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470" r:id="rId2"/>
    <p:sldId id="471" r:id="rId3"/>
    <p:sldId id="353" r:id="rId4"/>
    <p:sldId id="352" r:id="rId5"/>
    <p:sldId id="473" r:id="rId6"/>
    <p:sldId id="474" r:id="rId7"/>
    <p:sldId id="475" r:id="rId8"/>
    <p:sldId id="494" r:id="rId9"/>
    <p:sldId id="477" r:id="rId10"/>
    <p:sldId id="478" r:id="rId11"/>
    <p:sldId id="479" r:id="rId12"/>
    <p:sldId id="480" r:id="rId13"/>
    <p:sldId id="481" r:id="rId14"/>
    <p:sldId id="495" r:id="rId15"/>
    <p:sldId id="483" r:id="rId16"/>
    <p:sldId id="484" r:id="rId17"/>
    <p:sldId id="486" r:id="rId18"/>
    <p:sldId id="487" r:id="rId19"/>
    <p:sldId id="496" r:id="rId20"/>
    <p:sldId id="490" r:id="rId21"/>
    <p:sldId id="492" r:id="rId22"/>
    <p:sldId id="493" r:id="rId23"/>
    <p:sldId id="497" r:id="rId24"/>
    <p:sldId id="498" r:id="rId25"/>
  </p:sldIdLst>
  <p:sldSz cx="12190413" cy="6859588"/>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B564"/>
    <a:srgbClr val="1C80A0"/>
    <a:srgbClr val="068E76"/>
    <a:srgbClr val="3099B8"/>
    <a:srgbClr val="DD665E"/>
    <a:srgbClr val="509D8B"/>
    <a:srgbClr val="142D40"/>
    <a:srgbClr val="D98360"/>
    <a:srgbClr val="3297AB"/>
    <a:srgbClr val="1D7C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5" autoAdjust="0"/>
    <p:restoredTop sz="97778" autoAdjust="0"/>
  </p:normalViewPr>
  <p:slideViewPr>
    <p:cSldViewPr snapToGrid="0" showGuides="1">
      <p:cViewPr>
        <p:scale>
          <a:sx n="66" d="100"/>
          <a:sy n="66" d="100"/>
        </p:scale>
        <p:origin x="691" y="461"/>
      </p:cViewPr>
      <p:guideLst>
        <p:guide orient="horz" pos="2161"/>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2020/1/19</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4186141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7646117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0409444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1742746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613896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6868977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5055440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9029497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6815619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2693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2917295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2992974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4613016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0166355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218009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9956099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533506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720790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077632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5429325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2020/1/19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2020/1/19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2020/1/19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2020/1/19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2020/1/19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2020/1/19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1" name="矩形 10"/>
          <p:cNvSpPr/>
          <p:nvPr userDrawn="1"/>
        </p:nvSpPr>
        <p:spPr>
          <a:xfrm>
            <a:off x="8712796" y="3859375"/>
            <a:ext cx="775136" cy="230832"/>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精美</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课件：</a:t>
            </a:r>
            <a:r>
              <a:rPr lang="en-US" altLang="zh-CN" sz="100" dirty="0">
                <a:solidFill>
                  <a:prstClr val="white"/>
                </a:solidFill>
                <a:latin typeface="Calibri"/>
                <a:ea typeface="宋体"/>
              </a:rPr>
              <a:t>www.1ppt.com/kejian/             </a:t>
            </a:r>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zh-CN" altLang="en-US" sz="100" dirty="0">
                <a:solidFill>
                  <a:prstClr val="white"/>
                </a:solidFill>
                <a:latin typeface="Calibri"/>
                <a:ea typeface="宋体"/>
              </a:rPr>
              <a:t>工作总结</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www.1ppt.com/xiazai/zongjie/ </a:t>
            </a:r>
            <a:r>
              <a:rPr lang="zh-CN" altLang="en-US" sz="100" dirty="0">
                <a:solidFill>
                  <a:prstClr val="white"/>
                </a:solidFill>
                <a:latin typeface="Calibri"/>
                <a:ea typeface="宋体"/>
              </a:rPr>
              <a:t>工作计划：</a:t>
            </a:r>
            <a:r>
              <a:rPr lang="en-US" altLang="zh-CN" sz="100" dirty="0">
                <a:solidFill>
                  <a:prstClr val="white"/>
                </a:solidFill>
                <a:latin typeface="Calibri"/>
                <a:ea typeface="宋体"/>
              </a:rPr>
              <a:t>www.1ppt.com/xiazai/jihua/</a:t>
            </a:r>
          </a:p>
          <a:p>
            <a:r>
              <a:rPr lang="zh-CN" altLang="en-US" sz="100" dirty="0">
                <a:solidFill>
                  <a:prstClr val="white"/>
                </a:solidFill>
                <a:latin typeface="Calibri"/>
                <a:ea typeface="宋体"/>
              </a:rPr>
              <a:t>商务</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www.1ppt.com/moban/shangwu/  </a:t>
            </a:r>
            <a:r>
              <a:rPr lang="zh-CN" altLang="en-US" sz="100" dirty="0">
                <a:solidFill>
                  <a:prstClr val="white"/>
                </a:solidFill>
                <a:latin typeface="Calibri"/>
                <a:ea typeface="宋体"/>
              </a:rPr>
              <a:t>个人简历</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www.1ppt.com/xiazai/jianli/  </a:t>
            </a:r>
          </a:p>
          <a:p>
            <a:r>
              <a:rPr lang="zh-CN" altLang="en-US" sz="100" dirty="0">
                <a:solidFill>
                  <a:prstClr val="white"/>
                </a:solidFill>
                <a:latin typeface="Calibri"/>
                <a:ea typeface="宋体"/>
              </a:rPr>
              <a:t>毕业答辩</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www.1ppt.com/xiazai/dabian/  </a:t>
            </a:r>
            <a:r>
              <a:rPr lang="zh-CN" altLang="en-US" sz="100" dirty="0">
                <a:solidFill>
                  <a:prstClr val="white"/>
                </a:solidFill>
                <a:latin typeface="Calibri"/>
                <a:ea typeface="宋体"/>
              </a:rPr>
              <a:t>工作汇报</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www.1ppt.com/xiazai/huibao/    </a:t>
            </a:r>
          </a:p>
          <a:p>
            <a:r>
              <a:rPr lang="en-US" altLang="zh-CN" sz="100" dirty="0">
                <a:solidFill>
                  <a:prstClr val="white"/>
                </a:solidFill>
                <a:latin typeface="Calibri"/>
                <a:ea typeface="宋体"/>
              </a:rPr>
              <a:t> </a:t>
            </a:r>
          </a:p>
        </p:txBody>
      </p:sp>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2020/1/19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2020/1/19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2020/1/19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2020/1/19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2020/1/19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0" y="0"/>
            <a:ext cx="12190413" cy="6859588"/>
          </a:xfrm>
          <a:prstGeom prst="rect">
            <a:avLst/>
          </a:prstGeom>
        </p:spPr>
      </p:pic>
      <p:sp>
        <p:nvSpPr>
          <p:cNvPr id="8" name="矩形 7"/>
          <p:cNvSpPr/>
          <p:nvPr userDrawn="1"/>
        </p:nvSpPr>
        <p:spPr>
          <a:xfrm>
            <a:off x="0" y="0"/>
            <a:ext cx="12190413" cy="6859588"/>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2020/1/19</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06" r:id="rId12"/>
    <p:sldLayoutId id="214748370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TextBox 7"/>
          <p:cNvSpPr txBox="1"/>
          <p:nvPr/>
        </p:nvSpPr>
        <p:spPr>
          <a:xfrm>
            <a:off x="1569351" y="2667000"/>
            <a:ext cx="9149440" cy="882921"/>
          </a:xfrm>
          <a:prstGeom prst="rect">
            <a:avLst/>
          </a:prstGeom>
          <a:noFill/>
        </p:spPr>
        <p:txBody>
          <a:bodyPr wrap="square" lIns="51423" tIns="25711" rIns="51423" bIns="25711" rtlCol="0">
            <a:spAutoFit/>
          </a:bodyPr>
          <a:lstStyle>
            <a:defPPr>
              <a:defRPr lang="zh-CN"/>
            </a:defPPr>
            <a:lvl1pPr>
              <a:defRPr sz="5000" b="1">
                <a:solidFill>
                  <a:schemeClr val="bg1"/>
                </a:solidFill>
                <a:latin typeface="+mn-ea"/>
                <a:ea typeface="+mn-ea"/>
              </a:defRPr>
            </a:lvl1pPr>
          </a:lstStyle>
          <a:p>
            <a:pPr algn="ctr"/>
            <a:r>
              <a:rPr lang="zh-CN" altLang="en-US" sz="5400" spc="300" dirty="0" smtClean="0">
                <a:solidFill>
                  <a:srgbClr val="49B564"/>
                </a:solidFill>
                <a:latin typeface="+mn-lt"/>
                <a:cs typeface="+mn-ea"/>
                <a:sym typeface="+mn-lt"/>
              </a:rPr>
              <a:t>小清新环保绿扁平工作汇报</a:t>
            </a:r>
            <a:endParaRPr lang="zh-CN" altLang="zh-CN" sz="5400" spc="300" dirty="0">
              <a:solidFill>
                <a:srgbClr val="49B564"/>
              </a:solidFill>
              <a:latin typeface="+mn-lt"/>
              <a:cs typeface="+mn-ea"/>
              <a:sym typeface="+mn-lt"/>
            </a:endParaRPr>
          </a:p>
        </p:txBody>
      </p:sp>
      <p:sp>
        <p:nvSpPr>
          <p:cNvPr id="16" name="矩形 15"/>
          <p:cNvSpPr/>
          <p:nvPr/>
        </p:nvSpPr>
        <p:spPr>
          <a:xfrm>
            <a:off x="1248684" y="3777632"/>
            <a:ext cx="9781266" cy="307777"/>
          </a:xfrm>
          <a:prstGeom prst="rect">
            <a:avLst/>
          </a:prstGeom>
        </p:spPr>
        <p:txBody>
          <a:bodyPr wrap="square">
            <a:spAutoFit/>
          </a:bodyPr>
          <a:lstStyle/>
          <a:p>
            <a:pPr algn="ctr"/>
            <a:r>
              <a:rPr lang="en-US" altLang="zh-CN" sz="1400" spc="1600" dirty="0">
                <a:solidFill>
                  <a:srgbClr val="49B564"/>
                </a:solidFill>
                <a:cs typeface="+mn-ea"/>
                <a:sym typeface="+mn-lt"/>
              </a:rPr>
              <a:t>SIMPLE GREEN JOBS REPORT</a:t>
            </a:r>
          </a:p>
        </p:txBody>
      </p:sp>
      <p:cxnSp>
        <p:nvCxnSpPr>
          <p:cNvPr id="12" name="直接连接符 11"/>
          <p:cNvCxnSpPr/>
          <p:nvPr/>
        </p:nvCxnSpPr>
        <p:spPr>
          <a:xfrm>
            <a:off x="2046059" y="838200"/>
            <a:ext cx="9391650" cy="0"/>
          </a:xfrm>
          <a:prstGeom prst="line">
            <a:avLst/>
          </a:prstGeom>
          <a:ln w="34925">
            <a:solidFill>
              <a:srgbClr val="49B564"/>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437709" y="838200"/>
            <a:ext cx="0" cy="3638550"/>
          </a:xfrm>
          <a:prstGeom prst="line">
            <a:avLst/>
          </a:prstGeom>
          <a:ln w="34925">
            <a:solidFill>
              <a:srgbClr val="49B564"/>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82865" y="6067425"/>
            <a:ext cx="9391650" cy="0"/>
          </a:xfrm>
          <a:prstGeom prst="line">
            <a:avLst/>
          </a:prstGeom>
          <a:ln w="34925">
            <a:solidFill>
              <a:srgbClr val="49B564"/>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82865" y="2428875"/>
            <a:ext cx="0" cy="3638550"/>
          </a:xfrm>
          <a:prstGeom prst="line">
            <a:avLst/>
          </a:prstGeom>
          <a:ln w="34925">
            <a:solidFill>
              <a:srgbClr val="49B564"/>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89064" y="3258428"/>
            <a:ext cx="5201349" cy="3601160"/>
          </a:xfrm>
          <a:prstGeom prst="rect">
            <a:avLst/>
          </a:prstGeom>
        </p:spPr>
      </p:pic>
      <p:pic>
        <p:nvPicPr>
          <p:cNvPr id="3" name="图片 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3430561" cy="4096158"/>
          </a:xfrm>
          <a:prstGeom prst="rect">
            <a:avLst/>
          </a:prstGeom>
        </p:spPr>
      </p:pic>
      <p:sp>
        <p:nvSpPr>
          <p:cNvPr id="25" name="TextBox 7"/>
          <p:cNvSpPr txBox="1"/>
          <p:nvPr/>
        </p:nvSpPr>
        <p:spPr>
          <a:xfrm>
            <a:off x="4834838" y="1591597"/>
            <a:ext cx="2608958" cy="882921"/>
          </a:xfrm>
          <a:prstGeom prst="rect">
            <a:avLst/>
          </a:prstGeom>
          <a:noFill/>
        </p:spPr>
        <p:txBody>
          <a:bodyPr wrap="square" lIns="51423" tIns="25711" rIns="51423" bIns="25711" rtlCol="0">
            <a:spAutoFit/>
          </a:bodyPr>
          <a:lstStyle>
            <a:defPPr>
              <a:defRPr lang="zh-CN"/>
            </a:defPPr>
            <a:lvl1pPr>
              <a:defRPr sz="5000" b="1">
                <a:solidFill>
                  <a:schemeClr val="bg1"/>
                </a:solidFill>
                <a:latin typeface="+mn-ea"/>
                <a:ea typeface="+mn-ea"/>
              </a:defRPr>
            </a:lvl1pPr>
          </a:lstStyle>
          <a:p>
            <a:pPr algn="ctr"/>
            <a:r>
              <a:rPr lang="en-US" altLang="zh-CN" sz="5400" spc="300" dirty="0" smtClean="0">
                <a:solidFill>
                  <a:srgbClr val="49B564"/>
                </a:solidFill>
                <a:latin typeface="+mn-lt"/>
                <a:cs typeface="+mn-ea"/>
                <a:sym typeface="+mn-lt"/>
              </a:rPr>
              <a:t>LOGO</a:t>
            </a:r>
            <a:endParaRPr lang="zh-CN" altLang="zh-CN" sz="5400" spc="300" dirty="0">
              <a:solidFill>
                <a:srgbClr val="49B564"/>
              </a:solidFill>
              <a:latin typeface="+mn-lt"/>
              <a:cs typeface="+mn-ea"/>
              <a:sym typeface="+mn-lt"/>
            </a:endParaRPr>
          </a:p>
        </p:txBody>
      </p:sp>
      <p:sp>
        <p:nvSpPr>
          <p:cNvPr id="21" name="圆角矩形 20"/>
          <p:cNvSpPr/>
          <p:nvPr/>
        </p:nvSpPr>
        <p:spPr>
          <a:xfrm>
            <a:off x="4373557" y="4379518"/>
            <a:ext cx="3443296" cy="762000"/>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汇报</a:t>
            </a:r>
            <a:r>
              <a:rPr lang="zh-CN" altLang="en-US" dirty="0" smtClean="0"/>
              <a:t>人：</a:t>
            </a:r>
            <a:r>
              <a:rPr lang="en-US" altLang="zh-CN" dirty="0" smtClean="0"/>
              <a:t>sunny</a:t>
            </a:r>
            <a:endParaRPr lang="zh-CN" altLang="en-US" dirty="0"/>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330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1+#ppt_w/2"/>
                                          </p:val>
                                        </p:tav>
                                        <p:tav tm="100000">
                                          <p:val>
                                            <p:strVal val="#ppt_x"/>
                                          </p:val>
                                        </p:tav>
                                      </p:tavLst>
                                    </p:anim>
                                    <p:anim calcmode="lin" valueType="num">
                                      <p:cBhvr additive="base">
                                        <p:cTn id="8" dur="75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1575"/>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par>
                          <p:cTn id="13" fill="hold">
                            <p:stCondLst>
                              <p:cond delay="3075"/>
                            </p:stCondLst>
                            <p:childTnLst>
                              <p:par>
                                <p:cTn id="14" presetID="2" presetClass="entr" presetSubtype="2" decel="53300" fill="hold" grpId="0" nodeType="afterEffect">
                                  <p:stCondLst>
                                    <p:cond delay="0"/>
                                  </p:stCondLst>
                                  <p:iterate type="lt">
                                    <p:tmPct val="10000"/>
                                  </p:iterate>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750" fill="hold"/>
                                        <p:tgtEl>
                                          <p:spTgt spid="25"/>
                                        </p:tgtEl>
                                        <p:attrNameLst>
                                          <p:attrName>ppt_x</p:attrName>
                                        </p:attrNameLst>
                                      </p:cBhvr>
                                      <p:tavLst>
                                        <p:tav tm="0">
                                          <p:val>
                                            <p:strVal val="1+#ppt_w/2"/>
                                          </p:val>
                                        </p:tav>
                                        <p:tav tm="100000">
                                          <p:val>
                                            <p:strVal val="#ppt_x"/>
                                          </p:val>
                                        </p:tav>
                                      </p:tavLst>
                                    </p:anim>
                                    <p:anim calcmode="lin" valueType="num">
                                      <p:cBhvr additive="base">
                                        <p:cTn id="17" dur="75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588433" y="2051290"/>
            <a:ext cx="11015134" cy="2937271"/>
            <a:chOff x="2202074" y="2228769"/>
            <a:chExt cx="7791243" cy="1964749"/>
          </a:xfrm>
        </p:grpSpPr>
        <p:sp>
          <p:nvSpPr>
            <p:cNvPr id="25" name="Teardrop 5"/>
            <p:cNvSpPr/>
            <p:nvPr/>
          </p:nvSpPr>
          <p:spPr>
            <a:xfrm rot="8100000">
              <a:off x="7005150" y="2228769"/>
              <a:ext cx="1304596" cy="1166726"/>
            </a:xfrm>
            <a:prstGeom prst="teardrop">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6" name="Teardrop 6"/>
            <p:cNvSpPr/>
            <p:nvPr/>
          </p:nvSpPr>
          <p:spPr>
            <a:xfrm rot="8100000">
              <a:off x="5431510" y="2228769"/>
              <a:ext cx="1304596" cy="1166726"/>
            </a:xfrm>
            <a:prstGeom prst="teardrop">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Teardrop 7"/>
            <p:cNvSpPr/>
            <p:nvPr/>
          </p:nvSpPr>
          <p:spPr>
            <a:xfrm rot="8100000">
              <a:off x="3871526" y="2228769"/>
              <a:ext cx="1304596" cy="1166726"/>
            </a:xfrm>
            <a:prstGeom prst="teardrop">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Teardrop 8"/>
            <p:cNvSpPr/>
            <p:nvPr/>
          </p:nvSpPr>
          <p:spPr>
            <a:xfrm rot="8100000">
              <a:off x="2304003" y="2228769"/>
              <a:ext cx="1304596" cy="1166726"/>
            </a:xfrm>
            <a:prstGeom prst="teardrop">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Teardrop 9"/>
            <p:cNvSpPr/>
            <p:nvPr/>
          </p:nvSpPr>
          <p:spPr>
            <a:xfrm rot="8100000">
              <a:off x="8583402" y="2228769"/>
              <a:ext cx="1304596" cy="1166726"/>
            </a:xfrm>
            <a:prstGeom prst="teardrop">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 name="Oval 10"/>
            <p:cNvSpPr/>
            <p:nvPr/>
          </p:nvSpPr>
          <p:spPr>
            <a:xfrm>
              <a:off x="2461432" y="2316550"/>
              <a:ext cx="991161" cy="9911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mn-ea"/>
                <a:sym typeface="+mn-lt"/>
              </a:endParaRPr>
            </a:p>
          </p:txBody>
        </p:sp>
        <p:sp>
          <p:nvSpPr>
            <p:cNvPr id="31" name="Oval 11"/>
            <p:cNvSpPr/>
            <p:nvPr/>
          </p:nvSpPr>
          <p:spPr>
            <a:xfrm>
              <a:off x="4021416" y="2316549"/>
              <a:ext cx="991161" cy="9911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mn-ea"/>
                <a:sym typeface="+mn-lt"/>
              </a:endParaRPr>
            </a:p>
          </p:txBody>
        </p:sp>
        <p:sp>
          <p:nvSpPr>
            <p:cNvPr id="32" name="Oval 12"/>
            <p:cNvSpPr/>
            <p:nvPr/>
          </p:nvSpPr>
          <p:spPr>
            <a:xfrm>
              <a:off x="5595055" y="2316549"/>
              <a:ext cx="991161" cy="9911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mn-ea"/>
                <a:sym typeface="+mn-lt"/>
              </a:endParaRPr>
            </a:p>
          </p:txBody>
        </p:sp>
        <p:sp>
          <p:nvSpPr>
            <p:cNvPr id="33" name="Oval 13"/>
            <p:cNvSpPr/>
            <p:nvPr/>
          </p:nvSpPr>
          <p:spPr>
            <a:xfrm>
              <a:off x="7164173" y="2316548"/>
              <a:ext cx="991161" cy="9911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mn-ea"/>
                <a:sym typeface="+mn-lt"/>
              </a:endParaRPr>
            </a:p>
          </p:txBody>
        </p:sp>
        <p:sp>
          <p:nvSpPr>
            <p:cNvPr id="34" name="Oval 14"/>
            <p:cNvSpPr/>
            <p:nvPr/>
          </p:nvSpPr>
          <p:spPr>
            <a:xfrm>
              <a:off x="8737813" y="2316547"/>
              <a:ext cx="991161" cy="9911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mn-ea"/>
                <a:sym typeface="+mn-lt"/>
              </a:endParaRPr>
            </a:p>
          </p:txBody>
        </p:sp>
        <p:sp>
          <p:nvSpPr>
            <p:cNvPr id="35" name="Rectangle 15"/>
            <p:cNvSpPr/>
            <p:nvPr/>
          </p:nvSpPr>
          <p:spPr>
            <a:xfrm>
              <a:off x="2202074" y="3684513"/>
              <a:ext cx="1509877" cy="503359"/>
            </a:xfrm>
            <a:prstGeom prst="rect">
              <a:avLst/>
            </a:prstGeom>
          </p:spPr>
          <p:txBody>
            <a:bodyPr wrap="square">
              <a:spAutoFit/>
            </a:bodyPr>
            <a:lstStyle/>
            <a:p>
              <a:pPr algn="ctr">
                <a:lnSpc>
                  <a:spcPct val="130000"/>
                </a:lnSpc>
              </a:pPr>
              <a:r>
                <a:rPr lang="en-US" sz="1100" b="1" dirty="0">
                  <a:solidFill>
                    <a:schemeClr val="bg1">
                      <a:lumMod val="50000"/>
                    </a:schemeClr>
                  </a:solidFill>
                  <a:cs typeface="+mn-ea"/>
                  <a:sym typeface="+mn-lt"/>
                </a:rPr>
                <a:t>RESEARCH</a:t>
              </a:r>
            </a:p>
            <a:p>
              <a:pPr algn="ctr">
                <a:lnSpc>
                  <a:spcPct val="130000"/>
                </a:lnSpc>
              </a:pPr>
              <a:r>
                <a:rPr lang="en-US" sz="1100" dirty="0">
                  <a:solidFill>
                    <a:schemeClr val="bg1">
                      <a:lumMod val="50000"/>
                    </a:schemeClr>
                  </a:solidFill>
                  <a:cs typeface="+mn-ea"/>
                  <a:sym typeface="+mn-lt"/>
                </a:rPr>
                <a:t>Assertively unleash flexible technology</a:t>
              </a:r>
            </a:p>
          </p:txBody>
        </p:sp>
        <p:sp>
          <p:nvSpPr>
            <p:cNvPr id="36" name="Rectangle 18"/>
            <p:cNvSpPr/>
            <p:nvPr/>
          </p:nvSpPr>
          <p:spPr>
            <a:xfrm>
              <a:off x="3765116" y="3684513"/>
              <a:ext cx="1509877" cy="503359"/>
            </a:xfrm>
            <a:prstGeom prst="rect">
              <a:avLst/>
            </a:prstGeom>
          </p:spPr>
          <p:txBody>
            <a:bodyPr wrap="square">
              <a:spAutoFit/>
            </a:bodyPr>
            <a:lstStyle/>
            <a:p>
              <a:pPr algn="ctr">
                <a:lnSpc>
                  <a:spcPct val="130000"/>
                </a:lnSpc>
              </a:pPr>
              <a:r>
                <a:rPr lang="en-US" sz="1100" b="1">
                  <a:solidFill>
                    <a:schemeClr val="bg1">
                      <a:lumMod val="50000"/>
                    </a:schemeClr>
                  </a:solidFill>
                  <a:cs typeface="+mn-ea"/>
                  <a:sym typeface="+mn-lt"/>
                </a:rPr>
                <a:t>PROJECTS</a:t>
              </a:r>
            </a:p>
            <a:p>
              <a:pPr algn="ctr">
                <a:lnSpc>
                  <a:spcPct val="130000"/>
                </a:lnSpc>
              </a:pPr>
              <a:r>
                <a:rPr lang="en-US" sz="1100">
                  <a:solidFill>
                    <a:schemeClr val="bg1">
                      <a:lumMod val="50000"/>
                    </a:schemeClr>
                  </a:solidFill>
                  <a:cs typeface="+mn-ea"/>
                  <a:sym typeface="+mn-lt"/>
                </a:rPr>
                <a:t>Assertively unleash flexible technology</a:t>
              </a:r>
            </a:p>
          </p:txBody>
        </p:sp>
        <p:sp>
          <p:nvSpPr>
            <p:cNvPr id="37" name="Rectangle 19"/>
            <p:cNvSpPr/>
            <p:nvPr/>
          </p:nvSpPr>
          <p:spPr>
            <a:xfrm>
              <a:off x="5328158" y="3684513"/>
              <a:ext cx="1509877" cy="503359"/>
            </a:xfrm>
            <a:prstGeom prst="rect">
              <a:avLst/>
            </a:prstGeom>
          </p:spPr>
          <p:txBody>
            <a:bodyPr wrap="square">
              <a:spAutoFit/>
            </a:bodyPr>
            <a:lstStyle/>
            <a:p>
              <a:pPr algn="ctr">
                <a:lnSpc>
                  <a:spcPct val="130000"/>
                </a:lnSpc>
              </a:pPr>
              <a:r>
                <a:rPr lang="en-US" sz="1100" b="1">
                  <a:solidFill>
                    <a:schemeClr val="bg1">
                      <a:lumMod val="50000"/>
                    </a:schemeClr>
                  </a:solidFill>
                  <a:cs typeface="+mn-ea"/>
                  <a:sym typeface="+mn-lt"/>
                </a:rPr>
                <a:t>OPTIONS</a:t>
              </a:r>
            </a:p>
            <a:p>
              <a:pPr algn="ctr">
                <a:lnSpc>
                  <a:spcPct val="130000"/>
                </a:lnSpc>
              </a:pPr>
              <a:r>
                <a:rPr lang="en-US" sz="1100">
                  <a:solidFill>
                    <a:schemeClr val="bg1">
                      <a:lumMod val="50000"/>
                    </a:schemeClr>
                  </a:solidFill>
                  <a:cs typeface="+mn-ea"/>
                  <a:sym typeface="+mn-lt"/>
                </a:rPr>
                <a:t>Assertively unleash flexible technology</a:t>
              </a:r>
            </a:p>
          </p:txBody>
        </p:sp>
        <p:sp>
          <p:nvSpPr>
            <p:cNvPr id="38" name="Rectangle 20"/>
            <p:cNvSpPr/>
            <p:nvPr/>
          </p:nvSpPr>
          <p:spPr>
            <a:xfrm>
              <a:off x="6904816" y="3690159"/>
              <a:ext cx="1509877" cy="503359"/>
            </a:xfrm>
            <a:prstGeom prst="rect">
              <a:avLst/>
            </a:prstGeom>
          </p:spPr>
          <p:txBody>
            <a:bodyPr wrap="square">
              <a:spAutoFit/>
            </a:bodyPr>
            <a:lstStyle/>
            <a:p>
              <a:pPr algn="ctr">
                <a:lnSpc>
                  <a:spcPct val="130000"/>
                </a:lnSpc>
              </a:pPr>
              <a:r>
                <a:rPr lang="en-US" sz="1100" b="1">
                  <a:solidFill>
                    <a:schemeClr val="bg1">
                      <a:lumMod val="50000"/>
                    </a:schemeClr>
                  </a:solidFill>
                  <a:cs typeface="+mn-ea"/>
                  <a:sym typeface="+mn-lt"/>
                </a:rPr>
                <a:t>SHARE</a:t>
              </a:r>
            </a:p>
            <a:p>
              <a:pPr algn="ctr">
                <a:lnSpc>
                  <a:spcPct val="130000"/>
                </a:lnSpc>
              </a:pPr>
              <a:r>
                <a:rPr lang="en-US" sz="1100">
                  <a:solidFill>
                    <a:schemeClr val="bg1">
                      <a:lumMod val="50000"/>
                    </a:schemeClr>
                  </a:solidFill>
                  <a:cs typeface="+mn-ea"/>
                  <a:sym typeface="+mn-lt"/>
                </a:rPr>
                <a:t>Assertively unleash flexible technology</a:t>
              </a:r>
            </a:p>
          </p:txBody>
        </p:sp>
        <p:sp>
          <p:nvSpPr>
            <p:cNvPr id="39" name="Rectangle 21"/>
            <p:cNvSpPr/>
            <p:nvPr/>
          </p:nvSpPr>
          <p:spPr>
            <a:xfrm>
              <a:off x="8483440" y="3684513"/>
              <a:ext cx="1509877" cy="503359"/>
            </a:xfrm>
            <a:prstGeom prst="rect">
              <a:avLst/>
            </a:prstGeom>
          </p:spPr>
          <p:txBody>
            <a:bodyPr wrap="square">
              <a:spAutoFit/>
            </a:bodyPr>
            <a:lstStyle/>
            <a:p>
              <a:pPr algn="ctr">
                <a:lnSpc>
                  <a:spcPct val="130000"/>
                </a:lnSpc>
              </a:pPr>
              <a:r>
                <a:rPr lang="en-US" sz="1100" b="1">
                  <a:solidFill>
                    <a:schemeClr val="bg1">
                      <a:lumMod val="50000"/>
                    </a:schemeClr>
                  </a:solidFill>
                  <a:cs typeface="+mn-ea"/>
                  <a:sym typeface="+mn-lt"/>
                </a:rPr>
                <a:t>ANALYSIS</a:t>
              </a:r>
            </a:p>
            <a:p>
              <a:pPr algn="ctr">
                <a:lnSpc>
                  <a:spcPct val="130000"/>
                </a:lnSpc>
              </a:pPr>
              <a:r>
                <a:rPr lang="en-US" sz="1100">
                  <a:solidFill>
                    <a:schemeClr val="bg1">
                      <a:lumMod val="50000"/>
                    </a:schemeClr>
                  </a:solidFill>
                  <a:cs typeface="+mn-ea"/>
                  <a:sym typeface="+mn-lt"/>
                </a:rPr>
                <a:t>Assertively unleash flexible technology</a:t>
              </a:r>
            </a:p>
          </p:txBody>
        </p:sp>
        <p:sp>
          <p:nvSpPr>
            <p:cNvPr id="40" name="Freeform 6"/>
            <p:cNvSpPr>
              <a:spLocks noEditPoints="1"/>
            </p:cNvSpPr>
            <p:nvPr/>
          </p:nvSpPr>
          <p:spPr bwMode="auto">
            <a:xfrm>
              <a:off x="5938222" y="2688762"/>
              <a:ext cx="270508" cy="246727"/>
            </a:xfrm>
            <a:custGeom>
              <a:avLst/>
              <a:gdLst>
                <a:gd name="T0" fmla="*/ 0 w 77"/>
                <a:gd name="T1" fmla="*/ 29 h 70"/>
                <a:gd name="T2" fmla="*/ 5 w 77"/>
                <a:gd name="T3" fmla="*/ 29 h 70"/>
                <a:gd name="T4" fmla="*/ 5 w 77"/>
                <a:gd name="T5" fmla="*/ 26 h 70"/>
                <a:gd name="T6" fmla="*/ 13 w 77"/>
                <a:gd name="T7" fmla="*/ 8 h 70"/>
                <a:gd name="T8" fmla="*/ 31 w 77"/>
                <a:gd name="T9" fmla="*/ 0 h 70"/>
                <a:gd name="T10" fmla="*/ 48 w 77"/>
                <a:gd name="T11" fmla="*/ 0 h 70"/>
                <a:gd name="T12" fmla="*/ 66 w 77"/>
                <a:gd name="T13" fmla="*/ 8 h 70"/>
                <a:gd name="T14" fmla="*/ 74 w 77"/>
                <a:gd name="T15" fmla="*/ 26 h 70"/>
                <a:gd name="T16" fmla="*/ 74 w 77"/>
                <a:gd name="T17" fmla="*/ 29 h 70"/>
                <a:gd name="T18" fmla="*/ 77 w 77"/>
                <a:gd name="T19" fmla="*/ 29 h 70"/>
                <a:gd name="T20" fmla="*/ 77 w 77"/>
                <a:gd name="T21" fmla="*/ 58 h 70"/>
                <a:gd name="T22" fmla="*/ 71 w 77"/>
                <a:gd name="T23" fmla="*/ 58 h 70"/>
                <a:gd name="T24" fmla="*/ 71 w 77"/>
                <a:gd name="T25" fmla="*/ 70 h 70"/>
                <a:gd name="T26" fmla="*/ 56 w 77"/>
                <a:gd name="T27" fmla="*/ 70 h 70"/>
                <a:gd name="T28" fmla="*/ 56 w 77"/>
                <a:gd name="T29" fmla="*/ 58 h 70"/>
                <a:gd name="T30" fmla="*/ 21 w 77"/>
                <a:gd name="T31" fmla="*/ 58 h 70"/>
                <a:gd name="T32" fmla="*/ 21 w 77"/>
                <a:gd name="T33" fmla="*/ 70 h 70"/>
                <a:gd name="T34" fmla="*/ 7 w 77"/>
                <a:gd name="T35" fmla="*/ 70 h 70"/>
                <a:gd name="T36" fmla="*/ 7 w 77"/>
                <a:gd name="T37" fmla="*/ 58 h 70"/>
                <a:gd name="T38" fmla="*/ 0 w 77"/>
                <a:gd name="T39" fmla="*/ 58 h 70"/>
                <a:gd name="T40" fmla="*/ 0 w 77"/>
                <a:gd name="T41" fmla="*/ 29 h 70"/>
                <a:gd name="T42" fmla="*/ 16 w 77"/>
                <a:gd name="T43" fmla="*/ 29 h 70"/>
                <a:gd name="T44" fmla="*/ 63 w 77"/>
                <a:gd name="T45" fmla="*/ 29 h 70"/>
                <a:gd name="T46" fmla="*/ 63 w 77"/>
                <a:gd name="T47" fmla="*/ 26 h 70"/>
                <a:gd name="T48" fmla="*/ 59 w 77"/>
                <a:gd name="T49" fmla="*/ 15 h 70"/>
                <a:gd name="T50" fmla="*/ 48 w 77"/>
                <a:gd name="T51" fmla="*/ 11 h 70"/>
                <a:gd name="T52" fmla="*/ 31 w 77"/>
                <a:gd name="T53" fmla="*/ 11 h 70"/>
                <a:gd name="T54" fmla="*/ 20 w 77"/>
                <a:gd name="T55" fmla="*/ 15 h 70"/>
                <a:gd name="T56" fmla="*/ 16 w 77"/>
                <a:gd name="T57" fmla="*/ 26 h 70"/>
                <a:gd name="T58" fmla="*/ 16 w 77"/>
                <a:gd name="T59" fmla="*/ 29 h 70"/>
                <a:gd name="T60" fmla="*/ 70 w 77"/>
                <a:gd name="T61" fmla="*/ 37 h 70"/>
                <a:gd name="T62" fmla="*/ 53 w 77"/>
                <a:gd name="T63" fmla="*/ 40 h 70"/>
                <a:gd name="T64" fmla="*/ 53 w 77"/>
                <a:gd name="T65" fmla="*/ 48 h 70"/>
                <a:gd name="T66" fmla="*/ 63 w 77"/>
                <a:gd name="T67" fmla="*/ 48 h 70"/>
                <a:gd name="T68" fmla="*/ 70 w 77"/>
                <a:gd name="T69" fmla="*/ 48 h 70"/>
                <a:gd name="T70" fmla="*/ 70 w 77"/>
                <a:gd name="T71" fmla="*/ 37 h 70"/>
                <a:gd name="T72" fmla="*/ 7 w 77"/>
                <a:gd name="T73" fmla="*/ 37 h 70"/>
                <a:gd name="T74" fmla="*/ 7 w 77"/>
                <a:gd name="T75" fmla="*/ 48 h 70"/>
                <a:gd name="T76" fmla="*/ 16 w 77"/>
                <a:gd name="T77" fmla="*/ 48 h 70"/>
                <a:gd name="T78" fmla="*/ 24 w 77"/>
                <a:gd name="T79" fmla="*/ 48 h 70"/>
                <a:gd name="T80" fmla="*/ 24 w 77"/>
                <a:gd name="T81" fmla="*/ 40 h 70"/>
                <a:gd name="T82" fmla="*/ 7 w 77"/>
                <a:gd name="T83" fmla="*/ 3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solidFill>
              <a:srgbClr val="49B564"/>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41" name="Freeform 15"/>
            <p:cNvSpPr>
              <a:spLocks noEditPoints="1"/>
            </p:cNvSpPr>
            <p:nvPr/>
          </p:nvSpPr>
          <p:spPr bwMode="auto">
            <a:xfrm>
              <a:off x="2819313" y="2635999"/>
              <a:ext cx="257131" cy="352255"/>
            </a:xfrm>
            <a:custGeom>
              <a:avLst/>
              <a:gdLst>
                <a:gd name="T0" fmla="*/ 37 w 73"/>
                <a:gd name="T1" fmla="*/ 0 h 100"/>
                <a:gd name="T2" fmla="*/ 63 w 73"/>
                <a:gd name="T3" fmla="*/ 9 h 100"/>
                <a:gd name="T4" fmla="*/ 73 w 73"/>
                <a:gd name="T5" fmla="*/ 33 h 100"/>
                <a:gd name="T6" fmla="*/ 73 w 73"/>
                <a:gd name="T7" fmla="*/ 40 h 100"/>
                <a:gd name="T8" fmla="*/ 70 w 73"/>
                <a:gd name="T9" fmla="*/ 47 h 100"/>
                <a:gd name="T10" fmla="*/ 50 w 73"/>
                <a:gd name="T11" fmla="*/ 74 h 100"/>
                <a:gd name="T12" fmla="*/ 48 w 73"/>
                <a:gd name="T13" fmla="*/ 76 h 100"/>
                <a:gd name="T14" fmla="*/ 48 w 73"/>
                <a:gd name="T15" fmla="*/ 80 h 100"/>
                <a:gd name="T16" fmla="*/ 46 w 73"/>
                <a:gd name="T17" fmla="*/ 80 h 100"/>
                <a:gd name="T18" fmla="*/ 44 w 73"/>
                <a:gd name="T19" fmla="*/ 80 h 100"/>
                <a:gd name="T20" fmla="*/ 38 w 73"/>
                <a:gd name="T21" fmla="*/ 80 h 100"/>
                <a:gd name="T22" fmla="*/ 36 w 73"/>
                <a:gd name="T23" fmla="*/ 80 h 100"/>
                <a:gd name="T24" fmla="*/ 31 w 73"/>
                <a:gd name="T25" fmla="*/ 80 h 100"/>
                <a:gd name="T26" fmla="*/ 29 w 73"/>
                <a:gd name="T27" fmla="*/ 80 h 100"/>
                <a:gd name="T28" fmla="*/ 27 w 73"/>
                <a:gd name="T29" fmla="*/ 80 h 100"/>
                <a:gd name="T30" fmla="*/ 27 w 73"/>
                <a:gd name="T31" fmla="*/ 80 h 100"/>
                <a:gd name="T32" fmla="*/ 27 w 73"/>
                <a:gd name="T33" fmla="*/ 76 h 100"/>
                <a:gd name="T34" fmla="*/ 21 w 73"/>
                <a:gd name="T35" fmla="*/ 70 h 100"/>
                <a:gd name="T36" fmla="*/ 0 w 73"/>
                <a:gd name="T37" fmla="*/ 33 h 100"/>
                <a:gd name="T38" fmla="*/ 11 w 73"/>
                <a:gd name="T39" fmla="*/ 9 h 100"/>
                <a:gd name="T40" fmla="*/ 37 w 73"/>
                <a:gd name="T41" fmla="*/ 0 h 100"/>
                <a:gd name="T42" fmla="*/ 45 w 73"/>
                <a:gd name="T43" fmla="*/ 86 h 100"/>
                <a:gd name="T44" fmla="*/ 43 w 73"/>
                <a:gd name="T45" fmla="*/ 100 h 100"/>
                <a:gd name="T46" fmla="*/ 31 w 73"/>
                <a:gd name="T47" fmla="*/ 100 h 100"/>
                <a:gd name="T48" fmla="*/ 30 w 73"/>
                <a:gd name="T49" fmla="*/ 86 h 100"/>
                <a:gd name="T50" fmla="*/ 45 w 73"/>
                <a:gd name="T51" fmla="*/ 86 h 100"/>
                <a:gd name="T52" fmla="*/ 37 w 73"/>
                <a:gd name="T53" fmla="*/ 74 h 100"/>
                <a:gd name="T54" fmla="*/ 43 w 73"/>
                <a:gd name="T55" fmla="*/ 74 h 100"/>
                <a:gd name="T56" fmla="*/ 48 w 73"/>
                <a:gd name="T57" fmla="*/ 6 h 100"/>
                <a:gd name="T58" fmla="*/ 37 w 73"/>
                <a:gd name="T59" fmla="*/ 4 h 100"/>
                <a:gd name="T60" fmla="*/ 36 w 73"/>
                <a:gd name="T61" fmla="*/ 4 h 100"/>
                <a:gd name="T62" fmla="*/ 37 w 73"/>
                <a:gd name="T63" fmla="*/ 74 h 100"/>
                <a:gd name="T64" fmla="*/ 17 w 73"/>
                <a:gd name="T65" fmla="*/ 10 h 100"/>
                <a:gd name="T66" fmla="*/ 16 w 73"/>
                <a:gd name="T67" fmla="*/ 58 h 100"/>
                <a:gd name="T68" fmla="*/ 25 w 73"/>
                <a:gd name="T69" fmla="*/ 67 h 100"/>
                <a:gd name="T70" fmla="*/ 30 w 73"/>
                <a:gd name="T71" fmla="*/ 72 h 100"/>
                <a:gd name="T72" fmla="*/ 27 w 73"/>
                <a:gd name="T73" fmla="*/ 5 h 100"/>
                <a:gd name="T74" fmla="*/ 17 w 73"/>
                <a:gd name="T75" fmla="*/ 10 h 100"/>
                <a:gd name="T76" fmla="*/ 60 w 73"/>
                <a:gd name="T77" fmla="*/ 13 h 100"/>
                <a:gd name="T78" fmla="*/ 56 w 73"/>
                <a:gd name="T79" fmla="*/ 60 h 100"/>
                <a:gd name="T80" fmla="*/ 66 w 73"/>
                <a:gd name="T81" fmla="*/ 45 h 100"/>
                <a:gd name="T82" fmla="*/ 68 w 73"/>
                <a:gd name="T83" fmla="*/ 39 h 100"/>
                <a:gd name="T84" fmla="*/ 69 w 73"/>
                <a:gd name="T85" fmla="*/ 33 h 100"/>
                <a:gd name="T86" fmla="*/ 60 w 73"/>
                <a:gd name="T87" fmla="*/ 1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solidFill>
              <a:srgbClr val="49B564"/>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42" name="Freeform 18"/>
            <p:cNvSpPr>
              <a:spLocks noEditPoints="1"/>
            </p:cNvSpPr>
            <p:nvPr/>
          </p:nvSpPr>
          <p:spPr bwMode="auto">
            <a:xfrm>
              <a:off x="4340653" y="2657225"/>
              <a:ext cx="334419" cy="334419"/>
            </a:xfrm>
            <a:custGeom>
              <a:avLst/>
              <a:gdLst>
                <a:gd name="T0" fmla="*/ 24 w 95"/>
                <a:gd name="T1" fmla="*/ 49 h 95"/>
                <a:gd name="T2" fmla="*/ 25 w 95"/>
                <a:gd name="T3" fmla="*/ 57 h 95"/>
                <a:gd name="T4" fmla="*/ 27 w 95"/>
                <a:gd name="T5" fmla="*/ 53 h 95"/>
                <a:gd name="T6" fmla="*/ 19 w 95"/>
                <a:gd name="T7" fmla="*/ 44 h 95"/>
                <a:gd name="T8" fmla="*/ 18 w 95"/>
                <a:gd name="T9" fmla="*/ 37 h 95"/>
                <a:gd name="T10" fmla="*/ 32 w 95"/>
                <a:gd name="T11" fmla="*/ 37 h 95"/>
                <a:gd name="T12" fmla="*/ 27 w 95"/>
                <a:gd name="T13" fmla="*/ 42 h 95"/>
                <a:gd name="T14" fmla="*/ 26 w 95"/>
                <a:gd name="T15" fmla="*/ 36 h 95"/>
                <a:gd name="T16" fmla="*/ 25 w 95"/>
                <a:gd name="T17" fmla="*/ 39 h 95"/>
                <a:gd name="T18" fmla="*/ 32 w 95"/>
                <a:gd name="T19" fmla="*/ 48 h 95"/>
                <a:gd name="T20" fmla="*/ 33 w 95"/>
                <a:gd name="T21" fmla="*/ 55 h 95"/>
                <a:gd name="T22" fmla="*/ 18 w 95"/>
                <a:gd name="T23" fmla="*/ 56 h 95"/>
                <a:gd name="T24" fmla="*/ 0 w 95"/>
                <a:gd name="T25" fmla="*/ 28 h 95"/>
                <a:gd name="T26" fmla="*/ 0 w 95"/>
                <a:gd name="T27" fmla="*/ 67 h 95"/>
                <a:gd name="T28" fmla="*/ 28 w 95"/>
                <a:gd name="T29" fmla="*/ 95 h 95"/>
                <a:gd name="T30" fmla="*/ 67 w 95"/>
                <a:gd name="T31" fmla="*/ 95 h 95"/>
                <a:gd name="T32" fmla="*/ 95 w 95"/>
                <a:gd name="T33" fmla="*/ 67 h 95"/>
                <a:gd name="T34" fmla="*/ 95 w 95"/>
                <a:gd name="T35" fmla="*/ 27 h 95"/>
                <a:gd name="T36" fmla="*/ 67 w 95"/>
                <a:gd name="T37" fmla="*/ 0 h 95"/>
                <a:gd name="T38" fmla="*/ 28 w 95"/>
                <a:gd name="T39" fmla="*/ 0 h 95"/>
                <a:gd name="T40" fmla="*/ 0 w 95"/>
                <a:gd name="T41" fmla="*/ 28 h 95"/>
                <a:gd name="T42" fmla="*/ 12 w 95"/>
                <a:gd name="T43" fmla="*/ 62 h 95"/>
                <a:gd name="T44" fmla="*/ 62 w 95"/>
                <a:gd name="T45" fmla="*/ 82 h 95"/>
                <a:gd name="T46" fmla="*/ 83 w 95"/>
                <a:gd name="T47" fmla="*/ 33 h 95"/>
                <a:gd name="T48" fmla="*/ 33 w 95"/>
                <a:gd name="T49" fmla="*/ 12 h 95"/>
                <a:gd name="T50" fmla="*/ 47 w 95"/>
                <a:gd name="T51" fmla="*/ 36 h 95"/>
                <a:gd name="T52" fmla="*/ 44 w 95"/>
                <a:gd name="T53" fmla="*/ 61 h 95"/>
                <a:gd name="T54" fmla="*/ 37 w 95"/>
                <a:gd name="T55" fmla="*/ 36 h 95"/>
                <a:gd name="T56" fmla="*/ 34 w 95"/>
                <a:gd name="T57" fmla="*/ 32 h 95"/>
                <a:gd name="T58" fmla="*/ 47 w 95"/>
                <a:gd name="T59" fmla="*/ 36 h 95"/>
                <a:gd name="T60" fmla="*/ 48 w 95"/>
                <a:gd name="T61" fmla="*/ 37 h 95"/>
                <a:gd name="T62" fmla="*/ 63 w 95"/>
                <a:gd name="T63" fmla="*/ 37 h 95"/>
                <a:gd name="T64" fmla="*/ 61 w 95"/>
                <a:gd name="T65" fmla="*/ 60 h 95"/>
                <a:gd name="T66" fmla="*/ 48 w 95"/>
                <a:gd name="T67" fmla="*/ 56 h 95"/>
                <a:gd name="T68" fmla="*/ 56 w 95"/>
                <a:gd name="T69" fmla="*/ 57 h 95"/>
                <a:gd name="T70" fmla="*/ 55 w 95"/>
                <a:gd name="T71" fmla="*/ 37 h 95"/>
                <a:gd name="T72" fmla="*/ 57 w 95"/>
                <a:gd name="T73" fmla="*/ 37 h 95"/>
                <a:gd name="T74" fmla="*/ 70 w 95"/>
                <a:gd name="T75" fmla="*/ 50 h 95"/>
                <a:gd name="T76" fmla="*/ 64 w 95"/>
                <a:gd name="T77" fmla="*/ 61 h 95"/>
                <a:gd name="T78" fmla="*/ 71 w 95"/>
                <a:gd name="T79" fmla="*/ 32 h 95"/>
                <a:gd name="T80" fmla="*/ 78 w 95"/>
                <a:gd name="T81" fmla="*/ 37 h 95"/>
                <a:gd name="T82" fmla="*/ 77 w 95"/>
                <a:gd name="T83" fmla="*/ 49 h 95"/>
                <a:gd name="T84" fmla="*/ 72 w 95"/>
                <a:gd name="T85" fmla="*/ 45 h 95"/>
                <a:gd name="T86" fmla="*/ 70 w 95"/>
                <a:gd name="T87" fmla="*/ 36 h 95"/>
                <a:gd name="T88" fmla="*/ 72 w 95"/>
                <a:gd name="T89"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5" h="95">
                  <a:moveTo>
                    <a:pt x="18" y="49"/>
                  </a:moveTo>
                  <a:cubicBezTo>
                    <a:pt x="24" y="49"/>
                    <a:pt x="24" y="49"/>
                    <a:pt x="24" y="49"/>
                  </a:cubicBezTo>
                  <a:cubicBezTo>
                    <a:pt x="24" y="56"/>
                    <a:pt x="24" y="56"/>
                    <a:pt x="24" y="56"/>
                  </a:cubicBezTo>
                  <a:cubicBezTo>
                    <a:pt x="24" y="57"/>
                    <a:pt x="25" y="57"/>
                    <a:pt x="25" y="57"/>
                  </a:cubicBezTo>
                  <a:cubicBezTo>
                    <a:pt x="26" y="57"/>
                    <a:pt x="27" y="57"/>
                    <a:pt x="27" y="56"/>
                  </a:cubicBezTo>
                  <a:cubicBezTo>
                    <a:pt x="27" y="53"/>
                    <a:pt x="27" y="53"/>
                    <a:pt x="27" y="53"/>
                  </a:cubicBezTo>
                  <a:cubicBezTo>
                    <a:pt x="27" y="51"/>
                    <a:pt x="26" y="50"/>
                    <a:pt x="24" y="49"/>
                  </a:cubicBezTo>
                  <a:cubicBezTo>
                    <a:pt x="22" y="46"/>
                    <a:pt x="20" y="45"/>
                    <a:pt x="19" y="44"/>
                  </a:cubicBezTo>
                  <a:cubicBezTo>
                    <a:pt x="19" y="43"/>
                    <a:pt x="18" y="42"/>
                    <a:pt x="18" y="41"/>
                  </a:cubicBezTo>
                  <a:cubicBezTo>
                    <a:pt x="18" y="37"/>
                    <a:pt x="18" y="37"/>
                    <a:pt x="18" y="37"/>
                  </a:cubicBezTo>
                  <a:cubicBezTo>
                    <a:pt x="18" y="34"/>
                    <a:pt x="21" y="32"/>
                    <a:pt x="26" y="32"/>
                  </a:cubicBezTo>
                  <a:cubicBezTo>
                    <a:pt x="30" y="32"/>
                    <a:pt x="32" y="34"/>
                    <a:pt x="32" y="37"/>
                  </a:cubicBezTo>
                  <a:cubicBezTo>
                    <a:pt x="32" y="42"/>
                    <a:pt x="32" y="42"/>
                    <a:pt x="32" y="42"/>
                  </a:cubicBezTo>
                  <a:cubicBezTo>
                    <a:pt x="27" y="42"/>
                    <a:pt x="27" y="42"/>
                    <a:pt x="27" y="42"/>
                  </a:cubicBezTo>
                  <a:cubicBezTo>
                    <a:pt x="27" y="37"/>
                    <a:pt x="27" y="37"/>
                    <a:pt x="27" y="37"/>
                  </a:cubicBezTo>
                  <a:cubicBezTo>
                    <a:pt x="27" y="36"/>
                    <a:pt x="26" y="36"/>
                    <a:pt x="26" y="36"/>
                  </a:cubicBezTo>
                  <a:cubicBezTo>
                    <a:pt x="25" y="36"/>
                    <a:pt x="24" y="36"/>
                    <a:pt x="24" y="37"/>
                  </a:cubicBezTo>
                  <a:cubicBezTo>
                    <a:pt x="25" y="39"/>
                    <a:pt x="25" y="39"/>
                    <a:pt x="25" y="39"/>
                  </a:cubicBezTo>
                  <a:cubicBezTo>
                    <a:pt x="25" y="40"/>
                    <a:pt x="25" y="42"/>
                    <a:pt x="27" y="43"/>
                  </a:cubicBezTo>
                  <a:cubicBezTo>
                    <a:pt x="29" y="46"/>
                    <a:pt x="31" y="47"/>
                    <a:pt x="32" y="48"/>
                  </a:cubicBezTo>
                  <a:cubicBezTo>
                    <a:pt x="32" y="49"/>
                    <a:pt x="33" y="50"/>
                    <a:pt x="33" y="52"/>
                  </a:cubicBezTo>
                  <a:cubicBezTo>
                    <a:pt x="33" y="55"/>
                    <a:pt x="33" y="55"/>
                    <a:pt x="33" y="55"/>
                  </a:cubicBezTo>
                  <a:cubicBezTo>
                    <a:pt x="33" y="59"/>
                    <a:pt x="30" y="61"/>
                    <a:pt x="25" y="61"/>
                  </a:cubicBezTo>
                  <a:cubicBezTo>
                    <a:pt x="21" y="61"/>
                    <a:pt x="18" y="59"/>
                    <a:pt x="18" y="56"/>
                  </a:cubicBezTo>
                  <a:cubicBezTo>
                    <a:pt x="18" y="49"/>
                    <a:pt x="18" y="49"/>
                    <a:pt x="18" y="49"/>
                  </a:cubicBezTo>
                  <a:close/>
                  <a:moveTo>
                    <a:pt x="0" y="28"/>
                  </a:moveTo>
                  <a:cubicBezTo>
                    <a:pt x="0" y="47"/>
                    <a:pt x="0" y="47"/>
                    <a:pt x="0" y="47"/>
                  </a:cubicBezTo>
                  <a:cubicBezTo>
                    <a:pt x="0" y="67"/>
                    <a:pt x="0" y="67"/>
                    <a:pt x="0" y="67"/>
                  </a:cubicBezTo>
                  <a:cubicBezTo>
                    <a:pt x="14" y="81"/>
                    <a:pt x="14" y="81"/>
                    <a:pt x="14" y="81"/>
                  </a:cubicBezTo>
                  <a:cubicBezTo>
                    <a:pt x="28" y="95"/>
                    <a:pt x="28" y="95"/>
                    <a:pt x="28" y="95"/>
                  </a:cubicBezTo>
                  <a:cubicBezTo>
                    <a:pt x="48" y="95"/>
                    <a:pt x="48" y="95"/>
                    <a:pt x="48" y="95"/>
                  </a:cubicBezTo>
                  <a:cubicBezTo>
                    <a:pt x="67" y="95"/>
                    <a:pt x="67" y="95"/>
                    <a:pt x="67" y="95"/>
                  </a:cubicBezTo>
                  <a:cubicBezTo>
                    <a:pt x="81" y="81"/>
                    <a:pt x="81" y="81"/>
                    <a:pt x="81" y="81"/>
                  </a:cubicBezTo>
                  <a:cubicBezTo>
                    <a:pt x="95" y="67"/>
                    <a:pt x="95" y="67"/>
                    <a:pt x="95" y="67"/>
                  </a:cubicBezTo>
                  <a:cubicBezTo>
                    <a:pt x="95" y="47"/>
                    <a:pt x="95" y="47"/>
                    <a:pt x="95" y="47"/>
                  </a:cubicBezTo>
                  <a:cubicBezTo>
                    <a:pt x="95" y="27"/>
                    <a:pt x="95" y="27"/>
                    <a:pt x="95" y="27"/>
                  </a:cubicBezTo>
                  <a:cubicBezTo>
                    <a:pt x="81" y="14"/>
                    <a:pt x="81" y="14"/>
                    <a:pt x="81" y="14"/>
                  </a:cubicBezTo>
                  <a:cubicBezTo>
                    <a:pt x="67" y="0"/>
                    <a:pt x="67" y="0"/>
                    <a:pt x="67" y="0"/>
                  </a:cubicBezTo>
                  <a:cubicBezTo>
                    <a:pt x="47" y="0"/>
                    <a:pt x="47" y="0"/>
                    <a:pt x="47" y="0"/>
                  </a:cubicBezTo>
                  <a:cubicBezTo>
                    <a:pt x="28" y="0"/>
                    <a:pt x="28" y="0"/>
                    <a:pt x="28" y="0"/>
                  </a:cubicBezTo>
                  <a:cubicBezTo>
                    <a:pt x="14" y="14"/>
                    <a:pt x="14" y="14"/>
                    <a:pt x="14" y="14"/>
                  </a:cubicBezTo>
                  <a:cubicBezTo>
                    <a:pt x="0" y="28"/>
                    <a:pt x="0" y="28"/>
                    <a:pt x="0" y="28"/>
                  </a:cubicBezTo>
                  <a:close/>
                  <a:moveTo>
                    <a:pt x="12" y="33"/>
                  </a:moveTo>
                  <a:cubicBezTo>
                    <a:pt x="12" y="62"/>
                    <a:pt x="12" y="62"/>
                    <a:pt x="12" y="62"/>
                  </a:cubicBezTo>
                  <a:cubicBezTo>
                    <a:pt x="33" y="83"/>
                    <a:pt x="33" y="83"/>
                    <a:pt x="33" y="83"/>
                  </a:cubicBezTo>
                  <a:cubicBezTo>
                    <a:pt x="62" y="82"/>
                    <a:pt x="62" y="82"/>
                    <a:pt x="62" y="82"/>
                  </a:cubicBezTo>
                  <a:cubicBezTo>
                    <a:pt x="83" y="62"/>
                    <a:pt x="83" y="62"/>
                    <a:pt x="83" y="62"/>
                  </a:cubicBezTo>
                  <a:cubicBezTo>
                    <a:pt x="83" y="33"/>
                    <a:pt x="83" y="33"/>
                    <a:pt x="83" y="33"/>
                  </a:cubicBezTo>
                  <a:cubicBezTo>
                    <a:pt x="62" y="12"/>
                    <a:pt x="62" y="12"/>
                    <a:pt x="62" y="12"/>
                  </a:cubicBezTo>
                  <a:cubicBezTo>
                    <a:pt x="33" y="12"/>
                    <a:pt x="33" y="12"/>
                    <a:pt x="33" y="12"/>
                  </a:cubicBezTo>
                  <a:cubicBezTo>
                    <a:pt x="12" y="33"/>
                    <a:pt x="12" y="33"/>
                    <a:pt x="12" y="33"/>
                  </a:cubicBezTo>
                  <a:close/>
                  <a:moveTo>
                    <a:pt x="47" y="36"/>
                  </a:moveTo>
                  <a:cubicBezTo>
                    <a:pt x="44" y="36"/>
                    <a:pt x="44" y="36"/>
                    <a:pt x="44" y="36"/>
                  </a:cubicBezTo>
                  <a:cubicBezTo>
                    <a:pt x="44" y="61"/>
                    <a:pt x="44" y="61"/>
                    <a:pt x="44" y="61"/>
                  </a:cubicBezTo>
                  <a:cubicBezTo>
                    <a:pt x="37" y="61"/>
                    <a:pt x="37" y="61"/>
                    <a:pt x="37" y="61"/>
                  </a:cubicBezTo>
                  <a:cubicBezTo>
                    <a:pt x="37" y="36"/>
                    <a:pt x="37" y="36"/>
                    <a:pt x="37" y="36"/>
                  </a:cubicBezTo>
                  <a:cubicBezTo>
                    <a:pt x="34" y="36"/>
                    <a:pt x="34" y="36"/>
                    <a:pt x="34" y="36"/>
                  </a:cubicBezTo>
                  <a:cubicBezTo>
                    <a:pt x="34" y="32"/>
                    <a:pt x="34" y="32"/>
                    <a:pt x="34" y="32"/>
                  </a:cubicBezTo>
                  <a:cubicBezTo>
                    <a:pt x="47" y="32"/>
                    <a:pt x="47" y="32"/>
                    <a:pt x="47" y="32"/>
                  </a:cubicBezTo>
                  <a:cubicBezTo>
                    <a:pt x="47" y="36"/>
                    <a:pt x="47" y="36"/>
                    <a:pt x="47" y="36"/>
                  </a:cubicBezTo>
                  <a:close/>
                  <a:moveTo>
                    <a:pt x="48" y="56"/>
                  </a:moveTo>
                  <a:cubicBezTo>
                    <a:pt x="48" y="37"/>
                    <a:pt x="48" y="37"/>
                    <a:pt x="48" y="37"/>
                  </a:cubicBezTo>
                  <a:cubicBezTo>
                    <a:pt x="48" y="34"/>
                    <a:pt x="51" y="32"/>
                    <a:pt x="56" y="32"/>
                  </a:cubicBezTo>
                  <a:cubicBezTo>
                    <a:pt x="60" y="32"/>
                    <a:pt x="63" y="34"/>
                    <a:pt x="63" y="37"/>
                  </a:cubicBezTo>
                  <a:cubicBezTo>
                    <a:pt x="63" y="56"/>
                    <a:pt x="63" y="56"/>
                    <a:pt x="63" y="56"/>
                  </a:cubicBezTo>
                  <a:cubicBezTo>
                    <a:pt x="63" y="58"/>
                    <a:pt x="62" y="59"/>
                    <a:pt x="61" y="60"/>
                  </a:cubicBezTo>
                  <a:cubicBezTo>
                    <a:pt x="59" y="61"/>
                    <a:pt x="58" y="61"/>
                    <a:pt x="56" y="61"/>
                  </a:cubicBezTo>
                  <a:cubicBezTo>
                    <a:pt x="51" y="61"/>
                    <a:pt x="48" y="59"/>
                    <a:pt x="48" y="56"/>
                  </a:cubicBezTo>
                  <a:close/>
                  <a:moveTo>
                    <a:pt x="57" y="56"/>
                  </a:moveTo>
                  <a:cubicBezTo>
                    <a:pt x="57" y="57"/>
                    <a:pt x="56" y="57"/>
                    <a:pt x="56" y="57"/>
                  </a:cubicBezTo>
                  <a:cubicBezTo>
                    <a:pt x="55" y="57"/>
                    <a:pt x="55" y="57"/>
                    <a:pt x="55" y="56"/>
                  </a:cubicBezTo>
                  <a:cubicBezTo>
                    <a:pt x="55" y="37"/>
                    <a:pt x="55" y="37"/>
                    <a:pt x="55" y="37"/>
                  </a:cubicBezTo>
                  <a:cubicBezTo>
                    <a:pt x="55" y="36"/>
                    <a:pt x="55" y="36"/>
                    <a:pt x="56" y="36"/>
                  </a:cubicBezTo>
                  <a:cubicBezTo>
                    <a:pt x="56" y="36"/>
                    <a:pt x="57" y="36"/>
                    <a:pt x="57" y="37"/>
                  </a:cubicBezTo>
                  <a:cubicBezTo>
                    <a:pt x="57" y="56"/>
                    <a:pt x="57" y="56"/>
                    <a:pt x="57" y="56"/>
                  </a:cubicBezTo>
                  <a:close/>
                  <a:moveTo>
                    <a:pt x="70" y="50"/>
                  </a:moveTo>
                  <a:cubicBezTo>
                    <a:pt x="70" y="61"/>
                    <a:pt x="70" y="61"/>
                    <a:pt x="70" y="61"/>
                  </a:cubicBezTo>
                  <a:cubicBezTo>
                    <a:pt x="64" y="61"/>
                    <a:pt x="64" y="61"/>
                    <a:pt x="64" y="61"/>
                  </a:cubicBezTo>
                  <a:cubicBezTo>
                    <a:pt x="64" y="32"/>
                    <a:pt x="64" y="32"/>
                    <a:pt x="64" y="32"/>
                  </a:cubicBezTo>
                  <a:cubicBezTo>
                    <a:pt x="71" y="32"/>
                    <a:pt x="71" y="32"/>
                    <a:pt x="71" y="32"/>
                  </a:cubicBezTo>
                  <a:cubicBezTo>
                    <a:pt x="73" y="32"/>
                    <a:pt x="75" y="32"/>
                    <a:pt x="77" y="33"/>
                  </a:cubicBezTo>
                  <a:cubicBezTo>
                    <a:pt x="78" y="34"/>
                    <a:pt x="78" y="35"/>
                    <a:pt x="78" y="37"/>
                  </a:cubicBezTo>
                  <a:cubicBezTo>
                    <a:pt x="78" y="45"/>
                    <a:pt x="78" y="45"/>
                    <a:pt x="78" y="45"/>
                  </a:cubicBezTo>
                  <a:cubicBezTo>
                    <a:pt x="78" y="47"/>
                    <a:pt x="78" y="48"/>
                    <a:pt x="77" y="49"/>
                  </a:cubicBezTo>
                  <a:cubicBezTo>
                    <a:pt x="76" y="50"/>
                    <a:pt x="74" y="50"/>
                    <a:pt x="70" y="50"/>
                  </a:cubicBezTo>
                  <a:close/>
                  <a:moveTo>
                    <a:pt x="72" y="45"/>
                  </a:moveTo>
                  <a:cubicBezTo>
                    <a:pt x="72" y="46"/>
                    <a:pt x="72" y="46"/>
                    <a:pt x="70" y="46"/>
                  </a:cubicBezTo>
                  <a:cubicBezTo>
                    <a:pt x="70" y="36"/>
                    <a:pt x="70" y="36"/>
                    <a:pt x="70" y="36"/>
                  </a:cubicBezTo>
                  <a:cubicBezTo>
                    <a:pt x="72" y="36"/>
                    <a:pt x="72" y="37"/>
                    <a:pt x="72" y="38"/>
                  </a:cubicBezTo>
                  <a:lnTo>
                    <a:pt x="72" y="45"/>
                  </a:lnTo>
                  <a:close/>
                </a:path>
              </a:pathLst>
            </a:custGeom>
            <a:solidFill>
              <a:srgbClr val="49B564"/>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43" name="Freeform 33"/>
            <p:cNvSpPr>
              <a:spLocks noEditPoints="1"/>
            </p:cNvSpPr>
            <p:nvPr/>
          </p:nvSpPr>
          <p:spPr bwMode="auto">
            <a:xfrm>
              <a:off x="7492468" y="2717420"/>
              <a:ext cx="329960" cy="214028"/>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rgbClr val="49B564"/>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44" name="Freeform 86"/>
            <p:cNvSpPr>
              <a:spLocks noEditPoints="1"/>
            </p:cNvSpPr>
            <p:nvPr/>
          </p:nvSpPr>
          <p:spPr bwMode="auto">
            <a:xfrm>
              <a:off x="9061826" y="2635999"/>
              <a:ext cx="257131" cy="280912"/>
            </a:xfrm>
            <a:custGeom>
              <a:avLst/>
              <a:gdLst>
                <a:gd name="T0" fmla="*/ 38 w 173"/>
                <a:gd name="T1" fmla="*/ 0 h 189"/>
                <a:gd name="T2" fmla="*/ 173 w 173"/>
                <a:gd name="T3" fmla="*/ 0 h 189"/>
                <a:gd name="T4" fmla="*/ 173 w 173"/>
                <a:gd name="T5" fmla="*/ 64 h 189"/>
                <a:gd name="T6" fmla="*/ 163 w 173"/>
                <a:gd name="T7" fmla="*/ 64 h 189"/>
                <a:gd name="T8" fmla="*/ 163 w 173"/>
                <a:gd name="T9" fmla="*/ 116 h 189"/>
                <a:gd name="T10" fmla="*/ 173 w 173"/>
                <a:gd name="T11" fmla="*/ 116 h 189"/>
                <a:gd name="T12" fmla="*/ 173 w 173"/>
                <a:gd name="T13" fmla="*/ 189 h 189"/>
                <a:gd name="T14" fmla="*/ 0 w 173"/>
                <a:gd name="T15" fmla="*/ 189 h 189"/>
                <a:gd name="T16" fmla="*/ 0 w 173"/>
                <a:gd name="T17" fmla="*/ 116 h 189"/>
                <a:gd name="T18" fmla="*/ 7 w 173"/>
                <a:gd name="T19" fmla="*/ 116 h 189"/>
                <a:gd name="T20" fmla="*/ 7 w 173"/>
                <a:gd name="T21" fmla="*/ 90 h 189"/>
                <a:gd name="T22" fmla="*/ 0 w 173"/>
                <a:gd name="T23" fmla="*/ 90 h 189"/>
                <a:gd name="T24" fmla="*/ 0 w 173"/>
                <a:gd name="T25" fmla="*/ 35 h 189"/>
                <a:gd name="T26" fmla="*/ 38 w 173"/>
                <a:gd name="T27" fmla="*/ 0 h 189"/>
                <a:gd name="T28" fmla="*/ 38 w 173"/>
                <a:gd name="T29" fmla="*/ 0 h 189"/>
                <a:gd name="T30" fmla="*/ 14 w 173"/>
                <a:gd name="T31" fmla="*/ 35 h 189"/>
                <a:gd name="T32" fmla="*/ 14 w 173"/>
                <a:gd name="T33" fmla="*/ 76 h 189"/>
                <a:gd name="T34" fmla="*/ 33 w 173"/>
                <a:gd name="T35" fmla="*/ 76 h 189"/>
                <a:gd name="T36" fmla="*/ 33 w 173"/>
                <a:gd name="T37" fmla="*/ 35 h 189"/>
                <a:gd name="T38" fmla="*/ 14 w 173"/>
                <a:gd name="T39" fmla="*/ 35 h 189"/>
                <a:gd name="T40" fmla="*/ 14 w 173"/>
                <a:gd name="T41" fmla="*/ 35 h 189"/>
                <a:gd name="T42" fmla="*/ 142 w 173"/>
                <a:gd name="T43" fmla="*/ 9 h 189"/>
                <a:gd name="T44" fmla="*/ 142 w 173"/>
                <a:gd name="T45" fmla="*/ 47 h 189"/>
                <a:gd name="T46" fmla="*/ 161 w 173"/>
                <a:gd name="T47" fmla="*/ 47 h 189"/>
                <a:gd name="T48" fmla="*/ 161 w 173"/>
                <a:gd name="T49" fmla="*/ 9 h 189"/>
                <a:gd name="T50" fmla="*/ 142 w 173"/>
                <a:gd name="T51" fmla="*/ 9 h 189"/>
                <a:gd name="T52" fmla="*/ 142 w 173"/>
                <a:gd name="T53" fmla="*/ 9 h 189"/>
                <a:gd name="T54" fmla="*/ 116 w 173"/>
                <a:gd name="T55" fmla="*/ 9 h 189"/>
                <a:gd name="T56" fmla="*/ 116 w 173"/>
                <a:gd name="T57" fmla="*/ 47 h 189"/>
                <a:gd name="T58" fmla="*/ 135 w 173"/>
                <a:gd name="T59" fmla="*/ 47 h 189"/>
                <a:gd name="T60" fmla="*/ 135 w 173"/>
                <a:gd name="T61" fmla="*/ 9 h 189"/>
                <a:gd name="T62" fmla="*/ 116 w 173"/>
                <a:gd name="T63" fmla="*/ 9 h 189"/>
                <a:gd name="T64" fmla="*/ 116 w 173"/>
                <a:gd name="T65" fmla="*/ 9 h 189"/>
                <a:gd name="T66" fmla="*/ 90 w 173"/>
                <a:gd name="T67" fmla="*/ 9 h 189"/>
                <a:gd name="T68" fmla="*/ 90 w 173"/>
                <a:gd name="T69" fmla="*/ 47 h 189"/>
                <a:gd name="T70" fmla="*/ 109 w 173"/>
                <a:gd name="T71" fmla="*/ 47 h 189"/>
                <a:gd name="T72" fmla="*/ 109 w 173"/>
                <a:gd name="T73" fmla="*/ 9 h 189"/>
                <a:gd name="T74" fmla="*/ 90 w 173"/>
                <a:gd name="T75" fmla="*/ 9 h 189"/>
                <a:gd name="T76" fmla="*/ 90 w 173"/>
                <a:gd name="T77" fmla="*/ 9 h 189"/>
                <a:gd name="T78" fmla="*/ 66 w 173"/>
                <a:gd name="T79" fmla="*/ 9 h 189"/>
                <a:gd name="T80" fmla="*/ 66 w 173"/>
                <a:gd name="T81" fmla="*/ 47 h 189"/>
                <a:gd name="T82" fmla="*/ 85 w 173"/>
                <a:gd name="T83" fmla="*/ 47 h 189"/>
                <a:gd name="T84" fmla="*/ 85 w 173"/>
                <a:gd name="T85" fmla="*/ 9 h 189"/>
                <a:gd name="T86" fmla="*/ 66 w 173"/>
                <a:gd name="T87" fmla="*/ 9 h 189"/>
                <a:gd name="T88" fmla="*/ 66 w 173"/>
                <a:gd name="T89" fmla="*/ 9 h 189"/>
                <a:gd name="T90" fmla="*/ 40 w 173"/>
                <a:gd name="T91" fmla="*/ 9 h 189"/>
                <a:gd name="T92" fmla="*/ 40 w 173"/>
                <a:gd name="T93" fmla="*/ 47 h 189"/>
                <a:gd name="T94" fmla="*/ 59 w 173"/>
                <a:gd name="T95" fmla="*/ 47 h 189"/>
                <a:gd name="T96" fmla="*/ 59 w 173"/>
                <a:gd name="T97" fmla="*/ 9 h 189"/>
                <a:gd name="T98" fmla="*/ 40 w 173"/>
                <a:gd name="T99" fmla="*/ 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189">
                  <a:moveTo>
                    <a:pt x="38" y="0"/>
                  </a:moveTo>
                  <a:lnTo>
                    <a:pt x="173" y="0"/>
                  </a:lnTo>
                  <a:lnTo>
                    <a:pt x="173" y="64"/>
                  </a:lnTo>
                  <a:lnTo>
                    <a:pt x="163" y="64"/>
                  </a:lnTo>
                  <a:lnTo>
                    <a:pt x="163" y="116"/>
                  </a:lnTo>
                  <a:lnTo>
                    <a:pt x="173" y="116"/>
                  </a:lnTo>
                  <a:lnTo>
                    <a:pt x="173" y="189"/>
                  </a:lnTo>
                  <a:lnTo>
                    <a:pt x="0" y="189"/>
                  </a:lnTo>
                  <a:lnTo>
                    <a:pt x="0" y="116"/>
                  </a:lnTo>
                  <a:lnTo>
                    <a:pt x="7" y="116"/>
                  </a:lnTo>
                  <a:lnTo>
                    <a:pt x="7" y="90"/>
                  </a:lnTo>
                  <a:lnTo>
                    <a:pt x="0" y="90"/>
                  </a:lnTo>
                  <a:lnTo>
                    <a:pt x="0" y="35"/>
                  </a:lnTo>
                  <a:lnTo>
                    <a:pt x="38" y="0"/>
                  </a:lnTo>
                  <a:lnTo>
                    <a:pt x="38" y="0"/>
                  </a:lnTo>
                  <a:close/>
                  <a:moveTo>
                    <a:pt x="14" y="35"/>
                  </a:moveTo>
                  <a:lnTo>
                    <a:pt x="14" y="76"/>
                  </a:lnTo>
                  <a:lnTo>
                    <a:pt x="33" y="76"/>
                  </a:lnTo>
                  <a:lnTo>
                    <a:pt x="33" y="35"/>
                  </a:lnTo>
                  <a:lnTo>
                    <a:pt x="14" y="35"/>
                  </a:lnTo>
                  <a:lnTo>
                    <a:pt x="14" y="35"/>
                  </a:lnTo>
                  <a:close/>
                  <a:moveTo>
                    <a:pt x="142" y="9"/>
                  </a:moveTo>
                  <a:lnTo>
                    <a:pt x="142" y="47"/>
                  </a:lnTo>
                  <a:lnTo>
                    <a:pt x="161" y="47"/>
                  </a:lnTo>
                  <a:lnTo>
                    <a:pt x="161" y="9"/>
                  </a:lnTo>
                  <a:lnTo>
                    <a:pt x="142" y="9"/>
                  </a:lnTo>
                  <a:lnTo>
                    <a:pt x="142" y="9"/>
                  </a:lnTo>
                  <a:close/>
                  <a:moveTo>
                    <a:pt x="116" y="9"/>
                  </a:moveTo>
                  <a:lnTo>
                    <a:pt x="116" y="47"/>
                  </a:lnTo>
                  <a:lnTo>
                    <a:pt x="135" y="47"/>
                  </a:lnTo>
                  <a:lnTo>
                    <a:pt x="135" y="9"/>
                  </a:lnTo>
                  <a:lnTo>
                    <a:pt x="116" y="9"/>
                  </a:lnTo>
                  <a:lnTo>
                    <a:pt x="116" y="9"/>
                  </a:lnTo>
                  <a:close/>
                  <a:moveTo>
                    <a:pt x="90" y="9"/>
                  </a:moveTo>
                  <a:lnTo>
                    <a:pt x="90" y="47"/>
                  </a:lnTo>
                  <a:lnTo>
                    <a:pt x="109" y="47"/>
                  </a:lnTo>
                  <a:lnTo>
                    <a:pt x="109" y="9"/>
                  </a:lnTo>
                  <a:lnTo>
                    <a:pt x="90" y="9"/>
                  </a:lnTo>
                  <a:lnTo>
                    <a:pt x="90" y="9"/>
                  </a:lnTo>
                  <a:close/>
                  <a:moveTo>
                    <a:pt x="66" y="9"/>
                  </a:moveTo>
                  <a:lnTo>
                    <a:pt x="66" y="47"/>
                  </a:lnTo>
                  <a:lnTo>
                    <a:pt x="85" y="47"/>
                  </a:lnTo>
                  <a:lnTo>
                    <a:pt x="85" y="9"/>
                  </a:lnTo>
                  <a:lnTo>
                    <a:pt x="66" y="9"/>
                  </a:lnTo>
                  <a:lnTo>
                    <a:pt x="66" y="9"/>
                  </a:lnTo>
                  <a:close/>
                  <a:moveTo>
                    <a:pt x="40" y="9"/>
                  </a:moveTo>
                  <a:lnTo>
                    <a:pt x="40" y="47"/>
                  </a:lnTo>
                  <a:lnTo>
                    <a:pt x="59" y="47"/>
                  </a:lnTo>
                  <a:lnTo>
                    <a:pt x="59" y="9"/>
                  </a:lnTo>
                  <a:lnTo>
                    <a:pt x="40" y="9"/>
                  </a:lnTo>
                  <a:close/>
                </a:path>
              </a:pathLst>
            </a:custGeom>
            <a:solidFill>
              <a:srgbClr val="49B564"/>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45" name="圆角矩形 44"/>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矩形 45"/>
          <p:cNvSpPr/>
          <p:nvPr/>
        </p:nvSpPr>
        <p:spPr>
          <a:xfrm>
            <a:off x="1149772" y="224525"/>
            <a:ext cx="4801314" cy="646331"/>
          </a:xfrm>
          <a:prstGeom prst="rect">
            <a:avLst/>
          </a:prstGeom>
        </p:spPr>
        <p:txBody>
          <a:bodyPr wrap="none">
            <a:spAutoFit/>
          </a:bodyPr>
          <a:lstStyle/>
          <a:p>
            <a:pPr algn="ctr"/>
            <a:r>
              <a:rPr kumimoji="1" lang="zh-CN" altLang="en-US" sz="3600" b="1" dirty="0" smtClean="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extLst>
      <p:ext uri="{BB962C8B-B14F-4D97-AF65-F5344CB8AC3E}">
        <p14:creationId xmlns:p14="http://schemas.microsoft.com/office/powerpoint/2010/main" val="126591931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3222846">
            <a:off x="6707194" y="738884"/>
            <a:ext cx="3622378" cy="4670898"/>
          </a:xfrm>
          <a:prstGeom prst="rect">
            <a:avLst/>
          </a:prstGeom>
        </p:spPr>
      </p:pic>
      <p:grpSp>
        <p:nvGrpSpPr>
          <p:cNvPr id="4" name="组合 3"/>
          <p:cNvGrpSpPr/>
          <p:nvPr/>
        </p:nvGrpSpPr>
        <p:grpSpPr>
          <a:xfrm flipH="1">
            <a:off x="750847" y="1555290"/>
            <a:ext cx="10489580" cy="4317453"/>
            <a:chOff x="755014" y="1891643"/>
            <a:chExt cx="11130599" cy="4581292"/>
          </a:xfrm>
        </p:grpSpPr>
        <p:sp>
          <p:nvSpPr>
            <p:cNvPr id="5" name="CuadroTexto 39"/>
            <p:cNvSpPr txBox="1"/>
            <p:nvPr/>
          </p:nvSpPr>
          <p:spPr>
            <a:xfrm>
              <a:off x="5730151" y="1891643"/>
              <a:ext cx="2108038" cy="369332"/>
            </a:xfrm>
            <a:prstGeom prst="rect">
              <a:avLst/>
            </a:prstGeom>
            <a:noFill/>
          </p:spPr>
          <p:txBody>
            <a:bodyPr wrap="square" rtlCol="0">
              <a:spAutoFit/>
            </a:bodyPr>
            <a:lstStyle/>
            <a:p>
              <a:r>
                <a:rPr lang="es-ES" sz="1600" b="1" dirty="0">
                  <a:solidFill>
                    <a:schemeClr val="bg1">
                      <a:lumMod val="50000"/>
                    </a:schemeClr>
                  </a:solidFill>
                  <a:cs typeface="+mn-ea"/>
                  <a:sym typeface="+mn-lt"/>
                </a:rPr>
                <a:t>Our Analysis</a:t>
              </a:r>
            </a:p>
          </p:txBody>
        </p:sp>
        <p:sp>
          <p:nvSpPr>
            <p:cNvPr id="6" name="CuadroTexto 40"/>
            <p:cNvSpPr txBox="1"/>
            <p:nvPr/>
          </p:nvSpPr>
          <p:spPr>
            <a:xfrm>
              <a:off x="5730151" y="2432694"/>
              <a:ext cx="1232034" cy="707886"/>
            </a:xfrm>
            <a:prstGeom prst="rect">
              <a:avLst/>
            </a:prstGeom>
            <a:noFill/>
          </p:spPr>
          <p:txBody>
            <a:bodyPr wrap="square" rtlCol="0">
              <a:spAutoFit/>
            </a:bodyPr>
            <a:lstStyle/>
            <a:p>
              <a:r>
                <a:rPr lang="zh-CN" altLang="en-US" sz="3600" b="1" dirty="0">
                  <a:solidFill>
                    <a:srgbClr val="49B564"/>
                  </a:solidFill>
                  <a:cs typeface="+mn-ea"/>
                  <a:sym typeface="+mn-lt"/>
                </a:rPr>
                <a:t>标题</a:t>
              </a:r>
              <a:endParaRPr lang="es-ES" sz="3600" b="1" dirty="0">
                <a:solidFill>
                  <a:srgbClr val="49B564"/>
                </a:solidFill>
                <a:cs typeface="+mn-ea"/>
                <a:sym typeface="+mn-lt"/>
              </a:endParaRPr>
            </a:p>
          </p:txBody>
        </p:sp>
        <p:sp>
          <p:nvSpPr>
            <p:cNvPr id="7" name="Rectángulo 41"/>
            <p:cNvSpPr/>
            <p:nvPr/>
          </p:nvSpPr>
          <p:spPr>
            <a:xfrm>
              <a:off x="6852954" y="2395957"/>
              <a:ext cx="4290108" cy="685828"/>
            </a:xfrm>
            <a:prstGeom prst="rect">
              <a:avLst/>
            </a:prstGeom>
          </p:spPr>
          <p:txBody>
            <a:bodyPr wrap="square">
              <a:spAutoFit/>
            </a:bodyPr>
            <a:lstStyle/>
            <a:p>
              <a:r>
                <a:rPr lang="es-ES" sz="1200" dirty="0">
                  <a:solidFill>
                    <a:schemeClr val="bg1">
                      <a:lumMod val="50000"/>
                    </a:schemeClr>
                  </a:solidFill>
                  <a:cs typeface="+mn-ea"/>
                  <a:sym typeface="+mn-lt"/>
                </a:rPr>
                <a:t>Donec eget velit et est pulvinar porta consectetur eu sem. Donec quis commodo nunc. Duis rhoncus mi sed magna mattis, blandit placera.</a:t>
              </a:r>
            </a:p>
          </p:txBody>
        </p:sp>
        <p:sp>
          <p:nvSpPr>
            <p:cNvPr id="8" name="Rectángulo 42"/>
            <p:cNvSpPr/>
            <p:nvPr/>
          </p:nvSpPr>
          <p:spPr>
            <a:xfrm>
              <a:off x="5730153" y="3215483"/>
              <a:ext cx="5338721" cy="881779"/>
            </a:xfrm>
            <a:prstGeom prst="rect">
              <a:avLst/>
            </a:prstGeom>
          </p:spPr>
          <p:txBody>
            <a:bodyPr wrap="square">
              <a:spAutoFit/>
            </a:bodyPr>
            <a:lstStyle/>
            <a:p>
              <a:r>
                <a:rPr lang="es-ES" sz="1200" dirty="0">
                  <a:solidFill>
                    <a:schemeClr val="bg1">
                      <a:lumMod val="50000"/>
                    </a:schemeClr>
                  </a:solidFill>
                  <a:cs typeface="+mn-ea"/>
                  <a:sym typeface="+mn-lt"/>
                </a:rPr>
                <a:t>Lorem ipsum dolor sit amet, consectetur adipiscing elit. Mauris interdum, sapien et pellentesque sollicitudin, nibh lorem tincidunt est, non placerat mi quam sit amet nulla. Fusce dignissim ornare tellus non condimentum. Aenean semper vestibulum mauris sit amet pharetra. </a:t>
              </a:r>
            </a:p>
          </p:txBody>
        </p:sp>
        <p:grpSp>
          <p:nvGrpSpPr>
            <p:cNvPr id="9" name="Grupo 43"/>
            <p:cNvGrpSpPr/>
            <p:nvPr/>
          </p:nvGrpSpPr>
          <p:grpSpPr>
            <a:xfrm>
              <a:off x="5806249" y="4778937"/>
              <a:ext cx="1328734" cy="472839"/>
              <a:chOff x="776937" y="4663493"/>
              <a:chExt cx="1328734" cy="472839"/>
            </a:xfrm>
            <a:solidFill>
              <a:srgbClr val="00B0F0"/>
            </a:solidFill>
          </p:grpSpPr>
          <p:sp>
            <p:nvSpPr>
              <p:cNvPr id="10" name="Paralelogramo 44"/>
              <p:cNvSpPr/>
              <p:nvPr/>
            </p:nvSpPr>
            <p:spPr>
              <a:xfrm>
                <a:off x="776937" y="4663493"/>
                <a:ext cx="452388" cy="471638"/>
              </a:xfrm>
              <a:prstGeom prst="parallelogram">
                <a:avLst>
                  <a:gd name="adj" fmla="val 60339"/>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cs typeface="+mn-ea"/>
                  <a:sym typeface="+mn-lt"/>
                </a:endParaRPr>
              </a:p>
            </p:txBody>
          </p:sp>
          <p:sp>
            <p:nvSpPr>
              <p:cNvPr id="12" name="Paralelogramo 45"/>
              <p:cNvSpPr/>
              <p:nvPr/>
            </p:nvSpPr>
            <p:spPr>
              <a:xfrm>
                <a:off x="996109" y="4663493"/>
                <a:ext cx="452388" cy="471638"/>
              </a:xfrm>
              <a:prstGeom prst="parallelogram">
                <a:avLst>
                  <a:gd name="adj" fmla="val 60339"/>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cs typeface="+mn-ea"/>
                  <a:sym typeface="+mn-lt"/>
                </a:endParaRPr>
              </a:p>
            </p:txBody>
          </p:sp>
          <p:sp>
            <p:nvSpPr>
              <p:cNvPr id="13" name="Paralelogramo 46"/>
              <p:cNvSpPr/>
              <p:nvPr/>
            </p:nvSpPr>
            <p:spPr>
              <a:xfrm>
                <a:off x="1218621" y="4663493"/>
                <a:ext cx="452388" cy="471638"/>
              </a:xfrm>
              <a:prstGeom prst="parallelogram">
                <a:avLst>
                  <a:gd name="adj" fmla="val 60339"/>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cs typeface="+mn-ea"/>
                  <a:sym typeface="+mn-lt"/>
                </a:endParaRPr>
              </a:p>
            </p:txBody>
          </p:sp>
          <p:sp>
            <p:nvSpPr>
              <p:cNvPr id="14" name="Paralelogramo 47"/>
              <p:cNvSpPr/>
              <p:nvPr/>
            </p:nvSpPr>
            <p:spPr>
              <a:xfrm>
                <a:off x="1434111" y="4663493"/>
                <a:ext cx="452388" cy="471638"/>
              </a:xfrm>
              <a:prstGeom prst="parallelogram">
                <a:avLst>
                  <a:gd name="adj" fmla="val 60339"/>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cs typeface="+mn-ea"/>
                  <a:sym typeface="+mn-lt"/>
                </a:endParaRPr>
              </a:p>
            </p:txBody>
          </p:sp>
          <p:sp>
            <p:nvSpPr>
              <p:cNvPr id="15" name="Paralelogramo 48"/>
              <p:cNvSpPr/>
              <p:nvPr/>
            </p:nvSpPr>
            <p:spPr>
              <a:xfrm>
                <a:off x="1653283" y="4664694"/>
                <a:ext cx="452388" cy="471638"/>
              </a:xfrm>
              <a:prstGeom prst="parallelogram">
                <a:avLst>
                  <a:gd name="adj" fmla="val 60339"/>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cs typeface="+mn-ea"/>
                  <a:sym typeface="+mn-lt"/>
                </a:endParaRPr>
              </a:p>
            </p:txBody>
          </p:sp>
        </p:grpSp>
        <p:sp>
          <p:nvSpPr>
            <p:cNvPr id="16" name="CuadroTexto 49"/>
            <p:cNvSpPr txBox="1"/>
            <p:nvPr/>
          </p:nvSpPr>
          <p:spPr>
            <a:xfrm>
              <a:off x="7290055" y="4684203"/>
              <a:ext cx="1356966" cy="369332"/>
            </a:xfrm>
            <a:prstGeom prst="rect">
              <a:avLst/>
            </a:prstGeom>
            <a:noFill/>
          </p:spPr>
          <p:txBody>
            <a:bodyPr wrap="square" rtlCol="0">
              <a:spAutoFit/>
            </a:bodyPr>
            <a:lstStyle/>
            <a:p>
              <a:r>
                <a:rPr lang="es-ES" sz="1600" b="1" dirty="0">
                  <a:solidFill>
                    <a:schemeClr val="bg1">
                      <a:lumMod val="50000"/>
                    </a:schemeClr>
                  </a:solidFill>
                  <a:cs typeface="+mn-ea"/>
                  <a:sym typeface="+mn-lt"/>
                </a:rPr>
                <a:t>Title</a:t>
              </a:r>
            </a:p>
          </p:txBody>
        </p:sp>
        <p:sp>
          <p:nvSpPr>
            <p:cNvPr id="17" name="Rectángulo 50"/>
            <p:cNvSpPr/>
            <p:nvPr/>
          </p:nvSpPr>
          <p:spPr>
            <a:xfrm>
              <a:off x="7529108" y="4981242"/>
              <a:ext cx="4356505" cy="293926"/>
            </a:xfrm>
            <a:prstGeom prst="rect">
              <a:avLst/>
            </a:prstGeom>
          </p:spPr>
          <p:txBody>
            <a:bodyPr wrap="none">
              <a:spAutoFit/>
            </a:bodyPr>
            <a:lstStyle/>
            <a:p>
              <a:r>
                <a:rPr lang="es-ES" sz="1200" dirty="0">
                  <a:solidFill>
                    <a:schemeClr val="bg1">
                      <a:lumMod val="50000"/>
                    </a:schemeClr>
                  </a:solidFill>
                  <a:cs typeface="+mn-ea"/>
                  <a:sym typeface="+mn-lt"/>
                </a:rPr>
                <a:t>Lorem ipsum dolor sit amet, consectetur adipiscing elit. </a:t>
              </a:r>
            </a:p>
          </p:txBody>
        </p:sp>
        <p:cxnSp>
          <p:nvCxnSpPr>
            <p:cNvPr id="19" name="Conector recto 60"/>
            <p:cNvCxnSpPr>
              <a:cxnSpLocks/>
            </p:cNvCxnSpPr>
            <p:nvPr/>
          </p:nvCxnSpPr>
          <p:spPr>
            <a:xfrm>
              <a:off x="755014" y="5718236"/>
              <a:ext cx="1103477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文本框 5"/>
            <p:cNvSpPr txBox="1"/>
            <p:nvPr/>
          </p:nvSpPr>
          <p:spPr>
            <a:xfrm>
              <a:off x="902549" y="5890814"/>
              <a:ext cx="10887242" cy="582121"/>
            </a:xfrm>
            <a:prstGeom prst="rect">
              <a:avLst/>
            </a:prstGeom>
            <a:noFill/>
          </p:spPr>
          <p:txBody>
            <a:bodyPr wrap="square" lIns="91424" tIns="45712" rIns="91424" bIns="45712" rtlCol="0">
              <a:spAutoFit/>
            </a:bodyPr>
            <a:lstStyle/>
            <a:p>
              <a:pPr algn="ctr" defTabSz="457106">
                <a:lnSpc>
                  <a:spcPct val="130000"/>
                </a:lnSpc>
              </a:pPr>
              <a:r>
                <a:rPr lang="zh-CN" altLang="en-US" sz="1200" dirty="0">
                  <a:solidFill>
                    <a:schemeClr val="bg1">
                      <a:lumMod val="50000"/>
                    </a:schemeClr>
                  </a:solidFill>
                  <a:cs typeface="+mn-ea"/>
                  <a:sym typeface="+mn-lt"/>
                </a:rPr>
                <a:t>双击图标可以对图表图形及文字的颜色、边框等进行选择。点击图表然后右键选择“编辑数据”即自动跳转到</a:t>
              </a:r>
              <a:r>
                <a:rPr lang="en-US" altLang="zh-CN" sz="1200" dirty="0">
                  <a:solidFill>
                    <a:schemeClr val="bg1">
                      <a:lumMod val="50000"/>
                    </a:schemeClr>
                  </a:solidFill>
                  <a:cs typeface="+mn-ea"/>
                  <a:sym typeface="+mn-lt"/>
                </a:rPr>
                <a:t>Excel</a:t>
              </a:r>
              <a:r>
                <a:rPr lang="zh-CN" altLang="en-US" sz="1200" dirty="0">
                  <a:solidFill>
                    <a:schemeClr val="bg1">
                      <a:lumMod val="50000"/>
                    </a:schemeClr>
                  </a:solidFill>
                  <a:cs typeface="+mn-ea"/>
                  <a:sym typeface="+mn-lt"/>
                </a:rPr>
                <a:t>中对图表的数据信息进行编辑。点击图标，在屏幕上方的“图标布局”面板中可以对图表的标题、坐标轴、图例、数据标签、网格线、趋势线等进行编辑。</a:t>
              </a:r>
            </a:p>
          </p:txBody>
        </p:sp>
      </p:grpSp>
      <p:sp>
        <p:nvSpPr>
          <p:cNvPr id="21" name="圆角矩形 20"/>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149772" y="224525"/>
            <a:ext cx="4801314" cy="646331"/>
          </a:xfrm>
          <a:prstGeom prst="rect">
            <a:avLst/>
          </a:prstGeom>
        </p:spPr>
        <p:txBody>
          <a:bodyPr wrap="none">
            <a:spAutoFit/>
          </a:bodyPr>
          <a:lstStyle/>
          <a:p>
            <a:pPr algn="ctr"/>
            <a:r>
              <a:rPr kumimoji="1" lang="zh-CN" altLang="en-US" sz="3600" b="1" dirty="0" smtClean="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extLst>
      <p:ext uri="{BB962C8B-B14F-4D97-AF65-F5344CB8AC3E}">
        <p14:creationId xmlns:p14="http://schemas.microsoft.com/office/powerpoint/2010/main" val="251990441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Freeform 161"/>
          <p:cNvSpPr>
            <a:spLocks/>
          </p:cNvSpPr>
          <p:nvPr/>
        </p:nvSpPr>
        <p:spPr bwMode="auto">
          <a:xfrm>
            <a:off x="2641304" y="2309697"/>
            <a:ext cx="817951" cy="1282173"/>
          </a:xfrm>
          <a:custGeom>
            <a:avLst/>
            <a:gdLst>
              <a:gd name="T0" fmla="*/ 111 w 731"/>
              <a:gd name="T1" fmla="*/ 870 h 1146"/>
              <a:gd name="T2" fmla="*/ 507 w 731"/>
              <a:gd name="T3" fmla="*/ 1086 h 1146"/>
              <a:gd name="T4" fmla="*/ 649 w 731"/>
              <a:gd name="T5" fmla="*/ 917 h 1146"/>
              <a:gd name="T6" fmla="*/ 617 w 731"/>
              <a:gd name="T7" fmla="*/ 140 h 1146"/>
              <a:gd name="T8" fmla="*/ 484 w 731"/>
              <a:gd name="T9" fmla="*/ 52 h 1146"/>
              <a:gd name="T10" fmla="*/ 75 w 731"/>
              <a:gd name="T11" fmla="*/ 302 h 1146"/>
              <a:gd name="T12" fmla="*/ 23 w 731"/>
              <a:gd name="T13" fmla="*/ 401 h 1146"/>
              <a:gd name="T14" fmla="*/ 41 w 731"/>
              <a:gd name="T15" fmla="*/ 692 h 1146"/>
              <a:gd name="T16" fmla="*/ 111 w 731"/>
              <a:gd name="T17" fmla="*/ 87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111" y="870"/>
                </a:moveTo>
                <a:cubicBezTo>
                  <a:pt x="176" y="904"/>
                  <a:pt x="507" y="1086"/>
                  <a:pt x="507" y="1086"/>
                </a:cubicBezTo>
                <a:cubicBezTo>
                  <a:pt x="507" y="1086"/>
                  <a:pt x="584" y="1146"/>
                  <a:pt x="649" y="917"/>
                </a:cubicBezTo>
                <a:cubicBezTo>
                  <a:pt x="714" y="689"/>
                  <a:pt x="731" y="416"/>
                  <a:pt x="617" y="140"/>
                </a:cubicBezTo>
                <a:cubicBezTo>
                  <a:pt x="602" y="104"/>
                  <a:pt x="565" y="0"/>
                  <a:pt x="484" y="52"/>
                </a:cubicBezTo>
                <a:cubicBezTo>
                  <a:pt x="403" y="103"/>
                  <a:pt x="75" y="302"/>
                  <a:pt x="75" y="302"/>
                </a:cubicBezTo>
                <a:cubicBezTo>
                  <a:pt x="75" y="302"/>
                  <a:pt x="11" y="338"/>
                  <a:pt x="23" y="401"/>
                </a:cubicBezTo>
                <a:cubicBezTo>
                  <a:pt x="36" y="463"/>
                  <a:pt x="60" y="594"/>
                  <a:pt x="41" y="692"/>
                </a:cubicBezTo>
                <a:cubicBezTo>
                  <a:pt x="23" y="782"/>
                  <a:pt x="0" y="813"/>
                  <a:pt x="111" y="870"/>
                </a:cubicBezTo>
                <a:close/>
              </a:path>
            </a:pathLst>
          </a:custGeom>
          <a:solidFill>
            <a:srgbClr val="4FC34E"/>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6" name="Freeform 162"/>
          <p:cNvSpPr>
            <a:spLocks/>
          </p:cNvSpPr>
          <p:nvPr/>
        </p:nvSpPr>
        <p:spPr bwMode="auto">
          <a:xfrm>
            <a:off x="2151127" y="1617071"/>
            <a:ext cx="1113837" cy="1007051"/>
          </a:xfrm>
          <a:custGeom>
            <a:avLst/>
            <a:gdLst>
              <a:gd name="T0" fmla="*/ 517 w 995"/>
              <a:gd name="T1" fmla="*/ 834 h 900"/>
              <a:gd name="T2" fmla="*/ 905 w 995"/>
              <a:gd name="T3" fmla="*/ 604 h 900"/>
              <a:gd name="T4" fmla="*/ 831 w 995"/>
              <a:gd name="T5" fmla="*/ 395 h 900"/>
              <a:gd name="T6" fmla="*/ 147 w 995"/>
              <a:gd name="T7" fmla="*/ 26 h 900"/>
              <a:gd name="T8" fmla="*/ 3 w 995"/>
              <a:gd name="T9" fmla="*/ 96 h 900"/>
              <a:gd name="T10" fmla="*/ 9 w 995"/>
              <a:gd name="T11" fmla="*/ 576 h 900"/>
              <a:gd name="T12" fmla="*/ 68 w 995"/>
              <a:gd name="T13" fmla="*/ 670 h 900"/>
              <a:gd name="T14" fmla="*/ 328 w 995"/>
              <a:gd name="T15" fmla="*/ 804 h 900"/>
              <a:gd name="T16" fmla="*/ 517 w 995"/>
              <a:gd name="T17" fmla="*/ 83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5" h="900">
                <a:moveTo>
                  <a:pt x="517" y="834"/>
                </a:moveTo>
                <a:cubicBezTo>
                  <a:pt x="579" y="796"/>
                  <a:pt x="905" y="604"/>
                  <a:pt x="905" y="604"/>
                </a:cubicBezTo>
                <a:cubicBezTo>
                  <a:pt x="905" y="604"/>
                  <a:pt x="995" y="568"/>
                  <a:pt x="831" y="395"/>
                </a:cubicBezTo>
                <a:cubicBezTo>
                  <a:pt x="669" y="223"/>
                  <a:pt x="442" y="70"/>
                  <a:pt x="147" y="26"/>
                </a:cubicBezTo>
                <a:cubicBezTo>
                  <a:pt x="108" y="21"/>
                  <a:pt x="0" y="0"/>
                  <a:pt x="3" y="96"/>
                </a:cubicBezTo>
                <a:cubicBezTo>
                  <a:pt x="6" y="192"/>
                  <a:pt x="9" y="576"/>
                  <a:pt x="9" y="576"/>
                </a:cubicBezTo>
                <a:cubicBezTo>
                  <a:pt x="9" y="576"/>
                  <a:pt x="8" y="649"/>
                  <a:pt x="68" y="670"/>
                </a:cubicBezTo>
                <a:cubicBezTo>
                  <a:pt x="128" y="692"/>
                  <a:pt x="253" y="737"/>
                  <a:pt x="328" y="804"/>
                </a:cubicBezTo>
                <a:cubicBezTo>
                  <a:pt x="396" y="865"/>
                  <a:pt x="411" y="900"/>
                  <a:pt x="517" y="834"/>
                </a:cubicBezTo>
                <a:close/>
              </a:path>
            </a:pathLst>
          </a:custGeom>
          <a:solidFill>
            <a:srgbClr val="4FC34E"/>
          </a:solidFill>
          <a:ln>
            <a:noFill/>
          </a:ln>
          <a:extLst/>
        </p:spPr>
        <p:txBody>
          <a:bodyPr vert="horz" wrap="square" lIns="91440" tIns="45720" rIns="91440" bIns="45720" numCol="1" anchor="t" anchorCtr="0" compatLnSpc="1">
            <a:prstTxWarp prst="textNoShape">
              <a:avLst/>
            </a:prstTxWarp>
          </a:bodyPr>
          <a:lstStyle/>
          <a:p>
            <a:pPr algn="ctr"/>
            <a:endParaRPr lang="en-US">
              <a:cs typeface="+mn-ea"/>
              <a:sym typeface="+mn-lt"/>
            </a:endParaRPr>
          </a:p>
        </p:txBody>
      </p:sp>
      <p:sp>
        <p:nvSpPr>
          <p:cNvPr id="67" name="Freeform 165"/>
          <p:cNvSpPr>
            <a:spLocks/>
          </p:cNvSpPr>
          <p:nvPr/>
        </p:nvSpPr>
        <p:spPr bwMode="auto">
          <a:xfrm>
            <a:off x="758460" y="2312664"/>
            <a:ext cx="817951" cy="1282915"/>
          </a:xfrm>
          <a:custGeom>
            <a:avLst/>
            <a:gdLst>
              <a:gd name="T0" fmla="*/ 620 w 731"/>
              <a:gd name="T1" fmla="*/ 276 h 1146"/>
              <a:gd name="T2" fmla="*/ 224 w 731"/>
              <a:gd name="T3" fmla="*/ 59 h 1146"/>
              <a:gd name="T4" fmla="*/ 81 w 731"/>
              <a:gd name="T5" fmla="*/ 229 h 1146"/>
              <a:gd name="T6" fmla="*/ 113 w 731"/>
              <a:gd name="T7" fmla="*/ 1006 h 1146"/>
              <a:gd name="T8" fmla="*/ 246 w 731"/>
              <a:gd name="T9" fmla="*/ 1094 h 1146"/>
              <a:gd name="T10" fmla="*/ 656 w 731"/>
              <a:gd name="T11" fmla="*/ 844 h 1146"/>
              <a:gd name="T12" fmla="*/ 707 w 731"/>
              <a:gd name="T13" fmla="*/ 745 h 1146"/>
              <a:gd name="T14" fmla="*/ 690 w 731"/>
              <a:gd name="T15" fmla="*/ 453 h 1146"/>
              <a:gd name="T16" fmla="*/ 620 w 731"/>
              <a:gd name="T17" fmla="*/ 276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620" y="276"/>
                </a:moveTo>
                <a:cubicBezTo>
                  <a:pt x="555" y="242"/>
                  <a:pt x="224" y="59"/>
                  <a:pt x="224" y="59"/>
                </a:cubicBezTo>
                <a:cubicBezTo>
                  <a:pt x="224" y="59"/>
                  <a:pt x="147" y="0"/>
                  <a:pt x="81" y="229"/>
                </a:cubicBezTo>
                <a:cubicBezTo>
                  <a:pt x="17" y="456"/>
                  <a:pt x="0" y="730"/>
                  <a:pt x="113" y="1006"/>
                </a:cubicBezTo>
                <a:cubicBezTo>
                  <a:pt x="128" y="1042"/>
                  <a:pt x="166" y="1146"/>
                  <a:pt x="246" y="1094"/>
                </a:cubicBezTo>
                <a:cubicBezTo>
                  <a:pt x="327" y="1042"/>
                  <a:pt x="656" y="844"/>
                  <a:pt x="656" y="844"/>
                </a:cubicBezTo>
                <a:cubicBezTo>
                  <a:pt x="656" y="844"/>
                  <a:pt x="719" y="807"/>
                  <a:pt x="707" y="745"/>
                </a:cubicBezTo>
                <a:cubicBezTo>
                  <a:pt x="695" y="682"/>
                  <a:pt x="670" y="552"/>
                  <a:pt x="690" y="453"/>
                </a:cubicBezTo>
                <a:cubicBezTo>
                  <a:pt x="708" y="363"/>
                  <a:pt x="731" y="333"/>
                  <a:pt x="620" y="276"/>
                </a:cubicBezTo>
                <a:close/>
              </a:path>
            </a:pathLst>
          </a:custGeom>
          <a:solidFill>
            <a:srgbClr val="4FC34E"/>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8" name="Freeform 166"/>
          <p:cNvSpPr>
            <a:spLocks/>
          </p:cNvSpPr>
          <p:nvPr/>
        </p:nvSpPr>
        <p:spPr bwMode="auto">
          <a:xfrm>
            <a:off x="963875" y="1611139"/>
            <a:ext cx="1114579" cy="995927"/>
          </a:xfrm>
          <a:custGeom>
            <a:avLst/>
            <a:gdLst>
              <a:gd name="T0" fmla="*/ 982 w 996"/>
              <a:gd name="T1" fmla="*/ 547 h 890"/>
              <a:gd name="T2" fmla="*/ 982 w 996"/>
              <a:gd name="T3" fmla="*/ 96 h 890"/>
              <a:gd name="T4" fmla="*/ 764 w 996"/>
              <a:gd name="T5" fmla="*/ 53 h 890"/>
              <a:gd name="T6" fmla="*/ 98 w 996"/>
              <a:gd name="T7" fmla="*/ 453 h 890"/>
              <a:gd name="T8" fmla="*/ 85 w 996"/>
              <a:gd name="T9" fmla="*/ 613 h 890"/>
              <a:gd name="T10" fmla="*/ 501 w 996"/>
              <a:gd name="T11" fmla="*/ 852 h 890"/>
              <a:gd name="T12" fmla="*/ 612 w 996"/>
              <a:gd name="T13" fmla="*/ 849 h 890"/>
              <a:gd name="T14" fmla="*/ 859 w 996"/>
              <a:gd name="T15" fmla="*/ 694 h 890"/>
              <a:gd name="T16" fmla="*/ 982 w 996"/>
              <a:gd name="T17" fmla="*/ 547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890">
                <a:moveTo>
                  <a:pt x="982" y="547"/>
                </a:moveTo>
                <a:cubicBezTo>
                  <a:pt x="980" y="474"/>
                  <a:pt x="982" y="96"/>
                  <a:pt x="982" y="96"/>
                </a:cubicBezTo>
                <a:cubicBezTo>
                  <a:pt x="982" y="96"/>
                  <a:pt x="996" y="0"/>
                  <a:pt x="764" y="53"/>
                </a:cubicBezTo>
                <a:cubicBezTo>
                  <a:pt x="534" y="105"/>
                  <a:pt x="286" y="222"/>
                  <a:pt x="98" y="453"/>
                </a:cubicBezTo>
                <a:cubicBezTo>
                  <a:pt x="73" y="484"/>
                  <a:pt x="0" y="567"/>
                  <a:pt x="85" y="613"/>
                </a:cubicBezTo>
                <a:cubicBezTo>
                  <a:pt x="169" y="659"/>
                  <a:pt x="501" y="852"/>
                  <a:pt x="501" y="852"/>
                </a:cubicBezTo>
                <a:cubicBezTo>
                  <a:pt x="501" y="852"/>
                  <a:pt x="563" y="890"/>
                  <a:pt x="612" y="849"/>
                </a:cubicBezTo>
                <a:cubicBezTo>
                  <a:pt x="661" y="808"/>
                  <a:pt x="764" y="724"/>
                  <a:pt x="859" y="694"/>
                </a:cubicBezTo>
                <a:cubicBezTo>
                  <a:pt x="947" y="667"/>
                  <a:pt x="984" y="672"/>
                  <a:pt x="982" y="547"/>
                </a:cubicBezTo>
                <a:close/>
              </a:path>
            </a:pathLst>
          </a:custGeom>
          <a:solidFill>
            <a:srgbClr val="4FC34E"/>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9" name="Freeform 56"/>
          <p:cNvSpPr>
            <a:spLocks/>
          </p:cNvSpPr>
          <p:nvPr/>
        </p:nvSpPr>
        <p:spPr bwMode="auto">
          <a:xfrm flipH="1">
            <a:off x="1043460" y="3302600"/>
            <a:ext cx="1908040" cy="2150433"/>
          </a:xfrm>
          <a:custGeom>
            <a:avLst/>
            <a:gdLst>
              <a:gd name="T0" fmla="*/ 240 w 1330"/>
              <a:gd name="T1" fmla="*/ 1082 h 1500"/>
              <a:gd name="T2" fmla="*/ 166 w 1330"/>
              <a:gd name="T3" fmla="*/ 1500 h 1500"/>
              <a:gd name="T4" fmla="*/ 824 w 1330"/>
              <a:gd name="T5" fmla="*/ 1500 h 1500"/>
              <a:gd name="T6" fmla="*/ 866 w 1330"/>
              <a:gd name="T7" fmla="*/ 1322 h 1500"/>
              <a:gd name="T8" fmla="*/ 1134 w 1330"/>
              <a:gd name="T9" fmla="*/ 1293 h 1500"/>
              <a:gd name="T10" fmla="*/ 1188 w 1330"/>
              <a:gd name="T11" fmla="*/ 1207 h 1500"/>
              <a:gd name="T12" fmla="*/ 1195 w 1330"/>
              <a:gd name="T13" fmla="*/ 1123 h 1500"/>
              <a:gd name="T14" fmla="*/ 1206 w 1330"/>
              <a:gd name="T15" fmla="*/ 1055 h 1500"/>
              <a:gd name="T16" fmla="*/ 1226 w 1330"/>
              <a:gd name="T17" fmla="*/ 978 h 1500"/>
              <a:gd name="T18" fmla="*/ 1254 w 1330"/>
              <a:gd name="T19" fmla="*/ 922 h 1500"/>
              <a:gd name="T20" fmla="*/ 1319 w 1330"/>
              <a:gd name="T21" fmla="*/ 869 h 1500"/>
              <a:gd name="T22" fmla="*/ 1225 w 1330"/>
              <a:gd name="T23" fmla="*/ 727 h 1500"/>
              <a:gd name="T24" fmla="*/ 1169 w 1330"/>
              <a:gd name="T25" fmla="*/ 629 h 1500"/>
              <a:gd name="T26" fmla="*/ 1193 w 1330"/>
              <a:gd name="T27" fmla="*/ 552 h 1500"/>
              <a:gd name="T28" fmla="*/ 628 w 1330"/>
              <a:gd name="T29" fmla="*/ 0 h 1500"/>
              <a:gd name="T30" fmla="*/ 0 w 1330"/>
              <a:gd name="T31" fmla="*/ 544 h 1500"/>
              <a:gd name="T32" fmla="*/ 240 w 1330"/>
              <a:gd name="T33" fmla="*/ 1082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0" h="1500">
                <a:moveTo>
                  <a:pt x="240" y="1082"/>
                </a:moveTo>
                <a:cubicBezTo>
                  <a:pt x="296" y="1206"/>
                  <a:pt x="216" y="1374"/>
                  <a:pt x="166" y="1500"/>
                </a:cubicBezTo>
                <a:cubicBezTo>
                  <a:pt x="362" y="1500"/>
                  <a:pt x="824" y="1500"/>
                  <a:pt x="824" y="1500"/>
                </a:cubicBezTo>
                <a:cubicBezTo>
                  <a:pt x="824" y="1500"/>
                  <a:pt x="825" y="1358"/>
                  <a:pt x="866" y="1322"/>
                </a:cubicBezTo>
                <a:cubicBezTo>
                  <a:pt x="907" y="1286"/>
                  <a:pt x="1089" y="1308"/>
                  <a:pt x="1134" y="1293"/>
                </a:cubicBezTo>
                <a:cubicBezTo>
                  <a:pt x="1179" y="1278"/>
                  <a:pt x="1196" y="1242"/>
                  <a:pt x="1188" y="1207"/>
                </a:cubicBezTo>
                <a:cubicBezTo>
                  <a:pt x="1180" y="1172"/>
                  <a:pt x="1170" y="1143"/>
                  <a:pt x="1195" y="1123"/>
                </a:cubicBezTo>
                <a:cubicBezTo>
                  <a:pt x="1220" y="1103"/>
                  <a:pt x="1224" y="1081"/>
                  <a:pt x="1206" y="1055"/>
                </a:cubicBezTo>
                <a:cubicBezTo>
                  <a:pt x="1249" y="1038"/>
                  <a:pt x="1245" y="1003"/>
                  <a:pt x="1226" y="978"/>
                </a:cubicBezTo>
                <a:cubicBezTo>
                  <a:pt x="1207" y="953"/>
                  <a:pt x="1208" y="931"/>
                  <a:pt x="1254" y="922"/>
                </a:cubicBezTo>
                <a:cubicBezTo>
                  <a:pt x="1300" y="913"/>
                  <a:pt x="1330" y="895"/>
                  <a:pt x="1319" y="869"/>
                </a:cubicBezTo>
                <a:cubicBezTo>
                  <a:pt x="1308" y="843"/>
                  <a:pt x="1262" y="774"/>
                  <a:pt x="1225" y="727"/>
                </a:cubicBezTo>
                <a:cubicBezTo>
                  <a:pt x="1188" y="680"/>
                  <a:pt x="1166" y="642"/>
                  <a:pt x="1169" y="629"/>
                </a:cubicBezTo>
                <a:cubicBezTo>
                  <a:pt x="1172" y="616"/>
                  <a:pt x="1193" y="588"/>
                  <a:pt x="1193" y="552"/>
                </a:cubicBezTo>
                <a:cubicBezTo>
                  <a:pt x="1193" y="451"/>
                  <a:pt x="1076" y="0"/>
                  <a:pt x="628" y="0"/>
                </a:cubicBezTo>
                <a:cubicBezTo>
                  <a:pt x="180" y="0"/>
                  <a:pt x="0" y="208"/>
                  <a:pt x="0" y="544"/>
                </a:cubicBezTo>
                <a:cubicBezTo>
                  <a:pt x="0" y="806"/>
                  <a:pt x="184" y="958"/>
                  <a:pt x="240" y="1082"/>
                </a:cubicBezTo>
                <a:close/>
              </a:path>
            </a:pathLst>
          </a:custGeom>
          <a:solidFill>
            <a:srgbClr val="4FC34E">
              <a:alpha val="80000"/>
            </a:srgbClr>
          </a:solid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0" name="Rectangle 191"/>
          <p:cNvSpPr/>
          <p:nvPr/>
        </p:nvSpPr>
        <p:spPr>
          <a:xfrm>
            <a:off x="4180997" y="1551521"/>
            <a:ext cx="7127285" cy="1252651"/>
          </a:xfrm>
          <a:prstGeom prst="rect">
            <a:avLst/>
          </a:prstGeom>
        </p:spPr>
        <p:txBody>
          <a:bodyPr wrap="square">
            <a:spAutoFit/>
          </a:bodyPr>
          <a:lstStyle/>
          <a:p>
            <a:pPr>
              <a:lnSpc>
                <a:spcPct val="130000"/>
              </a:lnSpc>
            </a:pPr>
            <a:r>
              <a:rPr lang="en-US" sz="1600" dirty="0">
                <a:solidFill>
                  <a:schemeClr val="bg1">
                    <a:lumMod val="50000"/>
                  </a:schemeClr>
                </a:solidFill>
                <a:cs typeface="+mn-ea"/>
                <a:sym typeface="+mn-lt"/>
              </a:rPr>
              <a:t>Data Description</a:t>
            </a:r>
          </a:p>
          <a:p>
            <a:pPr>
              <a:lnSpc>
                <a:spcPct val="130000"/>
              </a:lnSpc>
            </a:pPr>
            <a:endParaRPr lang="en-US" sz="1050" dirty="0">
              <a:solidFill>
                <a:schemeClr val="bg1">
                  <a:lumMod val="50000"/>
                </a:schemeClr>
              </a:solidFill>
              <a:cs typeface="+mn-ea"/>
              <a:sym typeface="+mn-lt"/>
            </a:endParaRPr>
          </a:p>
          <a:p>
            <a:pPr>
              <a:lnSpc>
                <a:spcPct val="130000"/>
              </a:lnSpc>
            </a:pPr>
            <a:r>
              <a:rPr lang="en-US" sz="1050" dirty="0">
                <a:solidFill>
                  <a:schemeClr val="bg1">
                    <a:lumMod val="50000"/>
                  </a:schemeClr>
                </a:solidFill>
                <a:cs typeface="+mn-ea"/>
                <a:sym typeface="+mn-lt"/>
              </a:rPr>
              <a:t>Assertively unleash flexible technology whereas equity invested internal or "organic" sources. Collaboratively </a:t>
            </a:r>
            <a:r>
              <a:rPr lang="en-US" sz="1050" dirty="0" err="1">
                <a:solidFill>
                  <a:schemeClr val="bg1">
                    <a:lumMod val="50000"/>
                  </a:schemeClr>
                </a:solidFill>
                <a:cs typeface="+mn-ea"/>
                <a:sym typeface="+mn-lt"/>
              </a:rPr>
              <a:t>disintermediate</a:t>
            </a:r>
            <a:r>
              <a:rPr lang="en-US" sz="1050" dirty="0">
                <a:solidFill>
                  <a:schemeClr val="bg1">
                    <a:lumMod val="50000"/>
                  </a:schemeClr>
                </a:solidFill>
                <a:cs typeface="+mn-ea"/>
                <a:sym typeface="+mn-lt"/>
              </a:rPr>
              <a:t> maintainable leadership with team building internal or "organic" sources. Globally deploy enterprise-wide </a:t>
            </a:r>
            <a:r>
              <a:rPr lang="en-US" sz="1050" dirty="0" err="1">
                <a:solidFill>
                  <a:schemeClr val="bg1">
                    <a:lumMod val="50000"/>
                  </a:schemeClr>
                </a:solidFill>
                <a:cs typeface="+mn-ea"/>
                <a:sym typeface="+mn-lt"/>
              </a:rPr>
              <a:t>vortals</a:t>
            </a:r>
            <a:r>
              <a:rPr lang="en-US" sz="1050" dirty="0">
                <a:solidFill>
                  <a:schemeClr val="bg1">
                    <a:lumMod val="50000"/>
                  </a:schemeClr>
                </a:solidFill>
                <a:cs typeface="+mn-ea"/>
                <a:sym typeface="+mn-lt"/>
              </a:rPr>
              <a:t> for magnetic quality vectors. </a:t>
            </a:r>
          </a:p>
        </p:txBody>
      </p:sp>
      <p:sp>
        <p:nvSpPr>
          <p:cNvPr id="71" name="TextBox 11"/>
          <p:cNvSpPr txBox="1"/>
          <p:nvPr/>
        </p:nvSpPr>
        <p:spPr>
          <a:xfrm>
            <a:off x="5167416" y="3341910"/>
            <a:ext cx="441146" cy="369332"/>
          </a:xfrm>
          <a:prstGeom prst="rect">
            <a:avLst/>
          </a:prstGeom>
          <a:noFill/>
        </p:spPr>
        <p:txBody>
          <a:bodyPr wrap="none" rtlCol="0">
            <a:spAutoFit/>
          </a:bodyPr>
          <a:lstStyle/>
          <a:p>
            <a:r>
              <a:rPr lang="en-US" b="1" dirty="0">
                <a:solidFill>
                  <a:schemeClr val="bg1">
                    <a:lumMod val="50000"/>
                  </a:schemeClr>
                </a:solidFill>
                <a:cs typeface="+mn-ea"/>
                <a:sym typeface="+mn-lt"/>
              </a:rPr>
              <a:t>01</a:t>
            </a:r>
          </a:p>
        </p:txBody>
      </p:sp>
      <p:sp>
        <p:nvSpPr>
          <p:cNvPr id="72" name="Isosceles Triangle 193"/>
          <p:cNvSpPr/>
          <p:nvPr/>
        </p:nvSpPr>
        <p:spPr>
          <a:xfrm rot="5400000" flipH="1">
            <a:off x="5621559" y="3473561"/>
            <a:ext cx="109728" cy="91440"/>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3" name="Rectangle 194"/>
          <p:cNvSpPr/>
          <p:nvPr/>
        </p:nvSpPr>
        <p:spPr>
          <a:xfrm>
            <a:off x="5810366" y="3341910"/>
            <a:ext cx="2387336" cy="1142620"/>
          </a:xfrm>
          <a:prstGeom prst="rect">
            <a:avLst/>
          </a:prstGeom>
        </p:spPr>
        <p:txBody>
          <a:bodyPr wrap="square">
            <a:spAutoFit/>
          </a:bodyPr>
          <a:lstStyle/>
          <a:p>
            <a:pPr>
              <a:lnSpc>
                <a:spcPct val="130000"/>
              </a:lnSpc>
            </a:pPr>
            <a:r>
              <a:rPr lang="en-US" sz="1050" b="1">
                <a:solidFill>
                  <a:schemeClr val="bg1">
                    <a:lumMod val="50000"/>
                  </a:schemeClr>
                </a:solidFill>
                <a:cs typeface="+mn-ea"/>
                <a:sym typeface="+mn-lt"/>
              </a:rPr>
              <a:t>EASY OPTIONS</a:t>
            </a:r>
          </a:p>
          <a:p>
            <a:pPr>
              <a:lnSpc>
                <a:spcPct val="130000"/>
              </a:lnSpc>
            </a:pPr>
            <a:endParaRPr lang="en-US" sz="1050">
              <a:solidFill>
                <a:schemeClr val="bg1">
                  <a:lumMod val="50000"/>
                </a:schemeClr>
              </a:solidFill>
              <a:cs typeface="+mn-ea"/>
              <a:sym typeface="+mn-lt"/>
            </a:endParaRPr>
          </a:p>
          <a:p>
            <a:pPr>
              <a:lnSpc>
                <a:spcPct val="130000"/>
              </a:lnSpc>
            </a:pPr>
            <a:r>
              <a:rPr lang="en-US" sz="1050">
                <a:solidFill>
                  <a:schemeClr val="bg1">
                    <a:lumMod val="50000"/>
                  </a:schemeClr>
                </a:solidFill>
                <a:cs typeface="+mn-ea"/>
                <a:sym typeface="+mn-lt"/>
              </a:rPr>
              <a:t>Assertively unleash flexible technology whereas equity invested internal.</a:t>
            </a:r>
          </a:p>
        </p:txBody>
      </p:sp>
      <p:sp>
        <p:nvSpPr>
          <p:cNvPr id="74" name="TextBox 14"/>
          <p:cNvSpPr txBox="1"/>
          <p:nvPr/>
        </p:nvSpPr>
        <p:spPr>
          <a:xfrm>
            <a:off x="5167416" y="4651847"/>
            <a:ext cx="441146" cy="369332"/>
          </a:xfrm>
          <a:prstGeom prst="rect">
            <a:avLst/>
          </a:prstGeom>
          <a:noFill/>
        </p:spPr>
        <p:txBody>
          <a:bodyPr wrap="none" rtlCol="0">
            <a:spAutoFit/>
          </a:bodyPr>
          <a:lstStyle/>
          <a:p>
            <a:r>
              <a:rPr lang="en-US" b="1">
                <a:solidFill>
                  <a:schemeClr val="bg1">
                    <a:lumMod val="50000"/>
                  </a:schemeClr>
                </a:solidFill>
                <a:cs typeface="+mn-ea"/>
                <a:sym typeface="+mn-lt"/>
              </a:rPr>
              <a:t>03</a:t>
            </a:r>
          </a:p>
        </p:txBody>
      </p:sp>
      <p:sp>
        <p:nvSpPr>
          <p:cNvPr id="75" name="Isosceles Triangle 199"/>
          <p:cNvSpPr/>
          <p:nvPr/>
        </p:nvSpPr>
        <p:spPr>
          <a:xfrm rot="5400000" flipH="1">
            <a:off x="5621559" y="4783498"/>
            <a:ext cx="109728" cy="91440"/>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6" name="Rectangle 200"/>
          <p:cNvSpPr/>
          <p:nvPr/>
        </p:nvSpPr>
        <p:spPr>
          <a:xfrm>
            <a:off x="5810366" y="4651847"/>
            <a:ext cx="2387336" cy="1142620"/>
          </a:xfrm>
          <a:prstGeom prst="rect">
            <a:avLst/>
          </a:prstGeom>
        </p:spPr>
        <p:txBody>
          <a:bodyPr wrap="square">
            <a:spAutoFit/>
          </a:bodyPr>
          <a:lstStyle/>
          <a:p>
            <a:pPr>
              <a:lnSpc>
                <a:spcPct val="130000"/>
              </a:lnSpc>
            </a:pPr>
            <a:r>
              <a:rPr lang="en-US" sz="1050" b="1">
                <a:solidFill>
                  <a:schemeClr val="bg1">
                    <a:lumMod val="50000"/>
                  </a:schemeClr>
                </a:solidFill>
                <a:cs typeface="+mn-ea"/>
                <a:sym typeface="+mn-lt"/>
              </a:rPr>
              <a:t>CONSULTING</a:t>
            </a:r>
          </a:p>
          <a:p>
            <a:pPr>
              <a:lnSpc>
                <a:spcPct val="130000"/>
              </a:lnSpc>
            </a:pPr>
            <a:endParaRPr lang="en-US" sz="1050">
              <a:solidFill>
                <a:schemeClr val="bg1">
                  <a:lumMod val="50000"/>
                </a:schemeClr>
              </a:solidFill>
              <a:cs typeface="+mn-ea"/>
              <a:sym typeface="+mn-lt"/>
            </a:endParaRPr>
          </a:p>
          <a:p>
            <a:pPr>
              <a:lnSpc>
                <a:spcPct val="130000"/>
              </a:lnSpc>
            </a:pPr>
            <a:r>
              <a:rPr lang="en-US" sz="1050">
                <a:solidFill>
                  <a:schemeClr val="bg1">
                    <a:lumMod val="50000"/>
                  </a:schemeClr>
                </a:solidFill>
                <a:cs typeface="+mn-ea"/>
                <a:sym typeface="+mn-lt"/>
              </a:rPr>
              <a:t>Assertively unleash flexible technology whereas equity invested internal.</a:t>
            </a:r>
          </a:p>
        </p:txBody>
      </p:sp>
      <p:sp>
        <p:nvSpPr>
          <p:cNvPr id="77" name="TextBox 17"/>
          <p:cNvSpPr txBox="1"/>
          <p:nvPr/>
        </p:nvSpPr>
        <p:spPr>
          <a:xfrm>
            <a:off x="8277996" y="3341910"/>
            <a:ext cx="441146" cy="369332"/>
          </a:xfrm>
          <a:prstGeom prst="rect">
            <a:avLst/>
          </a:prstGeom>
          <a:noFill/>
        </p:spPr>
        <p:txBody>
          <a:bodyPr wrap="none" rtlCol="0">
            <a:spAutoFit/>
          </a:bodyPr>
          <a:lstStyle/>
          <a:p>
            <a:r>
              <a:rPr lang="en-US" b="1">
                <a:solidFill>
                  <a:schemeClr val="bg1">
                    <a:lumMod val="50000"/>
                  </a:schemeClr>
                </a:solidFill>
                <a:cs typeface="+mn-ea"/>
                <a:sym typeface="+mn-lt"/>
              </a:rPr>
              <a:t>02</a:t>
            </a:r>
          </a:p>
        </p:txBody>
      </p:sp>
      <p:sp>
        <p:nvSpPr>
          <p:cNvPr id="78" name="Isosceles Triangle 205"/>
          <p:cNvSpPr/>
          <p:nvPr/>
        </p:nvSpPr>
        <p:spPr>
          <a:xfrm rot="5400000" flipH="1">
            <a:off x="8732139" y="3473561"/>
            <a:ext cx="109728" cy="91440"/>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9" name="Rectangle 206"/>
          <p:cNvSpPr/>
          <p:nvPr/>
        </p:nvSpPr>
        <p:spPr>
          <a:xfrm>
            <a:off x="8920946" y="3341910"/>
            <a:ext cx="2387336" cy="1142620"/>
          </a:xfrm>
          <a:prstGeom prst="rect">
            <a:avLst/>
          </a:prstGeom>
        </p:spPr>
        <p:txBody>
          <a:bodyPr wrap="square">
            <a:spAutoFit/>
          </a:bodyPr>
          <a:lstStyle/>
          <a:p>
            <a:pPr>
              <a:lnSpc>
                <a:spcPct val="130000"/>
              </a:lnSpc>
            </a:pPr>
            <a:r>
              <a:rPr lang="en-US" sz="1050" b="1">
                <a:solidFill>
                  <a:schemeClr val="bg1">
                    <a:lumMod val="50000"/>
                  </a:schemeClr>
                </a:solidFill>
                <a:cs typeface="+mn-ea"/>
                <a:sym typeface="+mn-lt"/>
              </a:rPr>
              <a:t>FREE IMAGE</a:t>
            </a:r>
          </a:p>
          <a:p>
            <a:pPr>
              <a:lnSpc>
                <a:spcPct val="130000"/>
              </a:lnSpc>
            </a:pPr>
            <a:endParaRPr lang="en-US" sz="1050">
              <a:solidFill>
                <a:schemeClr val="bg1">
                  <a:lumMod val="50000"/>
                </a:schemeClr>
              </a:solidFill>
              <a:cs typeface="+mn-ea"/>
              <a:sym typeface="+mn-lt"/>
            </a:endParaRPr>
          </a:p>
          <a:p>
            <a:pPr>
              <a:lnSpc>
                <a:spcPct val="130000"/>
              </a:lnSpc>
            </a:pPr>
            <a:r>
              <a:rPr lang="en-US" sz="1050">
                <a:solidFill>
                  <a:schemeClr val="bg1">
                    <a:lumMod val="50000"/>
                  </a:schemeClr>
                </a:solidFill>
                <a:cs typeface="+mn-ea"/>
                <a:sym typeface="+mn-lt"/>
              </a:rPr>
              <a:t>Assertively unleash flexible technology whereas equity invested internal.</a:t>
            </a:r>
          </a:p>
        </p:txBody>
      </p:sp>
      <p:sp>
        <p:nvSpPr>
          <p:cNvPr id="80" name="TextBox 20"/>
          <p:cNvSpPr txBox="1"/>
          <p:nvPr/>
        </p:nvSpPr>
        <p:spPr>
          <a:xfrm>
            <a:off x="8277996" y="4651847"/>
            <a:ext cx="441146" cy="369332"/>
          </a:xfrm>
          <a:prstGeom prst="rect">
            <a:avLst/>
          </a:prstGeom>
          <a:noFill/>
        </p:spPr>
        <p:txBody>
          <a:bodyPr wrap="none" rtlCol="0">
            <a:spAutoFit/>
          </a:bodyPr>
          <a:lstStyle/>
          <a:p>
            <a:r>
              <a:rPr lang="en-US" b="1">
                <a:solidFill>
                  <a:schemeClr val="bg1">
                    <a:lumMod val="50000"/>
                  </a:schemeClr>
                </a:solidFill>
                <a:cs typeface="+mn-ea"/>
                <a:sym typeface="+mn-lt"/>
              </a:rPr>
              <a:t>04</a:t>
            </a:r>
          </a:p>
        </p:txBody>
      </p:sp>
      <p:sp>
        <p:nvSpPr>
          <p:cNvPr id="81" name="Isosceles Triangle 208"/>
          <p:cNvSpPr/>
          <p:nvPr/>
        </p:nvSpPr>
        <p:spPr>
          <a:xfrm rot="5400000" flipH="1">
            <a:off x="8732139" y="4783498"/>
            <a:ext cx="109728" cy="91440"/>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2" name="Rectangle 209"/>
          <p:cNvSpPr/>
          <p:nvPr/>
        </p:nvSpPr>
        <p:spPr>
          <a:xfrm>
            <a:off x="8920946" y="4651847"/>
            <a:ext cx="2387336" cy="1142620"/>
          </a:xfrm>
          <a:prstGeom prst="rect">
            <a:avLst/>
          </a:prstGeom>
        </p:spPr>
        <p:txBody>
          <a:bodyPr wrap="square">
            <a:spAutoFit/>
          </a:bodyPr>
          <a:lstStyle/>
          <a:p>
            <a:pPr>
              <a:lnSpc>
                <a:spcPct val="130000"/>
              </a:lnSpc>
            </a:pPr>
            <a:r>
              <a:rPr lang="en-US" sz="1050" b="1">
                <a:solidFill>
                  <a:schemeClr val="bg1">
                    <a:lumMod val="50000"/>
                  </a:schemeClr>
                </a:solidFill>
                <a:cs typeface="+mn-ea"/>
                <a:sym typeface="+mn-lt"/>
              </a:rPr>
              <a:t>BUSINESS PROJECT</a:t>
            </a:r>
          </a:p>
          <a:p>
            <a:pPr>
              <a:lnSpc>
                <a:spcPct val="130000"/>
              </a:lnSpc>
            </a:pPr>
            <a:endParaRPr lang="en-US" sz="1050">
              <a:solidFill>
                <a:schemeClr val="bg1">
                  <a:lumMod val="50000"/>
                </a:schemeClr>
              </a:solidFill>
              <a:cs typeface="+mn-ea"/>
              <a:sym typeface="+mn-lt"/>
            </a:endParaRPr>
          </a:p>
          <a:p>
            <a:pPr>
              <a:lnSpc>
                <a:spcPct val="130000"/>
              </a:lnSpc>
            </a:pPr>
            <a:r>
              <a:rPr lang="en-US" sz="1050">
                <a:solidFill>
                  <a:schemeClr val="bg1">
                    <a:lumMod val="50000"/>
                  </a:schemeClr>
                </a:solidFill>
                <a:cs typeface="+mn-ea"/>
                <a:sym typeface="+mn-lt"/>
              </a:rPr>
              <a:t>Assertively unleash flexible technology whereas equity invested internal.</a:t>
            </a:r>
          </a:p>
        </p:txBody>
      </p:sp>
      <p:sp>
        <p:nvSpPr>
          <p:cNvPr id="83" name="Freeform 279"/>
          <p:cNvSpPr>
            <a:spLocks/>
          </p:cNvSpPr>
          <p:nvPr/>
        </p:nvSpPr>
        <p:spPr bwMode="auto">
          <a:xfrm>
            <a:off x="1532773" y="2060493"/>
            <a:ext cx="160338" cy="160338"/>
          </a:xfrm>
          <a:custGeom>
            <a:avLst/>
            <a:gdLst>
              <a:gd name="T0" fmla="*/ 54 w 75"/>
              <a:gd name="T1" fmla="*/ 2 h 75"/>
              <a:gd name="T2" fmla="*/ 37 w 75"/>
              <a:gd name="T3" fmla="*/ 19 h 75"/>
              <a:gd name="T4" fmla="*/ 21 w 75"/>
              <a:gd name="T5" fmla="*/ 2 h 75"/>
              <a:gd name="T6" fmla="*/ 16 w 75"/>
              <a:gd name="T7" fmla="*/ 0 h 75"/>
              <a:gd name="T8" fmla="*/ 1 w 75"/>
              <a:gd name="T9" fmla="*/ 15 h 75"/>
              <a:gd name="T10" fmla="*/ 2 w 75"/>
              <a:gd name="T11" fmla="*/ 20 h 75"/>
              <a:gd name="T12" fmla="*/ 19 w 75"/>
              <a:gd name="T13" fmla="*/ 37 h 75"/>
              <a:gd name="T14" fmla="*/ 2 w 75"/>
              <a:gd name="T15" fmla="*/ 54 h 75"/>
              <a:gd name="T16" fmla="*/ 1 w 75"/>
              <a:gd name="T17" fmla="*/ 59 h 75"/>
              <a:gd name="T18" fmla="*/ 16 w 75"/>
              <a:gd name="T19" fmla="*/ 74 h 75"/>
              <a:gd name="T20" fmla="*/ 21 w 75"/>
              <a:gd name="T21" fmla="*/ 72 h 75"/>
              <a:gd name="T22" fmla="*/ 37 w 75"/>
              <a:gd name="T23" fmla="*/ 55 h 75"/>
              <a:gd name="T24" fmla="*/ 54 w 75"/>
              <a:gd name="T25" fmla="*/ 72 h 75"/>
              <a:gd name="T26" fmla="*/ 59 w 75"/>
              <a:gd name="T27" fmla="*/ 74 h 75"/>
              <a:gd name="T28" fmla="*/ 74 w 75"/>
              <a:gd name="T29" fmla="*/ 59 h 75"/>
              <a:gd name="T30" fmla="*/ 72 w 75"/>
              <a:gd name="T31" fmla="*/ 54 h 75"/>
              <a:gd name="T32" fmla="*/ 55 w 75"/>
              <a:gd name="T33" fmla="*/ 37 h 75"/>
              <a:gd name="T34" fmla="*/ 72 w 75"/>
              <a:gd name="T35" fmla="*/ 20 h 75"/>
              <a:gd name="T36" fmla="*/ 74 w 75"/>
              <a:gd name="T37" fmla="*/ 15 h 75"/>
              <a:gd name="T38" fmla="*/ 59 w 75"/>
              <a:gd name="T39" fmla="*/ 0 h 75"/>
              <a:gd name="T40" fmla="*/ 54 w 75"/>
              <a:gd name="T41" fmla="*/ 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75">
                <a:moveTo>
                  <a:pt x="54" y="2"/>
                </a:moveTo>
                <a:cubicBezTo>
                  <a:pt x="37" y="19"/>
                  <a:pt x="37" y="19"/>
                  <a:pt x="37" y="19"/>
                </a:cubicBezTo>
                <a:cubicBezTo>
                  <a:pt x="21" y="2"/>
                  <a:pt x="21" y="2"/>
                  <a:pt x="21" y="2"/>
                </a:cubicBezTo>
                <a:cubicBezTo>
                  <a:pt x="19" y="0"/>
                  <a:pt x="16" y="0"/>
                  <a:pt x="16" y="0"/>
                </a:cubicBezTo>
                <a:cubicBezTo>
                  <a:pt x="1" y="15"/>
                  <a:pt x="1" y="15"/>
                  <a:pt x="1" y="15"/>
                </a:cubicBezTo>
                <a:cubicBezTo>
                  <a:pt x="0" y="16"/>
                  <a:pt x="1" y="18"/>
                  <a:pt x="2" y="20"/>
                </a:cubicBezTo>
                <a:cubicBezTo>
                  <a:pt x="19" y="37"/>
                  <a:pt x="19" y="37"/>
                  <a:pt x="19" y="37"/>
                </a:cubicBezTo>
                <a:cubicBezTo>
                  <a:pt x="2" y="54"/>
                  <a:pt x="2" y="54"/>
                  <a:pt x="2" y="54"/>
                </a:cubicBezTo>
                <a:cubicBezTo>
                  <a:pt x="1" y="56"/>
                  <a:pt x="0" y="58"/>
                  <a:pt x="1" y="59"/>
                </a:cubicBezTo>
                <a:cubicBezTo>
                  <a:pt x="16" y="74"/>
                  <a:pt x="16" y="74"/>
                  <a:pt x="16" y="74"/>
                </a:cubicBezTo>
                <a:cubicBezTo>
                  <a:pt x="16" y="75"/>
                  <a:pt x="19" y="74"/>
                  <a:pt x="21" y="72"/>
                </a:cubicBezTo>
                <a:cubicBezTo>
                  <a:pt x="37" y="55"/>
                  <a:pt x="37" y="55"/>
                  <a:pt x="37" y="55"/>
                </a:cubicBezTo>
                <a:cubicBezTo>
                  <a:pt x="54" y="72"/>
                  <a:pt x="54" y="72"/>
                  <a:pt x="54" y="72"/>
                </a:cubicBezTo>
                <a:cubicBezTo>
                  <a:pt x="56" y="74"/>
                  <a:pt x="58" y="75"/>
                  <a:pt x="59" y="74"/>
                </a:cubicBezTo>
                <a:cubicBezTo>
                  <a:pt x="74" y="59"/>
                  <a:pt x="74" y="59"/>
                  <a:pt x="74" y="59"/>
                </a:cubicBezTo>
                <a:cubicBezTo>
                  <a:pt x="75" y="58"/>
                  <a:pt x="74" y="56"/>
                  <a:pt x="72" y="54"/>
                </a:cubicBezTo>
                <a:cubicBezTo>
                  <a:pt x="55" y="37"/>
                  <a:pt x="55" y="37"/>
                  <a:pt x="55" y="37"/>
                </a:cubicBezTo>
                <a:cubicBezTo>
                  <a:pt x="72" y="20"/>
                  <a:pt x="72" y="20"/>
                  <a:pt x="72" y="20"/>
                </a:cubicBezTo>
                <a:cubicBezTo>
                  <a:pt x="74" y="18"/>
                  <a:pt x="75" y="16"/>
                  <a:pt x="74" y="15"/>
                </a:cubicBezTo>
                <a:cubicBezTo>
                  <a:pt x="59" y="0"/>
                  <a:pt x="59" y="0"/>
                  <a:pt x="59" y="0"/>
                </a:cubicBezTo>
                <a:cubicBezTo>
                  <a:pt x="58" y="0"/>
                  <a:pt x="56" y="0"/>
                  <a:pt x="54" y="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4" name="Freeform 285"/>
          <p:cNvSpPr>
            <a:spLocks noEditPoints="1"/>
          </p:cNvSpPr>
          <p:nvPr/>
        </p:nvSpPr>
        <p:spPr bwMode="auto">
          <a:xfrm>
            <a:off x="1056862" y="2763121"/>
            <a:ext cx="165100" cy="238125"/>
          </a:xfrm>
          <a:custGeom>
            <a:avLst/>
            <a:gdLst>
              <a:gd name="T0" fmla="*/ 76 w 77"/>
              <a:gd name="T1" fmla="*/ 22 h 111"/>
              <a:gd name="T2" fmla="*/ 75 w 77"/>
              <a:gd name="T3" fmla="*/ 24 h 111"/>
              <a:gd name="T4" fmla="*/ 74 w 77"/>
              <a:gd name="T5" fmla="*/ 46 h 111"/>
              <a:gd name="T6" fmla="*/ 72 w 77"/>
              <a:gd name="T7" fmla="*/ 45 h 111"/>
              <a:gd name="T8" fmla="*/ 67 w 77"/>
              <a:gd name="T9" fmla="*/ 42 h 111"/>
              <a:gd name="T10" fmla="*/ 62 w 77"/>
              <a:gd name="T11" fmla="*/ 40 h 111"/>
              <a:gd name="T12" fmla="*/ 60 w 77"/>
              <a:gd name="T13" fmla="*/ 36 h 111"/>
              <a:gd name="T14" fmla="*/ 56 w 77"/>
              <a:gd name="T15" fmla="*/ 32 h 111"/>
              <a:gd name="T16" fmla="*/ 52 w 77"/>
              <a:gd name="T17" fmla="*/ 29 h 111"/>
              <a:gd name="T18" fmla="*/ 46 w 77"/>
              <a:gd name="T19" fmla="*/ 25 h 111"/>
              <a:gd name="T20" fmla="*/ 46 w 77"/>
              <a:gd name="T21" fmla="*/ 25 h 111"/>
              <a:gd name="T22" fmla="*/ 47 w 77"/>
              <a:gd name="T23" fmla="*/ 19 h 111"/>
              <a:gd name="T24" fmla="*/ 45 w 77"/>
              <a:gd name="T25" fmla="*/ 16 h 111"/>
              <a:gd name="T26" fmla="*/ 44 w 77"/>
              <a:gd name="T27" fmla="*/ 16 h 111"/>
              <a:gd name="T28" fmla="*/ 36 w 77"/>
              <a:gd name="T29" fmla="*/ 19 h 111"/>
              <a:gd name="T30" fmla="*/ 24 w 77"/>
              <a:gd name="T31" fmla="*/ 26 h 111"/>
              <a:gd name="T32" fmla="*/ 18 w 77"/>
              <a:gd name="T33" fmla="*/ 31 h 111"/>
              <a:gd name="T34" fmla="*/ 11 w 77"/>
              <a:gd name="T35" fmla="*/ 37 h 111"/>
              <a:gd name="T36" fmla="*/ 6 w 77"/>
              <a:gd name="T37" fmla="*/ 45 h 111"/>
              <a:gd name="T38" fmla="*/ 1 w 77"/>
              <a:gd name="T39" fmla="*/ 56 h 111"/>
              <a:gd name="T40" fmla="*/ 3 w 77"/>
              <a:gd name="T41" fmla="*/ 58 h 111"/>
              <a:gd name="T42" fmla="*/ 11 w 77"/>
              <a:gd name="T43" fmla="*/ 52 h 111"/>
              <a:gd name="T44" fmla="*/ 18 w 77"/>
              <a:gd name="T45" fmla="*/ 44 h 111"/>
              <a:gd name="T46" fmla="*/ 20 w 77"/>
              <a:gd name="T47" fmla="*/ 39 h 111"/>
              <a:gd name="T48" fmla="*/ 29 w 77"/>
              <a:gd name="T49" fmla="*/ 35 h 111"/>
              <a:gd name="T50" fmla="*/ 29 w 77"/>
              <a:gd name="T51" fmla="*/ 34 h 111"/>
              <a:gd name="T52" fmla="*/ 26 w 77"/>
              <a:gd name="T53" fmla="*/ 39 h 111"/>
              <a:gd name="T54" fmla="*/ 20 w 77"/>
              <a:gd name="T55" fmla="*/ 67 h 111"/>
              <a:gd name="T56" fmla="*/ 6 w 77"/>
              <a:gd name="T57" fmla="*/ 105 h 111"/>
              <a:gd name="T58" fmla="*/ 9 w 77"/>
              <a:gd name="T59" fmla="*/ 109 h 111"/>
              <a:gd name="T60" fmla="*/ 17 w 77"/>
              <a:gd name="T61" fmla="*/ 105 h 111"/>
              <a:gd name="T62" fmla="*/ 26 w 77"/>
              <a:gd name="T63" fmla="*/ 85 h 111"/>
              <a:gd name="T64" fmla="*/ 30 w 77"/>
              <a:gd name="T65" fmla="*/ 64 h 111"/>
              <a:gd name="T66" fmla="*/ 32 w 77"/>
              <a:gd name="T67" fmla="*/ 67 h 111"/>
              <a:gd name="T68" fmla="*/ 35 w 77"/>
              <a:gd name="T69" fmla="*/ 71 h 111"/>
              <a:gd name="T70" fmla="*/ 47 w 77"/>
              <a:gd name="T71" fmla="*/ 77 h 111"/>
              <a:gd name="T72" fmla="*/ 46 w 77"/>
              <a:gd name="T73" fmla="*/ 95 h 111"/>
              <a:gd name="T74" fmla="*/ 47 w 77"/>
              <a:gd name="T75" fmla="*/ 106 h 111"/>
              <a:gd name="T76" fmla="*/ 48 w 77"/>
              <a:gd name="T77" fmla="*/ 108 h 111"/>
              <a:gd name="T78" fmla="*/ 56 w 77"/>
              <a:gd name="T79" fmla="*/ 106 h 111"/>
              <a:gd name="T80" fmla="*/ 45 w 77"/>
              <a:gd name="T81" fmla="*/ 63 h 111"/>
              <a:gd name="T82" fmla="*/ 34 w 77"/>
              <a:gd name="T83" fmla="*/ 57 h 111"/>
              <a:gd name="T84" fmla="*/ 43 w 77"/>
              <a:gd name="T85" fmla="*/ 43 h 111"/>
              <a:gd name="T86" fmla="*/ 44 w 77"/>
              <a:gd name="T87" fmla="*/ 35 h 111"/>
              <a:gd name="T88" fmla="*/ 47 w 77"/>
              <a:gd name="T89" fmla="*/ 38 h 111"/>
              <a:gd name="T90" fmla="*/ 58 w 77"/>
              <a:gd name="T91" fmla="*/ 44 h 111"/>
              <a:gd name="T92" fmla="*/ 70 w 77"/>
              <a:gd name="T93" fmla="*/ 51 h 111"/>
              <a:gd name="T94" fmla="*/ 74 w 77"/>
              <a:gd name="T95" fmla="*/ 50 h 111"/>
              <a:gd name="T96" fmla="*/ 73 w 77"/>
              <a:gd name="T97" fmla="*/ 106 h 111"/>
              <a:gd name="T98" fmla="*/ 74 w 77"/>
              <a:gd name="T99" fmla="*/ 107 h 111"/>
              <a:gd name="T100" fmla="*/ 74 w 77"/>
              <a:gd name="T101" fmla="*/ 107 h 111"/>
              <a:gd name="T102" fmla="*/ 75 w 77"/>
              <a:gd name="T103" fmla="*/ 106 h 111"/>
              <a:gd name="T104" fmla="*/ 77 w 77"/>
              <a:gd name="T105" fmla="*/ 24 h 111"/>
              <a:gd name="T106" fmla="*/ 76 w 77"/>
              <a:gd name="T107" fmla="*/ 22 h 111"/>
              <a:gd name="T108" fmla="*/ 48 w 77"/>
              <a:gd name="T109" fmla="*/ 13 h 111"/>
              <a:gd name="T110" fmla="*/ 55 w 77"/>
              <a:gd name="T111" fmla="*/ 7 h 111"/>
              <a:gd name="T112" fmla="*/ 48 w 77"/>
              <a:gd name="T113" fmla="*/ 0 h 111"/>
              <a:gd name="T114" fmla="*/ 41 w 77"/>
              <a:gd name="T115" fmla="*/ 7 h 111"/>
              <a:gd name="T116" fmla="*/ 48 w 77"/>
              <a:gd name="T117"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111">
                <a:moveTo>
                  <a:pt x="76" y="22"/>
                </a:moveTo>
                <a:cubicBezTo>
                  <a:pt x="75" y="22"/>
                  <a:pt x="75" y="23"/>
                  <a:pt x="75" y="24"/>
                </a:cubicBezTo>
                <a:cubicBezTo>
                  <a:pt x="74" y="46"/>
                  <a:pt x="74" y="46"/>
                  <a:pt x="74" y="46"/>
                </a:cubicBezTo>
                <a:cubicBezTo>
                  <a:pt x="74" y="45"/>
                  <a:pt x="73" y="45"/>
                  <a:pt x="72" y="45"/>
                </a:cubicBezTo>
                <a:cubicBezTo>
                  <a:pt x="71" y="44"/>
                  <a:pt x="69" y="43"/>
                  <a:pt x="67" y="42"/>
                </a:cubicBezTo>
                <a:cubicBezTo>
                  <a:pt x="66" y="41"/>
                  <a:pt x="64" y="40"/>
                  <a:pt x="62" y="40"/>
                </a:cubicBezTo>
                <a:cubicBezTo>
                  <a:pt x="62" y="39"/>
                  <a:pt x="61" y="37"/>
                  <a:pt x="60" y="36"/>
                </a:cubicBezTo>
                <a:cubicBezTo>
                  <a:pt x="59" y="35"/>
                  <a:pt x="58" y="34"/>
                  <a:pt x="56" y="32"/>
                </a:cubicBezTo>
                <a:cubicBezTo>
                  <a:pt x="55" y="31"/>
                  <a:pt x="53" y="30"/>
                  <a:pt x="52" y="29"/>
                </a:cubicBezTo>
                <a:cubicBezTo>
                  <a:pt x="50" y="27"/>
                  <a:pt x="48" y="26"/>
                  <a:pt x="46" y="25"/>
                </a:cubicBezTo>
                <a:cubicBezTo>
                  <a:pt x="46" y="25"/>
                  <a:pt x="46" y="25"/>
                  <a:pt x="46" y="25"/>
                </a:cubicBezTo>
                <a:cubicBezTo>
                  <a:pt x="47" y="23"/>
                  <a:pt x="48" y="21"/>
                  <a:pt x="47" y="19"/>
                </a:cubicBezTo>
                <a:cubicBezTo>
                  <a:pt x="48" y="18"/>
                  <a:pt x="47" y="16"/>
                  <a:pt x="45" y="16"/>
                </a:cubicBezTo>
                <a:cubicBezTo>
                  <a:pt x="45" y="16"/>
                  <a:pt x="44" y="15"/>
                  <a:pt x="44" y="16"/>
                </a:cubicBezTo>
                <a:cubicBezTo>
                  <a:pt x="42" y="16"/>
                  <a:pt x="37" y="18"/>
                  <a:pt x="36" y="19"/>
                </a:cubicBezTo>
                <a:cubicBezTo>
                  <a:pt x="32" y="22"/>
                  <a:pt x="28" y="24"/>
                  <a:pt x="24" y="26"/>
                </a:cubicBezTo>
                <a:cubicBezTo>
                  <a:pt x="22" y="28"/>
                  <a:pt x="20" y="29"/>
                  <a:pt x="18" y="31"/>
                </a:cubicBezTo>
                <a:cubicBezTo>
                  <a:pt x="15" y="32"/>
                  <a:pt x="13" y="35"/>
                  <a:pt x="11" y="37"/>
                </a:cubicBezTo>
                <a:cubicBezTo>
                  <a:pt x="9" y="40"/>
                  <a:pt x="8" y="43"/>
                  <a:pt x="6" y="45"/>
                </a:cubicBezTo>
                <a:cubicBezTo>
                  <a:pt x="4" y="48"/>
                  <a:pt x="0" y="53"/>
                  <a:pt x="1" y="56"/>
                </a:cubicBezTo>
                <a:cubicBezTo>
                  <a:pt x="1" y="57"/>
                  <a:pt x="2" y="58"/>
                  <a:pt x="3" y="58"/>
                </a:cubicBezTo>
                <a:cubicBezTo>
                  <a:pt x="6" y="58"/>
                  <a:pt x="10" y="53"/>
                  <a:pt x="11" y="52"/>
                </a:cubicBezTo>
                <a:cubicBezTo>
                  <a:pt x="14" y="50"/>
                  <a:pt x="16" y="47"/>
                  <a:pt x="18" y="44"/>
                </a:cubicBezTo>
                <a:cubicBezTo>
                  <a:pt x="19" y="43"/>
                  <a:pt x="19" y="41"/>
                  <a:pt x="20" y="39"/>
                </a:cubicBezTo>
                <a:cubicBezTo>
                  <a:pt x="22" y="41"/>
                  <a:pt x="27" y="36"/>
                  <a:pt x="29" y="35"/>
                </a:cubicBezTo>
                <a:cubicBezTo>
                  <a:pt x="29" y="35"/>
                  <a:pt x="29" y="35"/>
                  <a:pt x="29" y="34"/>
                </a:cubicBezTo>
                <a:cubicBezTo>
                  <a:pt x="28" y="36"/>
                  <a:pt x="27" y="37"/>
                  <a:pt x="26" y="39"/>
                </a:cubicBezTo>
                <a:cubicBezTo>
                  <a:pt x="20" y="48"/>
                  <a:pt x="23" y="57"/>
                  <a:pt x="20" y="67"/>
                </a:cubicBezTo>
                <a:cubicBezTo>
                  <a:pt x="15" y="79"/>
                  <a:pt x="11" y="92"/>
                  <a:pt x="6" y="105"/>
                </a:cubicBezTo>
                <a:cubicBezTo>
                  <a:pt x="5" y="107"/>
                  <a:pt x="7" y="109"/>
                  <a:pt x="9" y="109"/>
                </a:cubicBezTo>
                <a:cubicBezTo>
                  <a:pt x="13" y="110"/>
                  <a:pt x="16" y="108"/>
                  <a:pt x="17" y="105"/>
                </a:cubicBezTo>
                <a:cubicBezTo>
                  <a:pt x="21" y="99"/>
                  <a:pt x="23" y="92"/>
                  <a:pt x="26" y="85"/>
                </a:cubicBezTo>
                <a:cubicBezTo>
                  <a:pt x="28" y="78"/>
                  <a:pt x="28" y="71"/>
                  <a:pt x="30" y="64"/>
                </a:cubicBezTo>
                <a:cubicBezTo>
                  <a:pt x="30" y="65"/>
                  <a:pt x="31" y="66"/>
                  <a:pt x="32" y="67"/>
                </a:cubicBezTo>
                <a:cubicBezTo>
                  <a:pt x="33" y="68"/>
                  <a:pt x="34" y="70"/>
                  <a:pt x="35" y="71"/>
                </a:cubicBezTo>
                <a:cubicBezTo>
                  <a:pt x="38" y="74"/>
                  <a:pt x="43" y="76"/>
                  <a:pt x="47" y="77"/>
                </a:cubicBezTo>
                <a:cubicBezTo>
                  <a:pt x="45" y="77"/>
                  <a:pt x="46" y="94"/>
                  <a:pt x="46" y="95"/>
                </a:cubicBezTo>
                <a:cubicBezTo>
                  <a:pt x="46" y="99"/>
                  <a:pt x="47" y="103"/>
                  <a:pt x="47" y="106"/>
                </a:cubicBezTo>
                <a:cubicBezTo>
                  <a:pt x="47" y="107"/>
                  <a:pt x="48" y="108"/>
                  <a:pt x="48" y="108"/>
                </a:cubicBezTo>
                <a:cubicBezTo>
                  <a:pt x="51" y="111"/>
                  <a:pt x="56" y="109"/>
                  <a:pt x="56" y="106"/>
                </a:cubicBezTo>
                <a:cubicBezTo>
                  <a:pt x="56" y="91"/>
                  <a:pt x="59" y="75"/>
                  <a:pt x="45" y="63"/>
                </a:cubicBezTo>
                <a:cubicBezTo>
                  <a:pt x="42" y="61"/>
                  <a:pt x="38" y="58"/>
                  <a:pt x="34" y="57"/>
                </a:cubicBezTo>
                <a:cubicBezTo>
                  <a:pt x="38" y="52"/>
                  <a:pt x="41" y="49"/>
                  <a:pt x="43" y="43"/>
                </a:cubicBezTo>
                <a:cubicBezTo>
                  <a:pt x="44" y="40"/>
                  <a:pt x="44" y="37"/>
                  <a:pt x="44" y="35"/>
                </a:cubicBezTo>
                <a:cubicBezTo>
                  <a:pt x="45" y="36"/>
                  <a:pt x="46" y="37"/>
                  <a:pt x="47" y="38"/>
                </a:cubicBezTo>
                <a:cubicBezTo>
                  <a:pt x="50" y="41"/>
                  <a:pt x="54" y="44"/>
                  <a:pt x="58" y="44"/>
                </a:cubicBezTo>
                <a:cubicBezTo>
                  <a:pt x="61" y="48"/>
                  <a:pt x="65" y="50"/>
                  <a:pt x="70" y="51"/>
                </a:cubicBezTo>
                <a:cubicBezTo>
                  <a:pt x="71" y="51"/>
                  <a:pt x="73" y="51"/>
                  <a:pt x="74" y="50"/>
                </a:cubicBezTo>
                <a:cubicBezTo>
                  <a:pt x="73" y="106"/>
                  <a:pt x="73" y="106"/>
                  <a:pt x="73" y="106"/>
                </a:cubicBezTo>
                <a:cubicBezTo>
                  <a:pt x="73" y="106"/>
                  <a:pt x="73" y="107"/>
                  <a:pt x="74" y="107"/>
                </a:cubicBezTo>
                <a:cubicBezTo>
                  <a:pt x="74" y="107"/>
                  <a:pt x="74" y="107"/>
                  <a:pt x="74" y="107"/>
                </a:cubicBezTo>
                <a:cubicBezTo>
                  <a:pt x="75" y="107"/>
                  <a:pt x="75" y="106"/>
                  <a:pt x="75" y="106"/>
                </a:cubicBezTo>
                <a:cubicBezTo>
                  <a:pt x="77" y="24"/>
                  <a:pt x="77" y="24"/>
                  <a:pt x="77" y="24"/>
                </a:cubicBezTo>
                <a:cubicBezTo>
                  <a:pt x="77" y="23"/>
                  <a:pt x="77" y="22"/>
                  <a:pt x="76" y="22"/>
                </a:cubicBezTo>
                <a:close/>
                <a:moveTo>
                  <a:pt x="48" y="13"/>
                </a:moveTo>
                <a:cubicBezTo>
                  <a:pt x="52" y="13"/>
                  <a:pt x="55" y="10"/>
                  <a:pt x="55" y="7"/>
                </a:cubicBezTo>
                <a:cubicBezTo>
                  <a:pt x="55" y="3"/>
                  <a:pt x="52" y="0"/>
                  <a:pt x="48" y="0"/>
                </a:cubicBezTo>
                <a:cubicBezTo>
                  <a:pt x="44" y="0"/>
                  <a:pt x="41" y="3"/>
                  <a:pt x="41" y="7"/>
                </a:cubicBezTo>
                <a:cubicBezTo>
                  <a:pt x="41" y="10"/>
                  <a:pt x="44" y="13"/>
                  <a:pt x="48" y="1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5" name="Freeform 292"/>
          <p:cNvSpPr>
            <a:spLocks/>
          </p:cNvSpPr>
          <p:nvPr/>
        </p:nvSpPr>
        <p:spPr bwMode="auto">
          <a:xfrm>
            <a:off x="2962172" y="2882183"/>
            <a:ext cx="176213" cy="119063"/>
          </a:xfrm>
          <a:custGeom>
            <a:avLst/>
            <a:gdLst>
              <a:gd name="T0" fmla="*/ 68 w 111"/>
              <a:gd name="T1" fmla="*/ 0 h 75"/>
              <a:gd name="T2" fmla="*/ 41 w 111"/>
              <a:gd name="T3" fmla="*/ 48 h 75"/>
              <a:gd name="T4" fmla="*/ 29 w 111"/>
              <a:gd name="T5" fmla="*/ 26 h 75"/>
              <a:gd name="T6" fmla="*/ 0 w 111"/>
              <a:gd name="T7" fmla="*/ 75 h 75"/>
              <a:gd name="T8" fmla="*/ 111 w 111"/>
              <a:gd name="T9" fmla="*/ 75 h 75"/>
              <a:gd name="T10" fmla="*/ 68 w 111"/>
              <a:gd name="T11" fmla="*/ 0 h 75"/>
            </a:gdLst>
            <a:ahLst/>
            <a:cxnLst>
              <a:cxn ang="0">
                <a:pos x="T0" y="T1"/>
              </a:cxn>
              <a:cxn ang="0">
                <a:pos x="T2" y="T3"/>
              </a:cxn>
              <a:cxn ang="0">
                <a:pos x="T4" y="T5"/>
              </a:cxn>
              <a:cxn ang="0">
                <a:pos x="T6" y="T7"/>
              </a:cxn>
              <a:cxn ang="0">
                <a:pos x="T8" y="T9"/>
              </a:cxn>
              <a:cxn ang="0">
                <a:pos x="T10" y="T11"/>
              </a:cxn>
            </a:cxnLst>
            <a:rect l="0" t="0" r="r" b="b"/>
            <a:pathLst>
              <a:path w="111" h="75">
                <a:moveTo>
                  <a:pt x="68" y="0"/>
                </a:moveTo>
                <a:lnTo>
                  <a:pt x="41" y="48"/>
                </a:lnTo>
                <a:lnTo>
                  <a:pt x="29" y="26"/>
                </a:lnTo>
                <a:lnTo>
                  <a:pt x="0" y="75"/>
                </a:lnTo>
                <a:lnTo>
                  <a:pt x="111" y="75"/>
                </a:lnTo>
                <a:lnTo>
                  <a:pt x="68"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6" name="Freeform 296"/>
          <p:cNvSpPr>
            <a:spLocks noEditPoints="1"/>
          </p:cNvSpPr>
          <p:nvPr/>
        </p:nvSpPr>
        <p:spPr bwMode="auto">
          <a:xfrm>
            <a:off x="2476290" y="2009089"/>
            <a:ext cx="192088" cy="200025"/>
          </a:xfrm>
          <a:custGeom>
            <a:avLst/>
            <a:gdLst>
              <a:gd name="T0" fmla="*/ 46 w 90"/>
              <a:gd name="T1" fmla="*/ 52 h 94"/>
              <a:gd name="T2" fmla="*/ 44 w 90"/>
              <a:gd name="T3" fmla="*/ 51 h 94"/>
              <a:gd name="T4" fmla="*/ 44 w 90"/>
              <a:gd name="T5" fmla="*/ 50 h 94"/>
              <a:gd name="T6" fmla="*/ 30 w 90"/>
              <a:gd name="T7" fmla="*/ 37 h 94"/>
              <a:gd name="T8" fmla="*/ 12 w 90"/>
              <a:gd name="T9" fmla="*/ 19 h 94"/>
              <a:gd name="T10" fmla="*/ 0 w 90"/>
              <a:gd name="T11" fmla="*/ 50 h 94"/>
              <a:gd name="T12" fmla="*/ 45 w 90"/>
              <a:gd name="T13" fmla="*/ 94 h 94"/>
              <a:gd name="T14" fmla="*/ 86 w 90"/>
              <a:gd name="T15" fmla="*/ 66 h 94"/>
              <a:gd name="T16" fmla="*/ 73 w 90"/>
              <a:gd name="T17" fmla="*/ 61 h 94"/>
              <a:gd name="T18" fmla="*/ 46 w 90"/>
              <a:gd name="T19" fmla="*/ 52 h 94"/>
              <a:gd name="T20" fmla="*/ 42 w 90"/>
              <a:gd name="T21" fmla="*/ 41 h 94"/>
              <a:gd name="T22" fmla="*/ 42 w 90"/>
              <a:gd name="T23" fmla="*/ 0 h 94"/>
              <a:gd name="T24" fmla="*/ 13 w 90"/>
              <a:gd name="T25" fmla="*/ 12 h 94"/>
              <a:gd name="T26" fmla="*/ 36 w 90"/>
              <a:gd name="T27" fmla="*/ 35 h 94"/>
              <a:gd name="T28" fmla="*/ 42 w 90"/>
              <a:gd name="T29" fmla="*/ 41 h 94"/>
              <a:gd name="T30" fmla="*/ 47 w 90"/>
              <a:gd name="T31" fmla="*/ 2 h 94"/>
              <a:gd name="T32" fmla="*/ 47 w 90"/>
              <a:gd name="T33" fmla="*/ 45 h 94"/>
              <a:gd name="T34" fmla="*/ 88 w 90"/>
              <a:gd name="T35" fmla="*/ 60 h 94"/>
              <a:gd name="T36" fmla="*/ 90 w 90"/>
              <a:gd name="T37" fmla="*/ 46 h 94"/>
              <a:gd name="T38" fmla="*/ 47 w 90"/>
              <a:gd name="T39" fmla="*/ 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94">
                <a:moveTo>
                  <a:pt x="46" y="52"/>
                </a:moveTo>
                <a:cubicBezTo>
                  <a:pt x="44" y="51"/>
                  <a:pt x="44" y="51"/>
                  <a:pt x="44" y="51"/>
                </a:cubicBezTo>
                <a:cubicBezTo>
                  <a:pt x="44" y="50"/>
                  <a:pt x="44" y="50"/>
                  <a:pt x="44" y="50"/>
                </a:cubicBezTo>
                <a:cubicBezTo>
                  <a:pt x="30" y="37"/>
                  <a:pt x="30" y="37"/>
                  <a:pt x="30" y="37"/>
                </a:cubicBezTo>
                <a:cubicBezTo>
                  <a:pt x="12" y="19"/>
                  <a:pt x="12" y="19"/>
                  <a:pt x="12" y="19"/>
                </a:cubicBezTo>
                <a:cubicBezTo>
                  <a:pt x="5" y="27"/>
                  <a:pt x="0" y="38"/>
                  <a:pt x="0" y="50"/>
                </a:cubicBezTo>
                <a:cubicBezTo>
                  <a:pt x="0" y="74"/>
                  <a:pt x="20" y="94"/>
                  <a:pt x="45" y="94"/>
                </a:cubicBezTo>
                <a:cubicBezTo>
                  <a:pt x="64" y="94"/>
                  <a:pt x="80" y="82"/>
                  <a:pt x="86" y="66"/>
                </a:cubicBezTo>
                <a:cubicBezTo>
                  <a:pt x="73" y="61"/>
                  <a:pt x="73" y="61"/>
                  <a:pt x="73" y="61"/>
                </a:cubicBezTo>
                <a:lnTo>
                  <a:pt x="46" y="52"/>
                </a:lnTo>
                <a:close/>
                <a:moveTo>
                  <a:pt x="42" y="41"/>
                </a:moveTo>
                <a:cubicBezTo>
                  <a:pt x="42" y="0"/>
                  <a:pt x="42" y="0"/>
                  <a:pt x="42" y="0"/>
                </a:cubicBezTo>
                <a:cubicBezTo>
                  <a:pt x="31" y="1"/>
                  <a:pt x="20" y="5"/>
                  <a:pt x="13" y="12"/>
                </a:cubicBezTo>
                <a:cubicBezTo>
                  <a:pt x="36" y="35"/>
                  <a:pt x="36" y="35"/>
                  <a:pt x="36" y="35"/>
                </a:cubicBezTo>
                <a:lnTo>
                  <a:pt x="42" y="41"/>
                </a:lnTo>
                <a:close/>
                <a:moveTo>
                  <a:pt x="47" y="2"/>
                </a:moveTo>
                <a:cubicBezTo>
                  <a:pt x="47" y="45"/>
                  <a:pt x="47" y="45"/>
                  <a:pt x="47" y="45"/>
                </a:cubicBezTo>
                <a:cubicBezTo>
                  <a:pt x="88" y="60"/>
                  <a:pt x="88" y="60"/>
                  <a:pt x="88" y="60"/>
                </a:cubicBezTo>
                <a:cubicBezTo>
                  <a:pt x="90" y="56"/>
                  <a:pt x="90" y="51"/>
                  <a:pt x="90" y="46"/>
                </a:cubicBezTo>
                <a:cubicBezTo>
                  <a:pt x="90" y="22"/>
                  <a:pt x="71" y="3"/>
                  <a:pt x="47" y="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圆角矩形 26"/>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矩形 27"/>
          <p:cNvSpPr/>
          <p:nvPr/>
        </p:nvSpPr>
        <p:spPr>
          <a:xfrm>
            <a:off x="1149772" y="224525"/>
            <a:ext cx="4801314" cy="646331"/>
          </a:xfrm>
          <a:prstGeom prst="rect">
            <a:avLst/>
          </a:prstGeom>
        </p:spPr>
        <p:txBody>
          <a:bodyPr wrap="none">
            <a:spAutoFit/>
          </a:bodyPr>
          <a:lstStyle/>
          <a:p>
            <a:pPr algn="ctr"/>
            <a:r>
              <a:rPr kumimoji="1" lang="zh-CN" altLang="en-US" sz="3600" b="1" dirty="0" smtClean="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extLst>
      <p:ext uri="{BB962C8B-B14F-4D97-AF65-F5344CB8AC3E}">
        <p14:creationId xmlns:p14="http://schemas.microsoft.com/office/powerpoint/2010/main" val="252531179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250"/>
                                        <p:tgtEl>
                                          <p:spTgt spid="65"/>
                                        </p:tgtEl>
                                      </p:cBhvr>
                                    </p:animEffect>
                                    <p:anim calcmode="lin" valueType="num">
                                      <p:cBhvr>
                                        <p:cTn id="8" dur="250" fill="hold"/>
                                        <p:tgtEl>
                                          <p:spTgt spid="65"/>
                                        </p:tgtEl>
                                        <p:attrNameLst>
                                          <p:attrName>ppt_x</p:attrName>
                                        </p:attrNameLst>
                                      </p:cBhvr>
                                      <p:tavLst>
                                        <p:tav tm="0">
                                          <p:val>
                                            <p:strVal val="#ppt_x"/>
                                          </p:val>
                                        </p:tav>
                                        <p:tav tm="100000">
                                          <p:val>
                                            <p:strVal val="#ppt_x"/>
                                          </p:val>
                                        </p:tav>
                                      </p:tavLst>
                                    </p:anim>
                                    <p:anim calcmode="lin" valueType="num">
                                      <p:cBhvr>
                                        <p:cTn id="9" dur="250" fill="hold"/>
                                        <p:tgtEl>
                                          <p:spTgt spid="65"/>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Effect transition="in" filter="fade">
                                      <p:cBhvr>
                                        <p:cTn id="13" dur="250"/>
                                        <p:tgtEl>
                                          <p:spTgt spid="66"/>
                                        </p:tgtEl>
                                      </p:cBhvr>
                                    </p:animEffect>
                                    <p:anim calcmode="lin" valueType="num">
                                      <p:cBhvr>
                                        <p:cTn id="14" dur="250" fill="hold"/>
                                        <p:tgtEl>
                                          <p:spTgt spid="66"/>
                                        </p:tgtEl>
                                        <p:attrNameLst>
                                          <p:attrName>ppt_x</p:attrName>
                                        </p:attrNameLst>
                                      </p:cBhvr>
                                      <p:tavLst>
                                        <p:tav tm="0">
                                          <p:val>
                                            <p:strVal val="#ppt_x"/>
                                          </p:val>
                                        </p:tav>
                                        <p:tav tm="100000">
                                          <p:val>
                                            <p:strVal val="#ppt_x"/>
                                          </p:val>
                                        </p:tav>
                                      </p:tavLst>
                                    </p:anim>
                                    <p:anim calcmode="lin" valueType="num">
                                      <p:cBhvr>
                                        <p:cTn id="15" dur="250" fill="hold"/>
                                        <p:tgtEl>
                                          <p:spTgt spid="66"/>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250"/>
                                        <p:tgtEl>
                                          <p:spTgt spid="67"/>
                                        </p:tgtEl>
                                      </p:cBhvr>
                                    </p:animEffect>
                                    <p:anim calcmode="lin" valueType="num">
                                      <p:cBhvr>
                                        <p:cTn id="20" dur="250" fill="hold"/>
                                        <p:tgtEl>
                                          <p:spTgt spid="67"/>
                                        </p:tgtEl>
                                        <p:attrNameLst>
                                          <p:attrName>ppt_x</p:attrName>
                                        </p:attrNameLst>
                                      </p:cBhvr>
                                      <p:tavLst>
                                        <p:tav tm="0">
                                          <p:val>
                                            <p:strVal val="#ppt_x"/>
                                          </p:val>
                                        </p:tav>
                                        <p:tav tm="100000">
                                          <p:val>
                                            <p:strVal val="#ppt_x"/>
                                          </p:val>
                                        </p:tav>
                                      </p:tavLst>
                                    </p:anim>
                                    <p:anim calcmode="lin" valueType="num">
                                      <p:cBhvr>
                                        <p:cTn id="21" dur="250" fill="hold"/>
                                        <p:tgtEl>
                                          <p:spTgt spid="67"/>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42" presetClass="entr" presetSubtype="0" fill="hold" grpId="0" nodeType="afterEffect">
                                  <p:stCondLst>
                                    <p:cond delay="0"/>
                                  </p:stCondLst>
                                  <p:childTnLst>
                                    <p:set>
                                      <p:cBhvr>
                                        <p:cTn id="24" dur="1" fill="hold">
                                          <p:stCondLst>
                                            <p:cond delay="0"/>
                                          </p:stCondLst>
                                        </p:cTn>
                                        <p:tgtEl>
                                          <p:spTgt spid="68"/>
                                        </p:tgtEl>
                                        <p:attrNameLst>
                                          <p:attrName>style.visibility</p:attrName>
                                        </p:attrNameLst>
                                      </p:cBhvr>
                                      <p:to>
                                        <p:strVal val="visible"/>
                                      </p:to>
                                    </p:set>
                                    <p:animEffect transition="in" filter="fade">
                                      <p:cBhvr>
                                        <p:cTn id="25" dur="250"/>
                                        <p:tgtEl>
                                          <p:spTgt spid="68"/>
                                        </p:tgtEl>
                                      </p:cBhvr>
                                    </p:animEffect>
                                    <p:anim calcmode="lin" valueType="num">
                                      <p:cBhvr>
                                        <p:cTn id="26" dur="250" fill="hold"/>
                                        <p:tgtEl>
                                          <p:spTgt spid="68"/>
                                        </p:tgtEl>
                                        <p:attrNameLst>
                                          <p:attrName>ppt_x</p:attrName>
                                        </p:attrNameLst>
                                      </p:cBhvr>
                                      <p:tavLst>
                                        <p:tav tm="0">
                                          <p:val>
                                            <p:strVal val="#ppt_x"/>
                                          </p:val>
                                        </p:tav>
                                        <p:tav tm="100000">
                                          <p:val>
                                            <p:strVal val="#ppt_x"/>
                                          </p:val>
                                        </p:tav>
                                      </p:tavLst>
                                    </p:anim>
                                    <p:anim calcmode="lin" valueType="num">
                                      <p:cBhvr>
                                        <p:cTn id="27" dur="250" fill="hold"/>
                                        <p:tgtEl>
                                          <p:spTgt spid="68"/>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grpId="0" nodeType="after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250"/>
                                        <p:tgtEl>
                                          <p:spTgt spid="69"/>
                                        </p:tgtEl>
                                      </p:cBhvr>
                                    </p:animEffect>
                                    <p:anim calcmode="lin" valueType="num">
                                      <p:cBhvr>
                                        <p:cTn id="32" dur="250" fill="hold"/>
                                        <p:tgtEl>
                                          <p:spTgt spid="69"/>
                                        </p:tgtEl>
                                        <p:attrNameLst>
                                          <p:attrName>ppt_x</p:attrName>
                                        </p:attrNameLst>
                                      </p:cBhvr>
                                      <p:tavLst>
                                        <p:tav tm="0">
                                          <p:val>
                                            <p:strVal val="#ppt_x"/>
                                          </p:val>
                                        </p:tav>
                                        <p:tav tm="100000">
                                          <p:val>
                                            <p:strVal val="#ppt_x"/>
                                          </p:val>
                                        </p:tav>
                                      </p:tavLst>
                                    </p:anim>
                                    <p:anim calcmode="lin" valueType="num">
                                      <p:cBhvr>
                                        <p:cTn id="33" dur="250" fill="hold"/>
                                        <p:tgtEl>
                                          <p:spTgt spid="69"/>
                                        </p:tgtEl>
                                        <p:attrNameLst>
                                          <p:attrName>ppt_y</p:attrName>
                                        </p:attrNameLst>
                                      </p:cBhvr>
                                      <p:tavLst>
                                        <p:tav tm="0">
                                          <p:val>
                                            <p:strVal val="#ppt_y+.1"/>
                                          </p:val>
                                        </p:tav>
                                        <p:tav tm="100000">
                                          <p:val>
                                            <p:strVal val="#ppt_y"/>
                                          </p:val>
                                        </p:tav>
                                      </p:tavLst>
                                    </p:anim>
                                  </p:childTnLst>
                                </p:cTn>
                              </p:par>
                            </p:childTnLst>
                          </p:cTn>
                        </p:par>
                        <p:par>
                          <p:cTn id="34" fill="hold">
                            <p:stCondLst>
                              <p:cond delay="1250"/>
                            </p:stCondLst>
                            <p:childTnLst>
                              <p:par>
                                <p:cTn id="35" presetID="42" presetClass="entr" presetSubtype="0" fill="hold" grpId="0"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250"/>
                                        <p:tgtEl>
                                          <p:spTgt spid="70"/>
                                        </p:tgtEl>
                                      </p:cBhvr>
                                    </p:animEffect>
                                    <p:anim calcmode="lin" valueType="num">
                                      <p:cBhvr>
                                        <p:cTn id="38" dur="250" fill="hold"/>
                                        <p:tgtEl>
                                          <p:spTgt spid="70"/>
                                        </p:tgtEl>
                                        <p:attrNameLst>
                                          <p:attrName>ppt_x</p:attrName>
                                        </p:attrNameLst>
                                      </p:cBhvr>
                                      <p:tavLst>
                                        <p:tav tm="0">
                                          <p:val>
                                            <p:strVal val="#ppt_x"/>
                                          </p:val>
                                        </p:tav>
                                        <p:tav tm="100000">
                                          <p:val>
                                            <p:strVal val="#ppt_x"/>
                                          </p:val>
                                        </p:tav>
                                      </p:tavLst>
                                    </p:anim>
                                    <p:anim calcmode="lin" valueType="num">
                                      <p:cBhvr>
                                        <p:cTn id="39" dur="250" fill="hold"/>
                                        <p:tgtEl>
                                          <p:spTgt spid="70"/>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fade">
                                      <p:cBhvr>
                                        <p:cTn id="43" dur="250"/>
                                        <p:tgtEl>
                                          <p:spTgt spid="71"/>
                                        </p:tgtEl>
                                      </p:cBhvr>
                                    </p:animEffect>
                                    <p:anim calcmode="lin" valueType="num">
                                      <p:cBhvr>
                                        <p:cTn id="44" dur="250" fill="hold"/>
                                        <p:tgtEl>
                                          <p:spTgt spid="71"/>
                                        </p:tgtEl>
                                        <p:attrNameLst>
                                          <p:attrName>ppt_x</p:attrName>
                                        </p:attrNameLst>
                                      </p:cBhvr>
                                      <p:tavLst>
                                        <p:tav tm="0">
                                          <p:val>
                                            <p:strVal val="#ppt_x"/>
                                          </p:val>
                                        </p:tav>
                                        <p:tav tm="100000">
                                          <p:val>
                                            <p:strVal val="#ppt_x"/>
                                          </p:val>
                                        </p:tav>
                                      </p:tavLst>
                                    </p:anim>
                                    <p:anim calcmode="lin" valueType="num">
                                      <p:cBhvr>
                                        <p:cTn id="45" dur="250" fill="hold"/>
                                        <p:tgtEl>
                                          <p:spTgt spid="71"/>
                                        </p:tgtEl>
                                        <p:attrNameLst>
                                          <p:attrName>ppt_y</p:attrName>
                                        </p:attrNameLst>
                                      </p:cBhvr>
                                      <p:tavLst>
                                        <p:tav tm="0">
                                          <p:val>
                                            <p:strVal val="#ppt_y+.1"/>
                                          </p:val>
                                        </p:tav>
                                        <p:tav tm="100000">
                                          <p:val>
                                            <p:strVal val="#ppt_y"/>
                                          </p:val>
                                        </p:tav>
                                      </p:tavLst>
                                    </p:anim>
                                  </p:childTnLst>
                                </p:cTn>
                              </p:par>
                            </p:childTnLst>
                          </p:cTn>
                        </p:par>
                        <p:par>
                          <p:cTn id="46" fill="hold">
                            <p:stCondLst>
                              <p:cond delay="1750"/>
                            </p:stCondLst>
                            <p:childTnLst>
                              <p:par>
                                <p:cTn id="47" presetID="42" presetClass="entr" presetSubtype="0"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fade">
                                      <p:cBhvr>
                                        <p:cTn id="49" dur="250"/>
                                        <p:tgtEl>
                                          <p:spTgt spid="72"/>
                                        </p:tgtEl>
                                      </p:cBhvr>
                                    </p:animEffect>
                                    <p:anim calcmode="lin" valueType="num">
                                      <p:cBhvr>
                                        <p:cTn id="50" dur="250" fill="hold"/>
                                        <p:tgtEl>
                                          <p:spTgt spid="72"/>
                                        </p:tgtEl>
                                        <p:attrNameLst>
                                          <p:attrName>ppt_x</p:attrName>
                                        </p:attrNameLst>
                                      </p:cBhvr>
                                      <p:tavLst>
                                        <p:tav tm="0">
                                          <p:val>
                                            <p:strVal val="#ppt_x"/>
                                          </p:val>
                                        </p:tav>
                                        <p:tav tm="100000">
                                          <p:val>
                                            <p:strVal val="#ppt_x"/>
                                          </p:val>
                                        </p:tav>
                                      </p:tavLst>
                                    </p:anim>
                                    <p:anim calcmode="lin" valueType="num">
                                      <p:cBhvr>
                                        <p:cTn id="51" dur="250" fill="hold"/>
                                        <p:tgtEl>
                                          <p:spTgt spid="72"/>
                                        </p:tgtEl>
                                        <p:attrNameLst>
                                          <p:attrName>ppt_y</p:attrName>
                                        </p:attrNameLst>
                                      </p:cBhvr>
                                      <p:tavLst>
                                        <p:tav tm="0">
                                          <p:val>
                                            <p:strVal val="#ppt_y+.1"/>
                                          </p:val>
                                        </p:tav>
                                        <p:tav tm="100000">
                                          <p:val>
                                            <p:strVal val="#ppt_y"/>
                                          </p:val>
                                        </p:tav>
                                      </p:tavLst>
                                    </p:anim>
                                  </p:childTnLst>
                                </p:cTn>
                              </p:par>
                            </p:childTnLst>
                          </p:cTn>
                        </p:par>
                        <p:par>
                          <p:cTn id="52" fill="hold">
                            <p:stCondLst>
                              <p:cond delay="2000"/>
                            </p:stCondLst>
                            <p:childTnLst>
                              <p:par>
                                <p:cTn id="53" presetID="42" presetClass="entr" presetSubtype="0" fill="hold" grpId="0"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fade">
                                      <p:cBhvr>
                                        <p:cTn id="55" dur="250"/>
                                        <p:tgtEl>
                                          <p:spTgt spid="73"/>
                                        </p:tgtEl>
                                      </p:cBhvr>
                                    </p:animEffect>
                                    <p:anim calcmode="lin" valueType="num">
                                      <p:cBhvr>
                                        <p:cTn id="56" dur="250" fill="hold"/>
                                        <p:tgtEl>
                                          <p:spTgt spid="73"/>
                                        </p:tgtEl>
                                        <p:attrNameLst>
                                          <p:attrName>ppt_x</p:attrName>
                                        </p:attrNameLst>
                                      </p:cBhvr>
                                      <p:tavLst>
                                        <p:tav tm="0">
                                          <p:val>
                                            <p:strVal val="#ppt_x"/>
                                          </p:val>
                                        </p:tav>
                                        <p:tav tm="100000">
                                          <p:val>
                                            <p:strVal val="#ppt_x"/>
                                          </p:val>
                                        </p:tav>
                                      </p:tavLst>
                                    </p:anim>
                                    <p:anim calcmode="lin" valueType="num">
                                      <p:cBhvr>
                                        <p:cTn id="57" dur="250" fill="hold"/>
                                        <p:tgtEl>
                                          <p:spTgt spid="73"/>
                                        </p:tgtEl>
                                        <p:attrNameLst>
                                          <p:attrName>ppt_y</p:attrName>
                                        </p:attrNameLst>
                                      </p:cBhvr>
                                      <p:tavLst>
                                        <p:tav tm="0">
                                          <p:val>
                                            <p:strVal val="#ppt_y+.1"/>
                                          </p:val>
                                        </p:tav>
                                        <p:tav tm="100000">
                                          <p:val>
                                            <p:strVal val="#ppt_y"/>
                                          </p:val>
                                        </p:tav>
                                      </p:tavLst>
                                    </p:anim>
                                  </p:childTnLst>
                                </p:cTn>
                              </p:par>
                            </p:childTnLst>
                          </p:cTn>
                        </p:par>
                        <p:par>
                          <p:cTn id="58" fill="hold">
                            <p:stCondLst>
                              <p:cond delay="2250"/>
                            </p:stCondLst>
                            <p:childTnLst>
                              <p:par>
                                <p:cTn id="59" presetID="42" presetClass="entr" presetSubtype="0" fill="hold" grpId="0"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250"/>
                                        <p:tgtEl>
                                          <p:spTgt spid="74"/>
                                        </p:tgtEl>
                                      </p:cBhvr>
                                    </p:animEffect>
                                    <p:anim calcmode="lin" valueType="num">
                                      <p:cBhvr>
                                        <p:cTn id="62" dur="250" fill="hold"/>
                                        <p:tgtEl>
                                          <p:spTgt spid="74"/>
                                        </p:tgtEl>
                                        <p:attrNameLst>
                                          <p:attrName>ppt_x</p:attrName>
                                        </p:attrNameLst>
                                      </p:cBhvr>
                                      <p:tavLst>
                                        <p:tav tm="0">
                                          <p:val>
                                            <p:strVal val="#ppt_x"/>
                                          </p:val>
                                        </p:tav>
                                        <p:tav tm="100000">
                                          <p:val>
                                            <p:strVal val="#ppt_x"/>
                                          </p:val>
                                        </p:tav>
                                      </p:tavLst>
                                    </p:anim>
                                    <p:anim calcmode="lin" valueType="num">
                                      <p:cBhvr>
                                        <p:cTn id="63" dur="250" fill="hold"/>
                                        <p:tgtEl>
                                          <p:spTgt spid="74"/>
                                        </p:tgtEl>
                                        <p:attrNameLst>
                                          <p:attrName>ppt_y</p:attrName>
                                        </p:attrNameLst>
                                      </p:cBhvr>
                                      <p:tavLst>
                                        <p:tav tm="0">
                                          <p:val>
                                            <p:strVal val="#ppt_y+.1"/>
                                          </p:val>
                                        </p:tav>
                                        <p:tav tm="100000">
                                          <p:val>
                                            <p:strVal val="#ppt_y"/>
                                          </p:val>
                                        </p:tav>
                                      </p:tavLst>
                                    </p:anim>
                                  </p:childTnLst>
                                </p:cTn>
                              </p:par>
                            </p:childTnLst>
                          </p:cTn>
                        </p:par>
                        <p:par>
                          <p:cTn id="64" fill="hold">
                            <p:stCondLst>
                              <p:cond delay="2500"/>
                            </p:stCondLst>
                            <p:childTnLst>
                              <p:par>
                                <p:cTn id="65" presetID="42" presetClass="entr" presetSubtype="0" fill="hold" grpId="0" nodeType="after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250"/>
                                        <p:tgtEl>
                                          <p:spTgt spid="75"/>
                                        </p:tgtEl>
                                      </p:cBhvr>
                                    </p:animEffect>
                                    <p:anim calcmode="lin" valueType="num">
                                      <p:cBhvr>
                                        <p:cTn id="68" dur="250" fill="hold"/>
                                        <p:tgtEl>
                                          <p:spTgt spid="75"/>
                                        </p:tgtEl>
                                        <p:attrNameLst>
                                          <p:attrName>ppt_x</p:attrName>
                                        </p:attrNameLst>
                                      </p:cBhvr>
                                      <p:tavLst>
                                        <p:tav tm="0">
                                          <p:val>
                                            <p:strVal val="#ppt_x"/>
                                          </p:val>
                                        </p:tav>
                                        <p:tav tm="100000">
                                          <p:val>
                                            <p:strVal val="#ppt_x"/>
                                          </p:val>
                                        </p:tav>
                                      </p:tavLst>
                                    </p:anim>
                                    <p:anim calcmode="lin" valueType="num">
                                      <p:cBhvr>
                                        <p:cTn id="69" dur="250" fill="hold"/>
                                        <p:tgtEl>
                                          <p:spTgt spid="75"/>
                                        </p:tgtEl>
                                        <p:attrNameLst>
                                          <p:attrName>ppt_y</p:attrName>
                                        </p:attrNameLst>
                                      </p:cBhvr>
                                      <p:tavLst>
                                        <p:tav tm="0">
                                          <p:val>
                                            <p:strVal val="#ppt_y+.1"/>
                                          </p:val>
                                        </p:tav>
                                        <p:tav tm="100000">
                                          <p:val>
                                            <p:strVal val="#ppt_y"/>
                                          </p:val>
                                        </p:tav>
                                      </p:tavLst>
                                    </p:anim>
                                  </p:childTnLst>
                                </p:cTn>
                              </p:par>
                            </p:childTnLst>
                          </p:cTn>
                        </p:par>
                        <p:par>
                          <p:cTn id="70" fill="hold">
                            <p:stCondLst>
                              <p:cond delay="2750"/>
                            </p:stCondLst>
                            <p:childTnLst>
                              <p:par>
                                <p:cTn id="71" presetID="42" presetClass="entr" presetSubtype="0" fill="hold" grpId="0" nodeType="afterEffect">
                                  <p:stCondLst>
                                    <p:cond delay="0"/>
                                  </p:stCondLst>
                                  <p:childTnLst>
                                    <p:set>
                                      <p:cBhvr>
                                        <p:cTn id="72" dur="1" fill="hold">
                                          <p:stCondLst>
                                            <p:cond delay="0"/>
                                          </p:stCondLst>
                                        </p:cTn>
                                        <p:tgtEl>
                                          <p:spTgt spid="76"/>
                                        </p:tgtEl>
                                        <p:attrNameLst>
                                          <p:attrName>style.visibility</p:attrName>
                                        </p:attrNameLst>
                                      </p:cBhvr>
                                      <p:to>
                                        <p:strVal val="visible"/>
                                      </p:to>
                                    </p:set>
                                    <p:animEffect transition="in" filter="fade">
                                      <p:cBhvr>
                                        <p:cTn id="73" dur="250"/>
                                        <p:tgtEl>
                                          <p:spTgt spid="76"/>
                                        </p:tgtEl>
                                      </p:cBhvr>
                                    </p:animEffect>
                                    <p:anim calcmode="lin" valueType="num">
                                      <p:cBhvr>
                                        <p:cTn id="74" dur="250" fill="hold"/>
                                        <p:tgtEl>
                                          <p:spTgt spid="76"/>
                                        </p:tgtEl>
                                        <p:attrNameLst>
                                          <p:attrName>ppt_x</p:attrName>
                                        </p:attrNameLst>
                                      </p:cBhvr>
                                      <p:tavLst>
                                        <p:tav tm="0">
                                          <p:val>
                                            <p:strVal val="#ppt_x"/>
                                          </p:val>
                                        </p:tav>
                                        <p:tav tm="100000">
                                          <p:val>
                                            <p:strVal val="#ppt_x"/>
                                          </p:val>
                                        </p:tav>
                                      </p:tavLst>
                                    </p:anim>
                                    <p:anim calcmode="lin" valueType="num">
                                      <p:cBhvr>
                                        <p:cTn id="75" dur="250" fill="hold"/>
                                        <p:tgtEl>
                                          <p:spTgt spid="76"/>
                                        </p:tgtEl>
                                        <p:attrNameLst>
                                          <p:attrName>ppt_y</p:attrName>
                                        </p:attrNameLst>
                                      </p:cBhvr>
                                      <p:tavLst>
                                        <p:tav tm="0">
                                          <p:val>
                                            <p:strVal val="#ppt_y+.1"/>
                                          </p:val>
                                        </p:tav>
                                        <p:tav tm="100000">
                                          <p:val>
                                            <p:strVal val="#ppt_y"/>
                                          </p:val>
                                        </p:tav>
                                      </p:tavLst>
                                    </p:anim>
                                  </p:childTnLst>
                                </p:cTn>
                              </p:par>
                            </p:childTnLst>
                          </p:cTn>
                        </p:par>
                        <p:par>
                          <p:cTn id="76" fill="hold">
                            <p:stCondLst>
                              <p:cond delay="3000"/>
                            </p:stCondLst>
                            <p:childTnLst>
                              <p:par>
                                <p:cTn id="77" presetID="42" presetClass="entr" presetSubtype="0" fill="hold" grpId="0" nodeType="afterEffect">
                                  <p:stCondLst>
                                    <p:cond delay="0"/>
                                  </p:stCondLst>
                                  <p:childTnLst>
                                    <p:set>
                                      <p:cBhvr>
                                        <p:cTn id="78" dur="1" fill="hold">
                                          <p:stCondLst>
                                            <p:cond delay="0"/>
                                          </p:stCondLst>
                                        </p:cTn>
                                        <p:tgtEl>
                                          <p:spTgt spid="77"/>
                                        </p:tgtEl>
                                        <p:attrNameLst>
                                          <p:attrName>style.visibility</p:attrName>
                                        </p:attrNameLst>
                                      </p:cBhvr>
                                      <p:to>
                                        <p:strVal val="visible"/>
                                      </p:to>
                                    </p:set>
                                    <p:animEffect transition="in" filter="fade">
                                      <p:cBhvr>
                                        <p:cTn id="79" dur="250"/>
                                        <p:tgtEl>
                                          <p:spTgt spid="77"/>
                                        </p:tgtEl>
                                      </p:cBhvr>
                                    </p:animEffect>
                                    <p:anim calcmode="lin" valueType="num">
                                      <p:cBhvr>
                                        <p:cTn id="80" dur="250" fill="hold"/>
                                        <p:tgtEl>
                                          <p:spTgt spid="77"/>
                                        </p:tgtEl>
                                        <p:attrNameLst>
                                          <p:attrName>ppt_x</p:attrName>
                                        </p:attrNameLst>
                                      </p:cBhvr>
                                      <p:tavLst>
                                        <p:tav tm="0">
                                          <p:val>
                                            <p:strVal val="#ppt_x"/>
                                          </p:val>
                                        </p:tav>
                                        <p:tav tm="100000">
                                          <p:val>
                                            <p:strVal val="#ppt_x"/>
                                          </p:val>
                                        </p:tav>
                                      </p:tavLst>
                                    </p:anim>
                                    <p:anim calcmode="lin" valueType="num">
                                      <p:cBhvr>
                                        <p:cTn id="81" dur="250" fill="hold"/>
                                        <p:tgtEl>
                                          <p:spTgt spid="77"/>
                                        </p:tgtEl>
                                        <p:attrNameLst>
                                          <p:attrName>ppt_y</p:attrName>
                                        </p:attrNameLst>
                                      </p:cBhvr>
                                      <p:tavLst>
                                        <p:tav tm="0">
                                          <p:val>
                                            <p:strVal val="#ppt_y+.1"/>
                                          </p:val>
                                        </p:tav>
                                        <p:tav tm="100000">
                                          <p:val>
                                            <p:strVal val="#ppt_y"/>
                                          </p:val>
                                        </p:tav>
                                      </p:tavLst>
                                    </p:anim>
                                  </p:childTnLst>
                                </p:cTn>
                              </p:par>
                            </p:childTnLst>
                          </p:cTn>
                        </p:par>
                        <p:par>
                          <p:cTn id="82" fill="hold">
                            <p:stCondLst>
                              <p:cond delay="3250"/>
                            </p:stCondLst>
                            <p:childTnLst>
                              <p:par>
                                <p:cTn id="83" presetID="42" presetClass="entr" presetSubtype="0" fill="hold" grpId="0" nodeType="afterEffect">
                                  <p:stCondLst>
                                    <p:cond delay="0"/>
                                  </p:stCondLst>
                                  <p:childTnLst>
                                    <p:set>
                                      <p:cBhvr>
                                        <p:cTn id="84" dur="1" fill="hold">
                                          <p:stCondLst>
                                            <p:cond delay="0"/>
                                          </p:stCondLst>
                                        </p:cTn>
                                        <p:tgtEl>
                                          <p:spTgt spid="78"/>
                                        </p:tgtEl>
                                        <p:attrNameLst>
                                          <p:attrName>style.visibility</p:attrName>
                                        </p:attrNameLst>
                                      </p:cBhvr>
                                      <p:to>
                                        <p:strVal val="visible"/>
                                      </p:to>
                                    </p:set>
                                    <p:animEffect transition="in" filter="fade">
                                      <p:cBhvr>
                                        <p:cTn id="85" dur="250"/>
                                        <p:tgtEl>
                                          <p:spTgt spid="78"/>
                                        </p:tgtEl>
                                      </p:cBhvr>
                                    </p:animEffect>
                                    <p:anim calcmode="lin" valueType="num">
                                      <p:cBhvr>
                                        <p:cTn id="86" dur="250" fill="hold"/>
                                        <p:tgtEl>
                                          <p:spTgt spid="78"/>
                                        </p:tgtEl>
                                        <p:attrNameLst>
                                          <p:attrName>ppt_x</p:attrName>
                                        </p:attrNameLst>
                                      </p:cBhvr>
                                      <p:tavLst>
                                        <p:tav tm="0">
                                          <p:val>
                                            <p:strVal val="#ppt_x"/>
                                          </p:val>
                                        </p:tav>
                                        <p:tav tm="100000">
                                          <p:val>
                                            <p:strVal val="#ppt_x"/>
                                          </p:val>
                                        </p:tav>
                                      </p:tavLst>
                                    </p:anim>
                                    <p:anim calcmode="lin" valueType="num">
                                      <p:cBhvr>
                                        <p:cTn id="87" dur="250" fill="hold"/>
                                        <p:tgtEl>
                                          <p:spTgt spid="78"/>
                                        </p:tgtEl>
                                        <p:attrNameLst>
                                          <p:attrName>ppt_y</p:attrName>
                                        </p:attrNameLst>
                                      </p:cBhvr>
                                      <p:tavLst>
                                        <p:tav tm="0">
                                          <p:val>
                                            <p:strVal val="#ppt_y+.1"/>
                                          </p:val>
                                        </p:tav>
                                        <p:tav tm="100000">
                                          <p:val>
                                            <p:strVal val="#ppt_y"/>
                                          </p:val>
                                        </p:tav>
                                      </p:tavLst>
                                    </p:anim>
                                  </p:childTnLst>
                                </p:cTn>
                              </p:par>
                            </p:childTnLst>
                          </p:cTn>
                        </p:par>
                        <p:par>
                          <p:cTn id="88" fill="hold">
                            <p:stCondLst>
                              <p:cond delay="3500"/>
                            </p:stCondLst>
                            <p:childTnLst>
                              <p:par>
                                <p:cTn id="89" presetID="42" presetClass="entr" presetSubtype="0" fill="hold" grpId="0" nodeType="afterEffect">
                                  <p:stCondLst>
                                    <p:cond delay="0"/>
                                  </p:stCondLst>
                                  <p:childTnLst>
                                    <p:set>
                                      <p:cBhvr>
                                        <p:cTn id="90" dur="1" fill="hold">
                                          <p:stCondLst>
                                            <p:cond delay="0"/>
                                          </p:stCondLst>
                                        </p:cTn>
                                        <p:tgtEl>
                                          <p:spTgt spid="79"/>
                                        </p:tgtEl>
                                        <p:attrNameLst>
                                          <p:attrName>style.visibility</p:attrName>
                                        </p:attrNameLst>
                                      </p:cBhvr>
                                      <p:to>
                                        <p:strVal val="visible"/>
                                      </p:to>
                                    </p:set>
                                    <p:animEffect transition="in" filter="fade">
                                      <p:cBhvr>
                                        <p:cTn id="91" dur="250"/>
                                        <p:tgtEl>
                                          <p:spTgt spid="79"/>
                                        </p:tgtEl>
                                      </p:cBhvr>
                                    </p:animEffect>
                                    <p:anim calcmode="lin" valueType="num">
                                      <p:cBhvr>
                                        <p:cTn id="92" dur="250" fill="hold"/>
                                        <p:tgtEl>
                                          <p:spTgt spid="79"/>
                                        </p:tgtEl>
                                        <p:attrNameLst>
                                          <p:attrName>ppt_x</p:attrName>
                                        </p:attrNameLst>
                                      </p:cBhvr>
                                      <p:tavLst>
                                        <p:tav tm="0">
                                          <p:val>
                                            <p:strVal val="#ppt_x"/>
                                          </p:val>
                                        </p:tav>
                                        <p:tav tm="100000">
                                          <p:val>
                                            <p:strVal val="#ppt_x"/>
                                          </p:val>
                                        </p:tav>
                                      </p:tavLst>
                                    </p:anim>
                                    <p:anim calcmode="lin" valueType="num">
                                      <p:cBhvr>
                                        <p:cTn id="93" dur="250" fill="hold"/>
                                        <p:tgtEl>
                                          <p:spTgt spid="79"/>
                                        </p:tgtEl>
                                        <p:attrNameLst>
                                          <p:attrName>ppt_y</p:attrName>
                                        </p:attrNameLst>
                                      </p:cBhvr>
                                      <p:tavLst>
                                        <p:tav tm="0">
                                          <p:val>
                                            <p:strVal val="#ppt_y+.1"/>
                                          </p:val>
                                        </p:tav>
                                        <p:tav tm="100000">
                                          <p:val>
                                            <p:strVal val="#ppt_y"/>
                                          </p:val>
                                        </p:tav>
                                      </p:tavLst>
                                    </p:anim>
                                  </p:childTnLst>
                                </p:cTn>
                              </p:par>
                            </p:childTnLst>
                          </p:cTn>
                        </p:par>
                        <p:par>
                          <p:cTn id="94" fill="hold">
                            <p:stCondLst>
                              <p:cond delay="3750"/>
                            </p:stCondLst>
                            <p:childTnLst>
                              <p:par>
                                <p:cTn id="95" presetID="42" presetClass="entr" presetSubtype="0" fill="hold" grpId="0" nodeType="afterEffect">
                                  <p:stCondLst>
                                    <p:cond delay="0"/>
                                  </p:stCondLst>
                                  <p:childTnLst>
                                    <p:set>
                                      <p:cBhvr>
                                        <p:cTn id="96" dur="1" fill="hold">
                                          <p:stCondLst>
                                            <p:cond delay="0"/>
                                          </p:stCondLst>
                                        </p:cTn>
                                        <p:tgtEl>
                                          <p:spTgt spid="80"/>
                                        </p:tgtEl>
                                        <p:attrNameLst>
                                          <p:attrName>style.visibility</p:attrName>
                                        </p:attrNameLst>
                                      </p:cBhvr>
                                      <p:to>
                                        <p:strVal val="visible"/>
                                      </p:to>
                                    </p:set>
                                    <p:animEffect transition="in" filter="fade">
                                      <p:cBhvr>
                                        <p:cTn id="97" dur="250"/>
                                        <p:tgtEl>
                                          <p:spTgt spid="80"/>
                                        </p:tgtEl>
                                      </p:cBhvr>
                                    </p:animEffect>
                                    <p:anim calcmode="lin" valueType="num">
                                      <p:cBhvr>
                                        <p:cTn id="98" dur="250" fill="hold"/>
                                        <p:tgtEl>
                                          <p:spTgt spid="80"/>
                                        </p:tgtEl>
                                        <p:attrNameLst>
                                          <p:attrName>ppt_x</p:attrName>
                                        </p:attrNameLst>
                                      </p:cBhvr>
                                      <p:tavLst>
                                        <p:tav tm="0">
                                          <p:val>
                                            <p:strVal val="#ppt_x"/>
                                          </p:val>
                                        </p:tav>
                                        <p:tav tm="100000">
                                          <p:val>
                                            <p:strVal val="#ppt_x"/>
                                          </p:val>
                                        </p:tav>
                                      </p:tavLst>
                                    </p:anim>
                                    <p:anim calcmode="lin" valueType="num">
                                      <p:cBhvr>
                                        <p:cTn id="99" dur="250" fill="hold"/>
                                        <p:tgtEl>
                                          <p:spTgt spid="80"/>
                                        </p:tgtEl>
                                        <p:attrNameLst>
                                          <p:attrName>ppt_y</p:attrName>
                                        </p:attrNameLst>
                                      </p:cBhvr>
                                      <p:tavLst>
                                        <p:tav tm="0">
                                          <p:val>
                                            <p:strVal val="#ppt_y+.1"/>
                                          </p:val>
                                        </p:tav>
                                        <p:tav tm="100000">
                                          <p:val>
                                            <p:strVal val="#ppt_y"/>
                                          </p:val>
                                        </p:tav>
                                      </p:tavLst>
                                    </p:anim>
                                  </p:childTnLst>
                                </p:cTn>
                              </p:par>
                            </p:childTnLst>
                          </p:cTn>
                        </p:par>
                        <p:par>
                          <p:cTn id="100" fill="hold">
                            <p:stCondLst>
                              <p:cond delay="4000"/>
                            </p:stCondLst>
                            <p:childTnLst>
                              <p:par>
                                <p:cTn id="101" presetID="42" presetClass="entr" presetSubtype="0" fill="hold" grpId="0" nodeType="afterEffect">
                                  <p:stCondLst>
                                    <p:cond delay="0"/>
                                  </p:stCondLst>
                                  <p:childTnLst>
                                    <p:set>
                                      <p:cBhvr>
                                        <p:cTn id="102" dur="1" fill="hold">
                                          <p:stCondLst>
                                            <p:cond delay="0"/>
                                          </p:stCondLst>
                                        </p:cTn>
                                        <p:tgtEl>
                                          <p:spTgt spid="81"/>
                                        </p:tgtEl>
                                        <p:attrNameLst>
                                          <p:attrName>style.visibility</p:attrName>
                                        </p:attrNameLst>
                                      </p:cBhvr>
                                      <p:to>
                                        <p:strVal val="visible"/>
                                      </p:to>
                                    </p:set>
                                    <p:animEffect transition="in" filter="fade">
                                      <p:cBhvr>
                                        <p:cTn id="103" dur="250"/>
                                        <p:tgtEl>
                                          <p:spTgt spid="81"/>
                                        </p:tgtEl>
                                      </p:cBhvr>
                                    </p:animEffect>
                                    <p:anim calcmode="lin" valueType="num">
                                      <p:cBhvr>
                                        <p:cTn id="104" dur="250" fill="hold"/>
                                        <p:tgtEl>
                                          <p:spTgt spid="81"/>
                                        </p:tgtEl>
                                        <p:attrNameLst>
                                          <p:attrName>ppt_x</p:attrName>
                                        </p:attrNameLst>
                                      </p:cBhvr>
                                      <p:tavLst>
                                        <p:tav tm="0">
                                          <p:val>
                                            <p:strVal val="#ppt_x"/>
                                          </p:val>
                                        </p:tav>
                                        <p:tav tm="100000">
                                          <p:val>
                                            <p:strVal val="#ppt_x"/>
                                          </p:val>
                                        </p:tav>
                                      </p:tavLst>
                                    </p:anim>
                                    <p:anim calcmode="lin" valueType="num">
                                      <p:cBhvr>
                                        <p:cTn id="105" dur="250" fill="hold"/>
                                        <p:tgtEl>
                                          <p:spTgt spid="81"/>
                                        </p:tgtEl>
                                        <p:attrNameLst>
                                          <p:attrName>ppt_y</p:attrName>
                                        </p:attrNameLst>
                                      </p:cBhvr>
                                      <p:tavLst>
                                        <p:tav tm="0">
                                          <p:val>
                                            <p:strVal val="#ppt_y+.1"/>
                                          </p:val>
                                        </p:tav>
                                        <p:tav tm="100000">
                                          <p:val>
                                            <p:strVal val="#ppt_y"/>
                                          </p:val>
                                        </p:tav>
                                      </p:tavLst>
                                    </p:anim>
                                  </p:childTnLst>
                                </p:cTn>
                              </p:par>
                            </p:childTnLst>
                          </p:cTn>
                        </p:par>
                        <p:par>
                          <p:cTn id="106" fill="hold">
                            <p:stCondLst>
                              <p:cond delay="4250"/>
                            </p:stCondLst>
                            <p:childTnLst>
                              <p:par>
                                <p:cTn id="107" presetID="42" presetClass="entr" presetSubtype="0" fill="hold" grpId="0" nodeType="afterEffect">
                                  <p:stCondLst>
                                    <p:cond delay="0"/>
                                  </p:stCondLst>
                                  <p:childTnLst>
                                    <p:set>
                                      <p:cBhvr>
                                        <p:cTn id="108" dur="1" fill="hold">
                                          <p:stCondLst>
                                            <p:cond delay="0"/>
                                          </p:stCondLst>
                                        </p:cTn>
                                        <p:tgtEl>
                                          <p:spTgt spid="82"/>
                                        </p:tgtEl>
                                        <p:attrNameLst>
                                          <p:attrName>style.visibility</p:attrName>
                                        </p:attrNameLst>
                                      </p:cBhvr>
                                      <p:to>
                                        <p:strVal val="visible"/>
                                      </p:to>
                                    </p:set>
                                    <p:animEffect transition="in" filter="fade">
                                      <p:cBhvr>
                                        <p:cTn id="109" dur="250"/>
                                        <p:tgtEl>
                                          <p:spTgt spid="82"/>
                                        </p:tgtEl>
                                      </p:cBhvr>
                                    </p:animEffect>
                                    <p:anim calcmode="lin" valueType="num">
                                      <p:cBhvr>
                                        <p:cTn id="110" dur="250" fill="hold"/>
                                        <p:tgtEl>
                                          <p:spTgt spid="82"/>
                                        </p:tgtEl>
                                        <p:attrNameLst>
                                          <p:attrName>ppt_x</p:attrName>
                                        </p:attrNameLst>
                                      </p:cBhvr>
                                      <p:tavLst>
                                        <p:tav tm="0">
                                          <p:val>
                                            <p:strVal val="#ppt_x"/>
                                          </p:val>
                                        </p:tav>
                                        <p:tav tm="100000">
                                          <p:val>
                                            <p:strVal val="#ppt_x"/>
                                          </p:val>
                                        </p:tav>
                                      </p:tavLst>
                                    </p:anim>
                                    <p:anim calcmode="lin" valueType="num">
                                      <p:cBhvr>
                                        <p:cTn id="111" dur="250" fill="hold"/>
                                        <p:tgtEl>
                                          <p:spTgt spid="82"/>
                                        </p:tgtEl>
                                        <p:attrNameLst>
                                          <p:attrName>ppt_y</p:attrName>
                                        </p:attrNameLst>
                                      </p:cBhvr>
                                      <p:tavLst>
                                        <p:tav tm="0">
                                          <p:val>
                                            <p:strVal val="#ppt_y+.1"/>
                                          </p:val>
                                        </p:tav>
                                        <p:tav tm="100000">
                                          <p:val>
                                            <p:strVal val="#ppt_y"/>
                                          </p:val>
                                        </p:tav>
                                      </p:tavLst>
                                    </p:anim>
                                  </p:childTnLst>
                                </p:cTn>
                              </p:par>
                            </p:childTnLst>
                          </p:cTn>
                        </p:par>
                        <p:par>
                          <p:cTn id="112" fill="hold">
                            <p:stCondLst>
                              <p:cond delay="4500"/>
                            </p:stCondLst>
                            <p:childTnLst>
                              <p:par>
                                <p:cTn id="113" presetID="42" presetClass="entr" presetSubtype="0" fill="hold" grpId="0" nodeType="afterEffect">
                                  <p:stCondLst>
                                    <p:cond delay="0"/>
                                  </p:stCondLst>
                                  <p:childTnLst>
                                    <p:set>
                                      <p:cBhvr>
                                        <p:cTn id="114" dur="1" fill="hold">
                                          <p:stCondLst>
                                            <p:cond delay="0"/>
                                          </p:stCondLst>
                                        </p:cTn>
                                        <p:tgtEl>
                                          <p:spTgt spid="83"/>
                                        </p:tgtEl>
                                        <p:attrNameLst>
                                          <p:attrName>style.visibility</p:attrName>
                                        </p:attrNameLst>
                                      </p:cBhvr>
                                      <p:to>
                                        <p:strVal val="visible"/>
                                      </p:to>
                                    </p:set>
                                    <p:animEffect transition="in" filter="fade">
                                      <p:cBhvr>
                                        <p:cTn id="115" dur="250"/>
                                        <p:tgtEl>
                                          <p:spTgt spid="83"/>
                                        </p:tgtEl>
                                      </p:cBhvr>
                                    </p:animEffect>
                                    <p:anim calcmode="lin" valueType="num">
                                      <p:cBhvr>
                                        <p:cTn id="116" dur="250" fill="hold"/>
                                        <p:tgtEl>
                                          <p:spTgt spid="83"/>
                                        </p:tgtEl>
                                        <p:attrNameLst>
                                          <p:attrName>ppt_x</p:attrName>
                                        </p:attrNameLst>
                                      </p:cBhvr>
                                      <p:tavLst>
                                        <p:tav tm="0">
                                          <p:val>
                                            <p:strVal val="#ppt_x"/>
                                          </p:val>
                                        </p:tav>
                                        <p:tav tm="100000">
                                          <p:val>
                                            <p:strVal val="#ppt_x"/>
                                          </p:val>
                                        </p:tav>
                                      </p:tavLst>
                                    </p:anim>
                                    <p:anim calcmode="lin" valueType="num">
                                      <p:cBhvr>
                                        <p:cTn id="117" dur="250" fill="hold"/>
                                        <p:tgtEl>
                                          <p:spTgt spid="83"/>
                                        </p:tgtEl>
                                        <p:attrNameLst>
                                          <p:attrName>ppt_y</p:attrName>
                                        </p:attrNameLst>
                                      </p:cBhvr>
                                      <p:tavLst>
                                        <p:tav tm="0">
                                          <p:val>
                                            <p:strVal val="#ppt_y+.1"/>
                                          </p:val>
                                        </p:tav>
                                        <p:tav tm="100000">
                                          <p:val>
                                            <p:strVal val="#ppt_y"/>
                                          </p:val>
                                        </p:tav>
                                      </p:tavLst>
                                    </p:anim>
                                  </p:childTnLst>
                                </p:cTn>
                              </p:par>
                            </p:childTnLst>
                          </p:cTn>
                        </p:par>
                        <p:par>
                          <p:cTn id="118" fill="hold">
                            <p:stCondLst>
                              <p:cond delay="4750"/>
                            </p:stCondLst>
                            <p:childTnLst>
                              <p:par>
                                <p:cTn id="119" presetID="42" presetClass="entr" presetSubtype="0" fill="hold" grpId="0" nodeType="afterEffect">
                                  <p:stCondLst>
                                    <p:cond delay="0"/>
                                  </p:stCondLst>
                                  <p:childTnLst>
                                    <p:set>
                                      <p:cBhvr>
                                        <p:cTn id="120" dur="1" fill="hold">
                                          <p:stCondLst>
                                            <p:cond delay="0"/>
                                          </p:stCondLst>
                                        </p:cTn>
                                        <p:tgtEl>
                                          <p:spTgt spid="84"/>
                                        </p:tgtEl>
                                        <p:attrNameLst>
                                          <p:attrName>style.visibility</p:attrName>
                                        </p:attrNameLst>
                                      </p:cBhvr>
                                      <p:to>
                                        <p:strVal val="visible"/>
                                      </p:to>
                                    </p:set>
                                    <p:animEffect transition="in" filter="fade">
                                      <p:cBhvr>
                                        <p:cTn id="121" dur="250"/>
                                        <p:tgtEl>
                                          <p:spTgt spid="84"/>
                                        </p:tgtEl>
                                      </p:cBhvr>
                                    </p:animEffect>
                                    <p:anim calcmode="lin" valueType="num">
                                      <p:cBhvr>
                                        <p:cTn id="122" dur="250" fill="hold"/>
                                        <p:tgtEl>
                                          <p:spTgt spid="84"/>
                                        </p:tgtEl>
                                        <p:attrNameLst>
                                          <p:attrName>ppt_x</p:attrName>
                                        </p:attrNameLst>
                                      </p:cBhvr>
                                      <p:tavLst>
                                        <p:tav tm="0">
                                          <p:val>
                                            <p:strVal val="#ppt_x"/>
                                          </p:val>
                                        </p:tav>
                                        <p:tav tm="100000">
                                          <p:val>
                                            <p:strVal val="#ppt_x"/>
                                          </p:val>
                                        </p:tav>
                                      </p:tavLst>
                                    </p:anim>
                                    <p:anim calcmode="lin" valueType="num">
                                      <p:cBhvr>
                                        <p:cTn id="123" dur="250" fill="hold"/>
                                        <p:tgtEl>
                                          <p:spTgt spid="84"/>
                                        </p:tgtEl>
                                        <p:attrNameLst>
                                          <p:attrName>ppt_y</p:attrName>
                                        </p:attrNameLst>
                                      </p:cBhvr>
                                      <p:tavLst>
                                        <p:tav tm="0">
                                          <p:val>
                                            <p:strVal val="#ppt_y+.1"/>
                                          </p:val>
                                        </p:tav>
                                        <p:tav tm="100000">
                                          <p:val>
                                            <p:strVal val="#ppt_y"/>
                                          </p:val>
                                        </p:tav>
                                      </p:tavLst>
                                    </p:anim>
                                  </p:childTnLst>
                                </p:cTn>
                              </p:par>
                            </p:childTnLst>
                          </p:cTn>
                        </p:par>
                        <p:par>
                          <p:cTn id="124" fill="hold">
                            <p:stCondLst>
                              <p:cond delay="5000"/>
                            </p:stCondLst>
                            <p:childTnLst>
                              <p:par>
                                <p:cTn id="125" presetID="42" presetClass="entr" presetSubtype="0" fill="hold" grpId="0" nodeType="afterEffect">
                                  <p:stCondLst>
                                    <p:cond delay="0"/>
                                  </p:stCondLst>
                                  <p:childTnLst>
                                    <p:set>
                                      <p:cBhvr>
                                        <p:cTn id="126" dur="1" fill="hold">
                                          <p:stCondLst>
                                            <p:cond delay="0"/>
                                          </p:stCondLst>
                                        </p:cTn>
                                        <p:tgtEl>
                                          <p:spTgt spid="85"/>
                                        </p:tgtEl>
                                        <p:attrNameLst>
                                          <p:attrName>style.visibility</p:attrName>
                                        </p:attrNameLst>
                                      </p:cBhvr>
                                      <p:to>
                                        <p:strVal val="visible"/>
                                      </p:to>
                                    </p:set>
                                    <p:animEffect transition="in" filter="fade">
                                      <p:cBhvr>
                                        <p:cTn id="127" dur="250"/>
                                        <p:tgtEl>
                                          <p:spTgt spid="85"/>
                                        </p:tgtEl>
                                      </p:cBhvr>
                                    </p:animEffect>
                                    <p:anim calcmode="lin" valueType="num">
                                      <p:cBhvr>
                                        <p:cTn id="128" dur="250" fill="hold"/>
                                        <p:tgtEl>
                                          <p:spTgt spid="85"/>
                                        </p:tgtEl>
                                        <p:attrNameLst>
                                          <p:attrName>ppt_x</p:attrName>
                                        </p:attrNameLst>
                                      </p:cBhvr>
                                      <p:tavLst>
                                        <p:tav tm="0">
                                          <p:val>
                                            <p:strVal val="#ppt_x"/>
                                          </p:val>
                                        </p:tav>
                                        <p:tav tm="100000">
                                          <p:val>
                                            <p:strVal val="#ppt_x"/>
                                          </p:val>
                                        </p:tav>
                                      </p:tavLst>
                                    </p:anim>
                                    <p:anim calcmode="lin" valueType="num">
                                      <p:cBhvr>
                                        <p:cTn id="129" dur="250" fill="hold"/>
                                        <p:tgtEl>
                                          <p:spTgt spid="85"/>
                                        </p:tgtEl>
                                        <p:attrNameLst>
                                          <p:attrName>ppt_y</p:attrName>
                                        </p:attrNameLst>
                                      </p:cBhvr>
                                      <p:tavLst>
                                        <p:tav tm="0">
                                          <p:val>
                                            <p:strVal val="#ppt_y+.1"/>
                                          </p:val>
                                        </p:tav>
                                        <p:tav tm="100000">
                                          <p:val>
                                            <p:strVal val="#ppt_y"/>
                                          </p:val>
                                        </p:tav>
                                      </p:tavLst>
                                    </p:anim>
                                  </p:childTnLst>
                                </p:cTn>
                              </p:par>
                            </p:childTnLst>
                          </p:cTn>
                        </p:par>
                        <p:par>
                          <p:cTn id="130" fill="hold">
                            <p:stCondLst>
                              <p:cond delay="5250"/>
                            </p:stCondLst>
                            <p:childTnLst>
                              <p:par>
                                <p:cTn id="131" presetID="42" presetClass="entr" presetSubtype="0" fill="hold" grpId="0" nodeType="afterEffect">
                                  <p:stCondLst>
                                    <p:cond delay="0"/>
                                  </p:stCondLst>
                                  <p:childTnLst>
                                    <p:set>
                                      <p:cBhvr>
                                        <p:cTn id="132" dur="1" fill="hold">
                                          <p:stCondLst>
                                            <p:cond delay="0"/>
                                          </p:stCondLst>
                                        </p:cTn>
                                        <p:tgtEl>
                                          <p:spTgt spid="86"/>
                                        </p:tgtEl>
                                        <p:attrNameLst>
                                          <p:attrName>style.visibility</p:attrName>
                                        </p:attrNameLst>
                                      </p:cBhvr>
                                      <p:to>
                                        <p:strVal val="visible"/>
                                      </p:to>
                                    </p:set>
                                    <p:animEffect transition="in" filter="fade">
                                      <p:cBhvr>
                                        <p:cTn id="133" dur="250"/>
                                        <p:tgtEl>
                                          <p:spTgt spid="86"/>
                                        </p:tgtEl>
                                      </p:cBhvr>
                                    </p:animEffect>
                                    <p:anim calcmode="lin" valueType="num">
                                      <p:cBhvr>
                                        <p:cTn id="134" dur="250" fill="hold"/>
                                        <p:tgtEl>
                                          <p:spTgt spid="86"/>
                                        </p:tgtEl>
                                        <p:attrNameLst>
                                          <p:attrName>ppt_x</p:attrName>
                                        </p:attrNameLst>
                                      </p:cBhvr>
                                      <p:tavLst>
                                        <p:tav tm="0">
                                          <p:val>
                                            <p:strVal val="#ppt_x"/>
                                          </p:val>
                                        </p:tav>
                                        <p:tav tm="100000">
                                          <p:val>
                                            <p:strVal val="#ppt_x"/>
                                          </p:val>
                                        </p:tav>
                                      </p:tavLst>
                                    </p:anim>
                                    <p:anim calcmode="lin" valueType="num">
                                      <p:cBhvr>
                                        <p:cTn id="135" dur="25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animBg="1"/>
      <p:bldP spid="70" grpId="0"/>
      <p:bldP spid="71" grpId="0"/>
      <p:bldP spid="72" grpId="0" animBg="1"/>
      <p:bldP spid="73" grpId="0"/>
      <p:bldP spid="74" grpId="0"/>
      <p:bldP spid="75" grpId="0" animBg="1"/>
      <p:bldP spid="76" grpId="0"/>
      <p:bldP spid="77" grpId="0"/>
      <p:bldP spid="78" grpId="0" animBg="1"/>
      <p:bldP spid="79" grpId="0"/>
      <p:bldP spid="80" grpId="0"/>
      <p:bldP spid="81" grpId="0" animBg="1"/>
      <p:bldP spid="82" grpId="0"/>
      <p:bldP spid="83" grpId="0" animBg="1"/>
      <p:bldP spid="84" grpId="0" animBg="1"/>
      <p:bldP spid="85" grpId="0" animBg="1"/>
      <p:bldP spid="8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908057" y="1867879"/>
            <a:ext cx="10655820" cy="3631210"/>
            <a:chOff x="841151" y="2622622"/>
            <a:chExt cx="10655820" cy="3631210"/>
          </a:xfrm>
        </p:grpSpPr>
        <p:sp>
          <p:nvSpPr>
            <p:cNvPr id="6" name="椭圆 5"/>
            <p:cNvSpPr/>
            <p:nvPr/>
          </p:nvSpPr>
          <p:spPr>
            <a:xfrm>
              <a:off x="1437061" y="2622622"/>
              <a:ext cx="1622351" cy="1622351"/>
            </a:xfrm>
            <a:prstGeom prst="ellipse">
              <a:avLst/>
            </a:prstGeom>
            <a:solidFill>
              <a:srgbClr val="49B564"/>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p:cNvSpPr/>
            <p:nvPr/>
          </p:nvSpPr>
          <p:spPr>
            <a:xfrm>
              <a:off x="3990902" y="2622622"/>
              <a:ext cx="1622351" cy="1622351"/>
            </a:xfrm>
            <a:prstGeom prst="ellipse">
              <a:avLst/>
            </a:prstGeom>
            <a:solidFill>
              <a:srgbClr val="49B564"/>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6544743" y="2622622"/>
              <a:ext cx="1622351" cy="1622351"/>
            </a:xfrm>
            <a:prstGeom prst="ellipse">
              <a:avLst/>
            </a:prstGeom>
            <a:solidFill>
              <a:srgbClr val="49B564"/>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9098584" y="2622622"/>
              <a:ext cx="1622351" cy="1622351"/>
            </a:xfrm>
            <a:prstGeom prst="ellipse">
              <a:avLst/>
            </a:prstGeom>
            <a:solidFill>
              <a:srgbClr val="49B564"/>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1765453" y="2951014"/>
              <a:ext cx="965565" cy="9655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4319294" y="2951014"/>
              <a:ext cx="965565" cy="9655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6873135" y="2956742"/>
              <a:ext cx="965565" cy="9655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9426976" y="2951014"/>
              <a:ext cx="965565" cy="9655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Freeform 46"/>
            <p:cNvSpPr>
              <a:spLocks noEditPoints="1"/>
            </p:cNvSpPr>
            <p:nvPr/>
          </p:nvSpPr>
          <p:spPr bwMode="auto">
            <a:xfrm>
              <a:off x="1995147" y="3163848"/>
              <a:ext cx="513120" cy="51312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91 h 144"/>
                <a:gd name="T12" fmla="*/ 108 w 144"/>
                <a:gd name="T13" fmla="*/ 93 h 144"/>
                <a:gd name="T14" fmla="*/ 84 w 144"/>
                <a:gd name="T15" fmla="*/ 93 h 144"/>
                <a:gd name="T16" fmla="*/ 84 w 144"/>
                <a:gd name="T17" fmla="*/ 100 h 144"/>
                <a:gd name="T18" fmla="*/ 101 w 144"/>
                <a:gd name="T19" fmla="*/ 100 h 144"/>
                <a:gd name="T20" fmla="*/ 103 w 144"/>
                <a:gd name="T21" fmla="*/ 102 h 144"/>
                <a:gd name="T22" fmla="*/ 103 w 144"/>
                <a:gd name="T23" fmla="*/ 108 h 144"/>
                <a:gd name="T24" fmla="*/ 101 w 144"/>
                <a:gd name="T25" fmla="*/ 110 h 144"/>
                <a:gd name="T26" fmla="*/ 43 w 144"/>
                <a:gd name="T27" fmla="*/ 110 h 144"/>
                <a:gd name="T28" fmla="*/ 41 w 144"/>
                <a:gd name="T29" fmla="*/ 108 h 144"/>
                <a:gd name="T30" fmla="*/ 41 w 144"/>
                <a:gd name="T31" fmla="*/ 102 h 144"/>
                <a:gd name="T32" fmla="*/ 43 w 144"/>
                <a:gd name="T33" fmla="*/ 100 h 144"/>
                <a:gd name="T34" fmla="*/ 60 w 144"/>
                <a:gd name="T35" fmla="*/ 100 h 144"/>
                <a:gd name="T36" fmla="*/ 60 w 144"/>
                <a:gd name="T37" fmla="*/ 93 h 144"/>
                <a:gd name="T38" fmla="*/ 36 w 144"/>
                <a:gd name="T39" fmla="*/ 93 h 144"/>
                <a:gd name="T40" fmla="*/ 34 w 144"/>
                <a:gd name="T41" fmla="*/ 91 h 144"/>
                <a:gd name="T42" fmla="*/ 34 w 144"/>
                <a:gd name="T43" fmla="*/ 37 h 144"/>
                <a:gd name="T44" fmla="*/ 36 w 144"/>
                <a:gd name="T45" fmla="*/ 35 h 144"/>
                <a:gd name="T46" fmla="*/ 108 w 144"/>
                <a:gd name="T47" fmla="*/ 35 h 144"/>
                <a:gd name="T48" fmla="*/ 110 w 144"/>
                <a:gd name="T49" fmla="*/ 37 h 144"/>
                <a:gd name="T50" fmla="*/ 110 w 144"/>
                <a:gd name="T51" fmla="*/ 9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91"/>
                  </a:moveTo>
                  <a:cubicBezTo>
                    <a:pt x="110" y="92"/>
                    <a:pt x="109" y="93"/>
                    <a:pt x="108" y="93"/>
                  </a:cubicBezTo>
                  <a:cubicBezTo>
                    <a:pt x="84" y="93"/>
                    <a:pt x="84" y="93"/>
                    <a:pt x="84" y="93"/>
                  </a:cubicBezTo>
                  <a:cubicBezTo>
                    <a:pt x="84" y="100"/>
                    <a:pt x="84" y="100"/>
                    <a:pt x="84" y="100"/>
                  </a:cubicBezTo>
                  <a:cubicBezTo>
                    <a:pt x="101" y="100"/>
                    <a:pt x="101" y="100"/>
                    <a:pt x="101" y="100"/>
                  </a:cubicBezTo>
                  <a:cubicBezTo>
                    <a:pt x="102" y="100"/>
                    <a:pt x="103" y="101"/>
                    <a:pt x="103" y="102"/>
                  </a:cubicBezTo>
                  <a:cubicBezTo>
                    <a:pt x="103" y="108"/>
                    <a:pt x="103" y="108"/>
                    <a:pt x="103" y="108"/>
                  </a:cubicBezTo>
                  <a:cubicBezTo>
                    <a:pt x="103" y="109"/>
                    <a:pt x="102" y="110"/>
                    <a:pt x="101" y="110"/>
                  </a:cubicBezTo>
                  <a:cubicBezTo>
                    <a:pt x="43" y="110"/>
                    <a:pt x="43" y="110"/>
                    <a:pt x="43" y="110"/>
                  </a:cubicBezTo>
                  <a:cubicBezTo>
                    <a:pt x="42" y="110"/>
                    <a:pt x="41" y="109"/>
                    <a:pt x="41" y="108"/>
                  </a:cubicBezTo>
                  <a:cubicBezTo>
                    <a:pt x="41" y="102"/>
                    <a:pt x="41" y="102"/>
                    <a:pt x="41" y="102"/>
                  </a:cubicBezTo>
                  <a:cubicBezTo>
                    <a:pt x="41" y="101"/>
                    <a:pt x="42" y="100"/>
                    <a:pt x="43" y="100"/>
                  </a:cubicBezTo>
                  <a:cubicBezTo>
                    <a:pt x="60" y="100"/>
                    <a:pt x="60" y="100"/>
                    <a:pt x="60" y="100"/>
                  </a:cubicBezTo>
                  <a:cubicBezTo>
                    <a:pt x="60" y="93"/>
                    <a:pt x="60" y="93"/>
                    <a:pt x="60" y="93"/>
                  </a:cubicBezTo>
                  <a:cubicBezTo>
                    <a:pt x="36" y="93"/>
                    <a:pt x="36" y="93"/>
                    <a:pt x="36" y="93"/>
                  </a:cubicBezTo>
                  <a:cubicBezTo>
                    <a:pt x="35" y="93"/>
                    <a:pt x="34" y="92"/>
                    <a:pt x="34" y="91"/>
                  </a:cubicBezTo>
                  <a:cubicBezTo>
                    <a:pt x="34" y="37"/>
                    <a:pt x="34" y="37"/>
                    <a:pt x="34" y="37"/>
                  </a:cubicBezTo>
                  <a:cubicBezTo>
                    <a:pt x="34" y="36"/>
                    <a:pt x="35" y="35"/>
                    <a:pt x="36" y="35"/>
                  </a:cubicBezTo>
                  <a:cubicBezTo>
                    <a:pt x="108" y="35"/>
                    <a:pt x="108" y="35"/>
                    <a:pt x="108" y="35"/>
                  </a:cubicBezTo>
                  <a:cubicBezTo>
                    <a:pt x="109" y="35"/>
                    <a:pt x="110" y="36"/>
                    <a:pt x="110" y="37"/>
                  </a:cubicBezTo>
                  <a:lnTo>
                    <a:pt x="110" y="91"/>
                  </a:lnTo>
                  <a:close/>
                </a:path>
              </a:pathLst>
            </a:custGeom>
            <a:solidFill>
              <a:srgbClr val="49B564"/>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6" name="Freeform 52"/>
            <p:cNvSpPr>
              <a:spLocks noEditPoints="1"/>
            </p:cNvSpPr>
            <p:nvPr/>
          </p:nvSpPr>
          <p:spPr bwMode="auto">
            <a:xfrm>
              <a:off x="4545516" y="3177236"/>
              <a:ext cx="513120" cy="51312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76 h 144"/>
                <a:gd name="T12" fmla="*/ 105 w 144"/>
                <a:gd name="T13" fmla="*/ 91 h 144"/>
                <a:gd name="T14" fmla="*/ 109 w 144"/>
                <a:gd name="T15" fmla="*/ 104 h 144"/>
                <a:gd name="T16" fmla="*/ 91 w 144"/>
                <a:gd name="T17" fmla="*/ 117 h 144"/>
                <a:gd name="T18" fmla="*/ 80 w 144"/>
                <a:gd name="T19" fmla="*/ 110 h 144"/>
                <a:gd name="T20" fmla="*/ 72 w 144"/>
                <a:gd name="T21" fmla="*/ 111 h 144"/>
                <a:gd name="T22" fmla="*/ 64 w 144"/>
                <a:gd name="T23" fmla="*/ 110 h 144"/>
                <a:gd name="T24" fmla="*/ 53 w 144"/>
                <a:gd name="T25" fmla="*/ 117 h 144"/>
                <a:gd name="T26" fmla="*/ 35 w 144"/>
                <a:gd name="T27" fmla="*/ 104 h 144"/>
                <a:gd name="T28" fmla="*/ 39 w 144"/>
                <a:gd name="T29" fmla="*/ 91 h 144"/>
                <a:gd name="T30" fmla="*/ 34 w 144"/>
                <a:gd name="T31" fmla="*/ 76 h 144"/>
                <a:gd name="T32" fmla="*/ 23 w 144"/>
                <a:gd name="T33" fmla="*/ 68 h 144"/>
                <a:gd name="T34" fmla="*/ 30 w 144"/>
                <a:gd name="T35" fmla="*/ 46 h 144"/>
                <a:gd name="T36" fmla="*/ 43 w 144"/>
                <a:gd name="T37" fmla="*/ 46 h 144"/>
                <a:gd name="T38" fmla="*/ 56 w 144"/>
                <a:gd name="T39" fmla="*/ 37 h 144"/>
                <a:gd name="T40" fmla="*/ 60 w 144"/>
                <a:gd name="T41" fmla="*/ 24 h 144"/>
                <a:gd name="T42" fmla="*/ 84 w 144"/>
                <a:gd name="T43" fmla="*/ 24 h 144"/>
                <a:gd name="T44" fmla="*/ 88 w 144"/>
                <a:gd name="T45" fmla="*/ 37 h 144"/>
                <a:gd name="T46" fmla="*/ 101 w 144"/>
                <a:gd name="T47" fmla="*/ 46 h 144"/>
                <a:gd name="T48" fmla="*/ 114 w 144"/>
                <a:gd name="T49" fmla="*/ 46 h 144"/>
                <a:gd name="T50" fmla="*/ 121 w 144"/>
                <a:gd name="T51" fmla="*/ 68 h 144"/>
                <a:gd name="T52" fmla="*/ 110 w 144"/>
                <a:gd name="T53" fmla="*/ 7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rgbClr val="49B564"/>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7" name="Freeform 62"/>
            <p:cNvSpPr>
              <a:spLocks noEditPoints="1"/>
            </p:cNvSpPr>
            <p:nvPr/>
          </p:nvSpPr>
          <p:spPr bwMode="auto">
            <a:xfrm>
              <a:off x="9653198" y="3163168"/>
              <a:ext cx="513120" cy="51312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0 w 144"/>
                <a:gd name="T11" fmla="*/ 107 h 144"/>
                <a:gd name="T12" fmla="*/ 48 w 144"/>
                <a:gd name="T13" fmla="*/ 110 h 144"/>
                <a:gd name="T14" fmla="*/ 33 w 144"/>
                <a:gd name="T15" fmla="*/ 110 h 144"/>
                <a:gd name="T16" fmla="*/ 30 w 144"/>
                <a:gd name="T17" fmla="*/ 107 h 144"/>
                <a:gd name="T18" fmla="*/ 30 w 144"/>
                <a:gd name="T19" fmla="*/ 76 h 144"/>
                <a:gd name="T20" fmla="*/ 33 w 144"/>
                <a:gd name="T21" fmla="*/ 74 h 144"/>
                <a:gd name="T22" fmla="*/ 48 w 144"/>
                <a:gd name="T23" fmla="*/ 74 h 144"/>
                <a:gd name="T24" fmla="*/ 50 w 144"/>
                <a:gd name="T25" fmla="*/ 76 h 144"/>
                <a:gd name="T26" fmla="*/ 50 w 144"/>
                <a:gd name="T27" fmla="*/ 107 h 144"/>
                <a:gd name="T28" fmla="*/ 80 w 144"/>
                <a:gd name="T29" fmla="*/ 107 h 144"/>
                <a:gd name="T30" fmla="*/ 77 w 144"/>
                <a:gd name="T31" fmla="*/ 110 h 144"/>
                <a:gd name="T32" fmla="*/ 63 w 144"/>
                <a:gd name="T33" fmla="*/ 110 h 144"/>
                <a:gd name="T34" fmla="*/ 60 w 144"/>
                <a:gd name="T35" fmla="*/ 107 h 144"/>
                <a:gd name="T36" fmla="*/ 60 w 144"/>
                <a:gd name="T37" fmla="*/ 55 h 144"/>
                <a:gd name="T38" fmla="*/ 63 w 144"/>
                <a:gd name="T39" fmla="*/ 52 h 144"/>
                <a:gd name="T40" fmla="*/ 77 w 144"/>
                <a:gd name="T41" fmla="*/ 52 h 144"/>
                <a:gd name="T42" fmla="*/ 80 w 144"/>
                <a:gd name="T43" fmla="*/ 55 h 144"/>
                <a:gd name="T44" fmla="*/ 80 w 144"/>
                <a:gd name="T45" fmla="*/ 107 h 144"/>
                <a:gd name="T46" fmla="*/ 110 w 144"/>
                <a:gd name="T47" fmla="*/ 107 h 144"/>
                <a:gd name="T48" fmla="*/ 107 w 144"/>
                <a:gd name="T49" fmla="*/ 110 h 144"/>
                <a:gd name="T50" fmla="*/ 92 w 144"/>
                <a:gd name="T51" fmla="*/ 110 h 144"/>
                <a:gd name="T52" fmla="*/ 89 w 144"/>
                <a:gd name="T53" fmla="*/ 107 h 144"/>
                <a:gd name="T54" fmla="*/ 89 w 144"/>
                <a:gd name="T55" fmla="*/ 32 h 144"/>
                <a:gd name="T56" fmla="*/ 92 w 144"/>
                <a:gd name="T57" fmla="*/ 29 h 144"/>
                <a:gd name="T58" fmla="*/ 107 w 144"/>
                <a:gd name="T59" fmla="*/ 29 h 144"/>
                <a:gd name="T60" fmla="*/ 110 w 144"/>
                <a:gd name="T61" fmla="*/ 32 h 144"/>
                <a:gd name="T62" fmla="*/ 110 w 144"/>
                <a:gd name="T63"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0" y="107"/>
                  </a:moveTo>
                  <a:cubicBezTo>
                    <a:pt x="50" y="109"/>
                    <a:pt x="49" y="110"/>
                    <a:pt x="48" y="110"/>
                  </a:cubicBezTo>
                  <a:cubicBezTo>
                    <a:pt x="33" y="110"/>
                    <a:pt x="33" y="110"/>
                    <a:pt x="33" y="110"/>
                  </a:cubicBezTo>
                  <a:cubicBezTo>
                    <a:pt x="31" y="110"/>
                    <a:pt x="30" y="109"/>
                    <a:pt x="30" y="107"/>
                  </a:cubicBezTo>
                  <a:cubicBezTo>
                    <a:pt x="30" y="76"/>
                    <a:pt x="30" y="76"/>
                    <a:pt x="30" y="76"/>
                  </a:cubicBezTo>
                  <a:cubicBezTo>
                    <a:pt x="30" y="75"/>
                    <a:pt x="31" y="74"/>
                    <a:pt x="33" y="74"/>
                  </a:cubicBezTo>
                  <a:cubicBezTo>
                    <a:pt x="48" y="74"/>
                    <a:pt x="48" y="74"/>
                    <a:pt x="48" y="74"/>
                  </a:cubicBezTo>
                  <a:cubicBezTo>
                    <a:pt x="49" y="74"/>
                    <a:pt x="50" y="75"/>
                    <a:pt x="50" y="76"/>
                  </a:cubicBezTo>
                  <a:lnTo>
                    <a:pt x="50" y="107"/>
                  </a:lnTo>
                  <a:close/>
                  <a:moveTo>
                    <a:pt x="80" y="107"/>
                  </a:moveTo>
                  <a:cubicBezTo>
                    <a:pt x="80" y="109"/>
                    <a:pt x="79" y="110"/>
                    <a:pt x="77" y="110"/>
                  </a:cubicBezTo>
                  <a:cubicBezTo>
                    <a:pt x="63" y="110"/>
                    <a:pt x="63" y="110"/>
                    <a:pt x="63" y="110"/>
                  </a:cubicBezTo>
                  <a:cubicBezTo>
                    <a:pt x="61" y="110"/>
                    <a:pt x="60" y="109"/>
                    <a:pt x="60" y="107"/>
                  </a:cubicBezTo>
                  <a:cubicBezTo>
                    <a:pt x="60" y="55"/>
                    <a:pt x="60" y="55"/>
                    <a:pt x="60" y="55"/>
                  </a:cubicBezTo>
                  <a:cubicBezTo>
                    <a:pt x="60" y="53"/>
                    <a:pt x="61" y="52"/>
                    <a:pt x="63" y="52"/>
                  </a:cubicBezTo>
                  <a:cubicBezTo>
                    <a:pt x="77" y="52"/>
                    <a:pt x="77" y="52"/>
                    <a:pt x="77" y="52"/>
                  </a:cubicBezTo>
                  <a:cubicBezTo>
                    <a:pt x="79" y="52"/>
                    <a:pt x="80" y="53"/>
                    <a:pt x="80" y="55"/>
                  </a:cubicBezTo>
                  <a:lnTo>
                    <a:pt x="80" y="107"/>
                  </a:lnTo>
                  <a:close/>
                  <a:moveTo>
                    <a:pt x="110" y="107"/>
                  </a:moveTo>
                  <a:cubicBezTo>
                    <a:pt x="110" y="109"/>
                    <a:pt x="108" y="110"/>
                    <a:pt x="107" y="110"/>
                  </a:cubicBezTo>
                  <a:cubicBezTo>
                    <a:pt x="92" y="110"/>
                    <a:pt x="92" y="110"/>
                    <a:pt x="92" y="110"/>
                  </a:cubicBezTo>
                  <a:cubicBezTo>
                    <a:pt x="91" y="110"/>
                    <a:pt x="89" y="109"/>
                    <a:pt x="89" y="107"/>
                  </a:cubicBezTo>
                  <a:cubicBezTo>
                    <a:pt x="89" y="32"/>
                    <a:pt x="89" y="32"/>
                    <a:pt x="89" y="32"/>
                  </a:cubicBezTo>
                  <a:cubicBezTo>
                    <a:pt x="89" y="30"/>
                    <a:pt x="91" y="29"/>
                    <a:pt x="92" y="29"/>
                  </a:cubicBezTo>
                  <a:cubicBezTo>
                    <a:pt x="107" y="29"/>
                    <a:pt x="107" y="29"/>
                    <a:pt x="107" y="29"/>
                  </a:cubicBezTo>
                  <a:cubicBezTo>
                    <a:pt x="108" y="29"/>
                    <a:pt x="110" y="30"/>
                    <a:pt x="110" y="32"/>
                  </a:cubicBezTo>
                  <a:lnTo>
                    <a:pt x="110" y="107"/>
                  </a:lnTo>
                  <a:close/>
                </a:path>
              </a:pathLst>
            </a:custGeom>
            <a:solidFill>
              <a:srgbClr val="49B564"/>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8" name="Freeform 76"/>
            <p:cNvSpPr>
              <a:spLocks noEditPoints="1"/>
            </p:cNvSpPr>
            <p:nvPr/>
          </p:nvSpPr>
          <p:spPr bwMode="auto">
            <a:xfrm>
              <a:off x="7113425" y="3177916"/>
              <a:ext cx="513120" cy="51312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solidFill>
              <a:srgbClr val="49B564"/>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9" name="文本框 20"/>
            <p:cNvSpPr txBox="1"/>
            <p:nvPr/>
          </p:nvSpPr>
          <p:spPr>
            <a:xfrm>
              <a:off x="1207030" y="4555503"/>
              <a:ext cx="2404826" cy="646331"/>
            </a:xfrm>
            <a:prstGeom prst="rect">
              <a:avLst/>
            </a:prstGeom>
            <a:noFill/>
            <a:effectLst/>
          </p:spPr>
          <p:txBody>
            <a:bodyPr wrap="none" rtlCol="0">
              <a:spAutoFit/>
            </a:bodyPr>
            <a:lstStyle/>
            <a:p>
              <a:r>
                <a:rPr lang="en-US" altLang="zh-CN" sz="1400" b="1" dirty="0">
                  <a:solidFill>
                    <a:schemeClr val="bg1">
                      <a:lumMod val="50000"/>
                    </a:schemeClr>
                  </a:solidFill>
                  <a:cs typeface="+mn-ea"/>
                  <a:sym typeface="+mn-lt"/>
                </a:rPr>
                <a:t>MORE  THEN  TEMPLATE</a:t>
              </a:r>
              <a:endParaRPr lang="en-US" altLang="zh-CN" sz="1000" b="1"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center</a:t>
              </a:r>
            </a:p>
            <a:p>
              <a:r>
                <a:rPr lang="en-US" altLang="zh-CN" sz="1100" dirty="0">
                  <a:solidFill>
                    <a:schemeClr val="bg1">
                      <a:lumMod val="50000"/>
                    </a:schemeClr>
                  </a:solidFill>
                  <a:cs typeface="+mn-ea"/>
                  <a:sym typeface="+mn-lt"/>
                </a:rPr>
                <a:t>of the  narrative thought</a:t>
              </a:r>
              <a:endParaRPr lang="en-US" altLang="zh-CN" sz="1400" dirty="0">
                <a:solidFill>
                  <a:schemeClr val="bg1">
                    <a:lumMod val="50000"/>
                  </a:schemeClr>
                </a:solidFill>
                <a:cs typeface="+mn-ea"/>
                <a:sym typeface="+mn-lt"/>
              </a:endParaRPr>
            </a:p>
          </p:txBody>
        </p:sp>
        <p:sp>
          <p:nvSpPr>
            <p:cNvPr id="20" name="文本框 21"/>
            <p:cNvSpPr txBox="1"/>
            <p:nvPr/>
          </p:nvSpPr>
          <p:spPr>
            <a:xfrm>
              <a:off x="3809837" y="4555502"/>
              <a:ext cx="2404826" cy="646331"/>
            </a:xfrm>
            <a:prstGeom prst="rect">
              <a:avLst/>
            </a:prstGeom>
            <a:noFill/>
            <a:effectLst/>
          </p:spPr>
          <p:txBody>
            <a:bodyPr wrap="none" rtlCol="0">
              <a:spAutoFit/>
            </a:bodyPr>
            <a:lstStyle/>
            <a:p>
              <a:r>
                <a:rPr lang="en-US" altLang="zh-CN" sz="1400" b="1" dirty="0">
                  <a:solidFill>
                    <a:schemeClr val="bg1">
                      <a:lumMod val="50000"/>
                    </a:schemeClr>
                  </a:solidFill>
                  <a:cs typeface="+mn-ea"/>
                  <a:sym typeface="+mn-lt"/>
                </a:rPr>
                <a:t>MORE  THEN  TEMPLATE</a:t>
              </a:r>
              <a:endParaRPr lang="en-US" altLang="zh-CN" sz="1000" b="1"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center</a:t>
              </a:r>
            </a:p>
            <a:p>
              <a:r>
                <a:rPr lang="en-US" altLang="zh-CN" sz="1100" dirty="0">
                  <a:solidFill>
                    <a:schemeClr val="bg1">
                      <a:lumMod val="50000"/>
                    </a:schemeClr>
                  </a:solidFill>
                  <a:cs typeface="+mn-ea"/>
                  <a:sym typeface="+mn-lt"/>
                </a:rPr>
                <a:t>of the  narrative thought</a:t>
              </a:r>
              <a:endParaRPr lang="en-US" altLang="zh-CN" sz="1400" dirty="0">
                <a:solidFill>
                  <a:schemeClr val="bg1">
                    <a:lumMod val="50000"/>
                  </a:schemeClr>
                </a:solidFill>
                <a:cs typeface="+mn-ea"/>
                <a:sym typeface="+mn-lt"/>
              </a:endParaRPr>
            </a:p>
          </p:txBody>
        </p:sp>
        <p:sp>
          <p:nvSpPr>
            <p:cNvPr id="21" name="文本框 22"/>
            <p:cNvSpPr txBox="1"/>
            <p:nvPr/>
          </p:nvSpPr>
          <p:spPr>
            <a:xfrm>
              <a:off x="6412645" y="4555503"/>
              <a:ext cx="2404826" cy="646331"/>
            </a:xfrm>
            <a:prstGeom prst="rect">
              <a:avLst/>
            </a:prstGeom>
            <a:noFill/>
            <a:effectLst/>
          </p:spPr>
          <p:txBody>
            <a:bodyPr wrap="none" rtlCol="0">
              <a:spAutoFit/>
            </a:bodyPr>
            <a:lstStyle/>
            <a:p>
              <a:r>
                <a:rPr lang="en-US" altLang="zh-CN" sz="1400" b="1" dirty="0">
                  <a:solidFill>
                    <a:schemeClr val="bg1">
                      <a:lumMod val="50000"/>
                    </a:schemeClr>
                  </a:solidFill>
                  <a:cs typeface="+mn-ea"/>
                  <a:sym typeface="+mn-lt"/>
                </a:rPr>
                <a:t>MORE  THEN  TEMPLATE</a:t>
              </a:r>
              <a:endParaRPr lang="en-US" altLang="zh-CN" sz="1000" b="1"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center</a:t>
              </a:r>
            </a:p>
            <a:p>
              <a:r>
                <a:rPr lang="en-US" altLang="zh-CN" sz="1100" dirty="0">
                  <a:solidFill>
                    <a:schemeClr val="bg1">
                      <a:lumMod val="50000"/>
                    </a:schemeClr>
                  </a:solidFill>
                  <a:cs typeface="+mn-ea"/>
                  <a:sym typeface="+mn-lt"/>
                </a:rPr>
                <a:t>of the  narrative thought</a:t>
              </a:r>
              <a:endParaRPr lang="en-US" altLang="zh-CN" sz="1400" dirty="0">
                <a:solidFill>
                  <a:schemeClr val="bg1">
                    <a:lumMod val="50000"/>
                  </a:schemeClr>
                </a:solidFill>
                <a:cs typeface="+mn-ea"/>
                <a:sym typeface="+mn-lt"/>
              </a:endParaRPr>
            </a:p>
          </p:txBody>
        </p:sp>
        <p:sp>
          <p:nvSpPr>
            <p:cNvPr id="22" name="文本框 23"/>
            <p:cNvSpPr txBox="1"/>
            <p:nvPr/>
          </p:nvSpPr>
          <p:spPr>
            <a:xfrm>
              <a:off x="9092145" y="4555502"/>
              <a:ext cx="2404826" cy="646331"/>
            </a:xfrm>
            <a:prstGeom prst="rect">
              <a:avLst/>
            </a:prstGeom>
            <a:noFill/>
            <a:effectLst/>
          </p:spPr>
          <p:txBody>
            <a:bodyPr wrap="none" rtlCol="0">
              <a:spAutoFit/>
            </a:bodyPr>
            <a:lstStyle/>
            <a:p>
              <a:r>
                <a:rPr lang="en-US" altLang="zh-CN" sz="1400" b="1" dirty="0">
                  <a:solidFill>
                    <a:schemeClr val="bg1">
                      <a:lumMod val="50000"/>
                    </a:schemeClr>
                  </a:solidFill>
                  <a:cs typeface="+mn-ea"/>
                  <a:sym typeface="+mn-lt"/>
                </a:rPr>
                <a:t>MORE  THEN  TEMPLATE</a:t>
              </a:r>
              <a:endParaRPr lang="en-US" altLang="zh-CN" sz="1000" b="1"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center</a:t>
              </a:r>
            </a:p>
            <a:p>
              <a:r>
                <a:rPr lang="en-US" altLang="zh-CN" sz="1100" dirty="0">
                  <a:solidFill>
                    <a:schemeClr val="bg1">
                      <a:lumMod val="50000"/>
                    </a:schemeClr>
                  </a:solidFill>
                  <a:cs typeface="+mn-ea"/>
                  <a:sym typeface="+mn-lt"/>
                </a:rPr>
                <a:t>of the  narrative thought</a:t>
              </a:r>
              <a:endParaRPr lang="en-US" altLang="zh-CN" sz="1400" dirty="0">
                <a:solidFill>
                  <a:schemeClr val="bg1">
                    <a:lumMod val="50000"/>
                  </a:schemeClr>
                </a:solidFill>
                <a:cs typeface="+mn-ea"/>
                <a:sym typeface="+mn-lt"/>
              </a:endParaRPr>
            </a:p>
          </p:txBody>
        </p:sp>
        <p:cxnSp>
          <p:nvCxnSpPr>
            <p:cNvPr id="23" name="Conector recto 60"/>
            <p:cNvCxnSpPr>
              <a:cxnSpLocks/>
            </p:cNvCxnSpPr>
            <p:nvPr/>
          </p:nvCxnSpPr>
          <p:spPr>
            <a:xfrm flipH="1">
              <a:off x="841152" y="5542597"/>
              <a:ext cx="1039927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文本框 5"/>
            <p:cNvSpPr txBox="1"/>
            <p:nvPr/>
          </p:nvSpPr>
          <p:spPr>
            <a:xfrm flipH="1">
              <a:off x="841151" y="5705236"/>
              <a:ext cx="10260238" cy="548596"/>
            </a:xfrm>
            <a:prstGeom prst="rect">
              <a:avLst/>
            </a:prstGeom>
            <a:noFill/>
          </p:spPr>
          <p:txBody>
            <a:bodyPr wrap="square" lIns="91424" tIns="45712" rIns="91424" bIns="45712" rtlCol="0">
              <a:spAutoFit/>
            </a:bodyPr>
            <a:lstStyle/>
            <a:p>
              <a:pPr algn="ctr" defTabSz="457106">
                <a:lnSpc>
                  <a:spcPct val="130000"/>
                </a:lnSpc>
              </a:pPr>
              <a:r>
                <a:rPr lang="zh-CN" altLang="en-US" sz="1200" dirty="0">
                  <a:solidFill>
                    <a:schemeClr val="bg1">
                      <a:lumMod val="50000"/>
                    </a:schemeClr>
                  </a:solidFill>
                  <a:cs typeface="+mn-ea"/>
                  <a:sym typeface="+mn-lt"/>
                </a:rPr>
                <a:t>双击图标可以对图表图形及文字的颜色、边框等进行选择。点击图表然后右键选择“编辑数据”即自动跳转到</a:t>
              </a:r>
              <a:r>
                <a:rPr lang="en-US" altLang="zh-CN" sz="1200" dirty="0">
                  <a:solidFill>
                    <a:schemeClr val="bg1">
                      <a:lumMod val="50000"/>
                    </a:schemeClr>
                  </a:solidFill>
                  <a:cs typeface="+mn-ea"/>
                  <a:sym typeface="+mn-lt"/>
                </a:rPr>
                <a:t>Excel</a:t>
              </a:r>
              <a:r>
                <a:rPr lang="zh-CN" altLang="en-US" sz="1200" dirty="0">
                  <a:solidFill>
                    <a:schemeClr val="bg1">
                      <a:lumMod val="50000"/>
                    </a:schemeClr>
                  </a:solidFill>
                  <a:cs typeface="+mn-ea"/>
                  <a:sym typeface="+mn-lt"/>
                </a:rPr>
                <a:t>中对图表的数据信息进行编辑。点击图标，在屏幕上方的“图标布局”面板中可以对图表的标题、坐标轴、图例、数据标签、网格线、趋势线等进行编辑。</a:t>
              </a:r>
            </a:p>
          </p:txBody>
        </p:sp>
      </p:grpSp>
      <p:sp>
        <p:nvSpPr>
          <p:cNvPr id="25" name="圆角矩形 24"/>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p:cNvSpPr/>
          <p:nvPr/>
        </p:nvSpPr>
        <p:spPr>
          <a:xfrm>
            <a:off x="1149772" y="224525"/>
            <a:ext cx="4801314" cy="646331"/>
          </a:xfrm>
          <a:prstGeom prst="rect">
            <a:avLst/>
          </a:prstGeom>
        </p:spPr>
        <p:txBody>
          <a:bodyPr wrap="none">
            <a:spAutoFit/>
          </a:bodyPr>
          <a:lstStyle/>
          <a:p>
            <a:pPr algn="ctr"/>
            <a:r>
              <a:rPr kumimoji="1" lang="zh-CN" altLang="en-US" sz="3600" b="1" dirty="0" smtClean="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extLst>
      <p:ext uri="{BB962C8B-B14F-4D97-AF65-F5344CB8AC3E}">
        <p14:creationId xmlns:p14="http://schemas.microsoft.com/office/powerpoint/2010/main" val="72098241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cstate="screen">
            <a:extLst>
              <a:ext uri="{28A0092B-C50C-407E-A947-70E740481C1C}">
                <a14:useLocalDpi xmlns:a14="http://schemas.microsoft.com/office/drawing/2010/main"/>
              </a:ext>
            </a:extLst>
          </a:blip>
          <a:srcRect t="-22647" r="-1186"/>
          <a:stretch/>
        </p:blipFill>
        <p:spPr>
          <a:xfrm>
            <a:off x="3391388" y="3565118"/>
            <a:ext cx="4876384" cy="3294470"/>
          </a:xfrm>
          <a:prstGeom prst="rect">
            <a:avLst/>
          </a:prstGeom>
        </p:spPr>
      </p:pic>
      <p:sp>
        <p:nvSpPr>
          <p:cNvPr id="8" name="圆角矩形 7"/>
          <p:cNvSpPr/>
          <p:nvPr/>
        </p:nvSpPr>
        <p:spPr>
          <a:xfrm>
            <a:off x="4466290" y="-3795245"/>
            <a:ext cx="3443296" cy="6684568"/>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4466290" y="766715"/>
            <a:ext cx="3259420" cy="236486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smtClean="0">
                <a:solidFill>
                  <a:schemeClr val="bg1"/>
                </a:solidFill>
                <a:cs typeface="+mn-ea"/>
                <a:sym typeface="+mn-lt"/>
              </a:rPr>
              <a:t>THREE</a:t>
            </a:r>
            <a:endParaRPr lang="zh-CN" altLang="en-US" sz="1400" dirty="0">
              <a:solidFill>
                <a:schemeClr val="bg1"/>
              </a:solidFill>
              <a:cs typeface="+mn-ea"/>
              <a:sym typeface="+mn-lt"/>
            </a:endParaRPr>
          </a:p>
        </p:txBody>
      </p:sp>
      <p:grpSp>
        <p:nvGrpSpPr>
          <p:cNvPr id="18" name="组合 17"/>
          <p:cNvGrpSpPr/>
          <p:nvPr/>
        </p:nvGrpSpPr>
        <p:grpSpPr>
          <a:xfrm>
            <a:off x="2910157" y="3131578"/>
            <a:ext cx="6375580" cy="1442629"/>
            <a:chOff x="4738330" y="2639572"/>
            <a:chExt cx="6375580" cy="1442629"/>
          </a:xfrm>
        </p:grpSpPr>
        <p:sp>
          <p:nvSpPr>
            <p:cNvPr id="19" name="矩形 18"/>
            <p:cNvSpPr/>
            <p:nvPr/>
          </p:nvSpPr>
          <p:spPr>
            <a:xfrm>
              <a:off x="5756295" y="2639572"/>
              <a:ext cx="4339650" cy="923330"/>
            </a:xfrm>
            <a:prstGeom prst="rect">
              <a:avLst/>
            </a:prstGeom>
          </p:spPr>
          <p:txBody>
            <a:bodyPr wrap="none">
              <a:spAutoFit/>
            </a:bodyPr>
            <a:lstStyle/>
            <a:p>
              <a:pPr algn="ctr"/>
              <a:r>
                <a:rPr kumimoji="1" lang="zh-CN" altLang="en-US" sz="5400" dirty="0">
                  <a:solidFill>
                    <a:srgbClr val="49B564"/>
                  </a:solidFill>
                  <a:cs typeface="+mn-ea"/>
                  <a:sym typeface="+mn-lt"/>
                </a:rPr>
                <a:t>加入你的标题</a:t>
              </a:r>
            </a:p>
          </p:txBody>
        </p:sp>
        <p:sp>
          <p:nvSpPr>
            <p:cNvPr id="20" name="矩形 19"/>
            <p:cNvSpPr/>
            <p:nvPr/>
          </p:nvSpPr>
          <p:spPr>
            <a:xfrm>
              <a:off x="4738330" y="3482421"/>
              <a:ext cx="6375580" cy="599780"/>
            </a:xfrm>
            <a:prstGeom prst="rect">
              <a:avLst/>
            </a:prstGeom>
          </p:spPr>
          <p:txBody>
            <a:bodyPr wrap="square">
              <a:spAutoFit/>
            </a:bodyPr>
            <a:lstStyle/>
            <a:p>
              <a:pPr algn="ctr">
                <a:lnSpc>
                  <a:spcPct val="130000"/>
                </a:lnSpc>
              </a:pPr>
              <a:r>
                <a:rPr lang="zh-CN" altLang="en-US" sz="1333" dirty="0">
                  <a:solidFill>
                    <a:schemeClr val="bg1">
                      <a:lumMod val="50000"/>
                    </a:schemeClr>
                  </a:solidFill>
                  <a:cs typeface="+mn-ea"/>
                  <a:sym typeface="+mn-lt"/>
                </a:rPr>
                <a:t>点击此处添加文本内容，如关键词、部分简单介绍等。点击此处添加文本内容，如关键词、部分简单介绍等。点击此处添加文本内容，如关键词、部分简单介绍等。</a:t>
              </a:r>
              <a:endParaRPr lang="en-US" altLang="zh-CN" sz="1333" dirty="0">
                <a:solidFill>
                  <a:schemeClr val="bg1">
                    <a:lumMod val="50000"/>
                  </a:schemeClr>
                </a:solidFill>
                <a:cs typeface="+mn-ea"/>
                <a:sym typeface="+mn-lt"/>
              </a:endParaRPr>
            </a:p>
          </p:txBody>
        </p:sp>
      </p:grpSp>
    </p:spTree>
    <p:extLst>
      <p:ext uri="{BB962C8B-B14F-4D97-AF65-F5344CB8AC3E}">
        <p14:creationId xmlns:p14="http://schemas.microsoft.com/office/powerpoint/2010/main" val="64017144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H="1">
            <a:off x="4035171" y="5193178"/>
            <a:ext cx="4611628" cy="644444"/>
          </a:xfrm>
          <a:prstGeom prst="rect">
            <a:avLst/>
          </a:prstGeom>
          <a:effectLst/>
        </p:spPr>
        <p:txBody>
          <a:bodyPr wrap="square" lIns="121893" tIns="60946" rIns="121893" bIns="60946">
            <a:spAutoFit/>
          </a:bodyPr>
          <a:lstStyle/>
          <a:p>
            <a:pPr>
              <a:lnSpc>
                <a:spcPct val="150000"/>
              </a:lnSpc>
            </a:pPr>
            <a:r>
              <a:rPr lang="zh-CN" altLang="en-US" sz="1200" dirty="0">
                <a:solidFill>
                  <a:schemeClr val="bg1">
                    <a:lumMod val="50000"/>
                  </a:schemeClr>
                </a:solidFill>
                <a:cs typeface="+mn-ea"/>
                <a:sym typeface="+mn-lt"/>
              </a:rPr>
              <a:t>这里输入简单的文字概述这里输入简单文字概述简单的文字概述。这里输入简概述这里输入简单文字概述简单的文字概述。</a:t>
            </a:r>
            <a:endParaRPr lang="en-US" altLang="zh-CN" sz="1200" dirty="0">
              <a:solidFill>
                <a:schemeClr val="bg1">
                  <a:lumMod val="50000"/>
                </a:schemeClr>
              </a:solidFill>
              <a:cs typeface="+mn-ea"/>
              <a:sym typeface="+mn-lt"/>
            </a:endParaRPr>
          </a:p>
        </p:txBody>
      </p:sp>
      <p:sp>
        <p:nvSpPr>
          <p:cNvPr id="6" name="矩形 5"/>
          <p:cNvSpPr/>
          <p:nvPr/>
        </p:nvSpPr>
        <p:spPr>
          <a:xfrm>
            <a:off x="4048414" y="4875682"/>
            <a:ext cx="3489812" cy="350196"/>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2400" b="1" dirty="0">
                <a:solidFill>
                  <a:schemeClr val="bg1">
                    <a:lumMod val="50000"/>
                  </a:schemeClr>
                </a:solidFill>
                <a:cs typeface="+mn-ea"/>
                <a:sym typeface="+mn-lt"/>
              </a:rPr>
              <a:t>这里填写小标题</a:t>
            </a:r>
            <a:endParaRPr lang="en-US" altLang="zh-CN" sz="2400" b="1" dirty="0">
              <a:solidFill>
                <a:schemeClr val="bg1">
                  <a:lumMod val="50000"/>
                </a:schemeClr>
              </a:solidFill>
              <a:cs typeface="+mn-ea"/>
              <a:sym typeface="+mn-lt"/>
            </a:endParaRPr>
          </a:p>
        </p:txBody>
      </p:sp>
      <p:grpSp>
        <p:nvGrpSpPr>
          <p:cNvPr id="4" name="组合 3"/>
          <p:cNvGrpSpPr/>
          <p:nvPr/>
        </p:nvGrpSpPr>
        <p:grpSpPr>
          <a:xfrm>
            <a:off x="8733703" y="1642134"/>
            <a:ext cx="2836172" cy="4256683"/>
            <a:chOff x="7668011" y="1786377"/>
            <a:chExt cx="3382965" cy="5077342"/>
          </a:xfrm>
        </p:grpSpPr>
        <p:grpSp>
          <p:nvGrpSpPr>
            <p:cNvPr id="27" name="组合 26"/>
            <p:cNvGrpSpPr/>
            <p:nvPr/>
          </p:nvGrpSpPr>
          <p:grpSpPr>
            <a:xfrm flipH="1">
              <a:off x="7668012" y="1786377"/>
              <a:ext cx="3375067" cy="3641121"/>
              <a:chOff x="3354121" y="1719913"/>
              <a:chExt cx="2435757" cy="2627766"/>
            </a:xfrm>
          </p:grpSpPr>
          <p:grpSp>
            <p:nvGrpSpPr>
              <p:cNvPr id="28" name="组合 27"/>
              <p:cNvGrpSpPr>
                <a:grpSpLocks/>
              </p:cNvGrpSpPr>
              <p:nvPr/>
            </p:nvGrpSpPr>
            <p:grpSpPr>
              <a:xfrm>
                <a:off x="3354121" y="1719913"/>
                <a:ext cx="2435756" cy="792000"/>
                <a:chOff x="6137720" y="2051523"/>
                <a:chExt cx="2435756" cy="1079946"/>
              </a:xfrm>
            </p:grpSpPr>
            <p:sp>
              <p:nvSpPr>
                <p:cNvPr id="39" name="矩形 38"/>
                <p:cNvSpPr/>
                <p:nvPr/>
              </p:nvSpPr>
              <p:spPr>
                <a:xfrm>
                  <a:off x="6137720" y="2051523"/>
                  <a:ext cx="2435756" cy="1079946"/>
                </a:xfrm>
                <a:prstGeom prst="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cs typeface="+mn-ea"/>
                    <a:sym typeface="+mn-lt"/>
                  </a:endParaRPr>
                </a:p>
              </p:txBody>
            </p:sp>
            <p:grpSp>
              <p:nvGrpSpPr>
                <p:cNvPr id="40" name="组合 39"/>
                <p:cNvGrpSpPr/>
                <p:nvPr/>
              </p:nvGrpSpPr>
              <p:grpSpPr>
                <a:xfrm>
                  <a:off x="6786511" y="2202338"/>
                  <a:ext cx="1425692" cy="816564"/>
                  <a:chOff x="6835000" y="808107"/>
                  <a:chExt cx="1425692" cy="816564"/>
                </a:xfrm>
              </p:grpSpPr>
              <p:sp>
                <p:nvSpPr>
                  <p:cNvPr id="41" name="TextBox 24"/>
                  <p:cNvSpPr txBox="1"/>
                  <p:nvPr/>
                </p:nvSpPr>
                <p:spPr>
                  <a:xfrm>
                    <a:off x="6865327" y="808107"/>
                    <a:ext cx="1395365" cy="614154"/>
                  </a:xfrm>
                  <a:prstGeom prst="rect">
                    <a:avLst/>
                  </a:prstGeom>
                  <a:noFill/>
                </p:spPr>
                <p:txBody>
                  <a:bodyPr wrap="none" rtlCol="0">
                    <a:spAutoFit/>
                  </a:bodyPr>
                  <a:lstStyle/>
                  <a:p>
                    <a:r>
                      <a:rPr lang="zh-CN" altLang="en-US" sz="2800" dirty="0">
                        <a:solidFill>
                          <a:schemeClr val="bg1"/>
                        </a:solidFill>
                        <a:cs typeface="+mn-ea"/>
                        <a:sym typeface="+mn-lt"/>
                      </a:rPr>
                      <a:t>添加标题</a:t>
                    </a:r>
                  </a:p>
                </p:txBody>
              </p:sp>
              <p:sp>
                <p:nvSpPr>
                  <p:cNvPr id="42" name="Rectangle 13" descr="FD1DDF730CE4456e89755B07FE1653D0# #Rectangle 13"/>
                  <p:cNvSpPr>
                    <a:spLocks noChangeArrowheads="1"/>
                  </p:cNvSpPr>
                  <p:nvPr/>
                </p:nvSpPr>
                <p:spPr bwMode="auto">
                  <a:xfrm>
                    <a:off x="6835000" y="1326625"/>
                    <a:ext cx="1394800" cy="298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50" dirty="0">
                        <a:solidFill>
                          <a:schemeClr val="bg1"/>
                        </a:solidFill>
                        <a:latin typeface="+mn-lt"/>
                        <a:ea typeface="+mn-ea"/>
                        <a:cs typeface="+mn-ea"/>
                        <a:sym typeface="+mn-lt"/>
                      </a:rPr>
                      <a:t>此处添加简短文字说明。</a:t>
                    </a:r>
                    <a:endParaRPr lang="en-US" altLang="zh-CN" sz="1050" dirty="0">
                      <a:solidFill>
                        <a:schemeClr val="bg1"/>
                      </a:solidFill>
                      <a:latin typeface="+mn-lt"/>
                      <a:ea typeface="+mn-ea"/>
                      <a:cs typeface="+mn-ea"/>
                      <a:sym typeface="+mn-lt"/>
                    </a:endParaRPr>
                  </a:p>
                </p:txBody>
              </p:sp>
            </p:grpSp>
          </p:grpSp>
          <p:grpSp>
            <p:nvGrpSpPr>
              <p:cNvPr id="29" name="组合 28"/>
              <p:cNvGrpSpPr/>
              <p:nvPr/>
            </p:nvGrpSpPr>
            <p:grpSpPr>
              <a:xfrm>
                <a:off x="3354122" y="2637796"/>
                <a:ext cx="2435756" cy="792000"/>
                <a:chOff x="3354122" y="2866496"/>
                <a:chExt cx="2435756" cy="792000"/>
              </a:xfrm>
            </p:grpSpPr>
            <p:sp>
              <p:nvSpPr>
                <p:cNvPr id="35" name="矩形 34"/>
                <p:cNvSpPr/>
                <p:nvPr/>
              </p:nvSpPr>
              <p:spPr>
                <a:xfrm>
                  <a:off x="3354122" y="2866496"/>
                  <a:ext cx="2435756" cy="792000"/>
                </a:xfrm>
                <a:prstGeom prst="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cs typeface="+mn-ea"/>
                    <a:sym typeface="+mn-lt"/>
                  </a:endParaRPr>
                </a:p>
              </p:txBody>
            </p:sp>
            <p:grpSp>
              <p:nvGrpSpPr>
                <p:cNvPr id="36" name="组合 35"/>
                <p:cNvGrpSpPr/>
                <p:nvPr/>
              </p:nvGrpSpPr>
              <p:grpSpPr>
                <a:xfrm>
                  <a:off x="4002912" y="2975001"/>
                  <a:ext cx="1425692" cy="600940"/>
                  <a:chOff x="6714341" y="805245"/>
                  <a:chExt cx="1425692" cy="819424"/>
                </a:xfrm>
              </p:grpSpPr>
              <p:sp>
                <p:nvSpPr>
                  <p:cNvPr id="37" name="TextBox 29"/>
                  <p:cNvSpPr txBox="1"/>
                  <p:nvPr/>
                </p:nvSpPr>
                <p:spPr>
                  <a:xfrm>
                    <a:off x="6744668" y="805245"/>
                    <a:ext cx="1395365" cy="614155"/>
                  </a:xfrm>
                  <a:prstGeom prst="rect">
                    <a:avLst/>
                  </a:prstGeom>
                  <a:noFill/>
                </p:spPr>
                <p:txBody>
                  <a:bodyPr wrap="none" rtlCol="0">
                    <a:spAutoFit/>
                  </a:bodyPr>
                  <a:lstStyle/>
                  <a:p>
                    <a:r>
                      <a:rPr lang="zh-CN" altLang="en-US" sz="2800" dirty="0">
                        <a:solidFill>
                          <a:schemeClr val="bg1"/>
                        </a:solidFill>
                        <a:cs typeface="+mn-ea"/>
                        <a:sym typeface="+mn-lt"/>
                      </a:rPr>
                      <a:t>添加标题</a:t>
                    </a:r>
                  </a:p>
                </p:txBody>
              </p:sp>
              <p:sp>
                <p:nvSpPr>
                  <p:cNvPr id="38" name="Rectangle 13" descr="FD1DDF730CE4456e89755B07FE1653D0# #Rectangle 13"/>
                  <p:cNvSpPr>
                    <a:spLocks noChangeArrowheads="1"/>
                  </p:cNvSpPr>
                  <p:nvPr/>
                </p:nvSpPr>
                <p:spPr bwMode="auto">
                  <a:xfrm>
                    <a:off x="6714341" y="1326623"/>
                    <a:ext cx="1394800" cy="298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50" dirty="0">
                        <a:solidFill>
                          <a:schemeClr val="bg1"/>
                        </a:solidFill>
                        <a:latin typeface="+mn-lt"/>
                        <a:ea typeface="+mn-ea"/>
                        <a:cs typeface="+mn-ea"/>
                        <a:sym typeface="+mn-lt"/>
                      </a:rPr>
                      <a:t>此处添加简短文字说明。</a:t>
                    </a:r>
                    <a:endParaRPr lang="en-US" altLang="zh-CN" sz="1050" dirty="0">
                      <a:solidFill>
                        <a:schemeClr val="bg1"/>
                      </a:solidFill>
                      <a:latin typeface="+mn-lt"/>
                      <a:ea typeface="+mn-ea"/>
                      <a:cs typeface="+mn-ea"/>
                      <a:sym typeface="+mn-lt"/>
                    </a:endParaRPr>
                  </a:p>
                </p:txBody>
              </p:sp>
            </p:grpSp>
          </p:grpSp>
          <p:grpSp>
            <p:nvGrpSpPr>
              <p:cNvPr id="30" name="组合 29"/>
              <p:cNvGrpSpPr/>
              <p:nvPr/>
            </p:nvGrpSpPr>
            <p:grpSpPr>
              <a:xfrm>
                <a:off x="3354122" y="3555679"/>
                <a:ext cx="2435756" cy="792000"/>
                <a:chOff x="3354122" y="3804699"/>
                <a:chExt cx="2435756" cy="792000"/>
              </a:xfrm>
            </p:grpSpPr>
            <p:sp>
              <p:nvSpPr>
                <p:cNvPr id="31" name="矩形 30"/>
                <p:cNvSpPr/>
                <p:nvPr/>
              </p:nvSpPr>
              <p:spPr>
                <a:xfrm>
                  <a:off x="3354122" y="3804699"/>
                  <a:ext cx="2435756" cy="792000"/>
                </a:xfrm>
                <a:prstGeom prst="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cs typeface="+mn-ea"/>
                    <a:sym typeface="+mn-lt"/>
                  </a:endParaRPr>
                </a:p>
              </p:txBody>
            </p:sp>
            <p:grpSp>
              <p:nvGrpSpPr>
                <p:cNvPr id="32" name="组合 31"/>
                <p:cNvGrpSpPr/>
                <p:nvPr/>
              </p:nvGrpSpPr>
              <p:grpSpPr>
                <a:xfrm>
                  <a:off x="4002912" y="3911105"/>
                  <a:ext cx="1425692" cy="603041"/>
                  <a:chOff x="6835000" y="802383"/>
                  <a:chExt cx="1425692" cy="822288"/>
                </a:xfrm>
              </p:grpSpPr>
              <p:sp>
                <p:nvSpPr>
                  <p:cNvPr id="33" name="TextBox 34"/>
                  <p:cNvSpPr txBox="1"/>
                  <p:nvPr/>
                </p:nvSpPr>
                <p:spPr>
                  <a:xfrm>
                    <a:off x="6865327" y="802383"/>
                    <a:ext cx="1395365" cy="614155"/>
                  </a:xfrm>
                  <a:prstGeom prst="rect">
                    <a:avLst/>
                  </a:prstGeom>
                  <a:noFill/>
                </p:spPr>
                <p:txBody>
                  <a:bodyPr wrap="none" rtlCol="0">
                    <a:spAutoFit/>
                  </a:bodyPr>
                  <a:lstStyle/>
                  <a:p>
                    <a:r>
                      <a:rPr lang="zh-CN" altLang="en-US" sz="2800" dirty="0">
                        <a:solidFill>
                          <a:schemeClr val="bg1"/>
                        </a:solidFill>
                        <a:cs typeface="+mn-ea"/>
                        <a:sym typeface="+mn-lt"/>
                      </a:rPr>
                      <a:t>添加标题</a:t>
                    </a:r>
                  </a:p>
                </p:txBody>
              </p:sp>
              <p:sp>
                <p:nvSpPr>
                  <p:cNvPr id="34" name="Rectangle 13" descr="FD1DDF730CE4456e89755B07FE1653D0# #Rectangle 13"/>
                  <p:cNvSpPr>
                    <a:spLocks noChangeArrowheads="1"/>
                  </p:cNvSpPr>
                  <p:nvPr/>
                </p:nvSpPr>
                <p:spPr bwMode="auto">
                  <a:xfrm>
                    <a:off x="6835000" y="1326624"/>
                    <a:ext cx="1394800" cy="298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50" dirty="0">
                        <a:solidFill>
                          <a:schemeClr val="bg1"/>
                        </a:solidFill>
                        <a:latin typeface="+mn-lt"/>
                        <a:ea typeface="+mn-ea"/>
                        <a:cs typeface="+mn-ea"/>
                        <a:sym typeface="+mn-lt"/>
                      </a:rPr>
                      <a:t>此处添加简短文字说明。</a:t>
                    </a:r>
                    <a:endParaRPr lang="en-US" altLang="zh-CN" sz="1050" dirty="0">
                      <a:solidFill>
                        <a:schemeClr val="bg1"/>
                      </a:solidFill>
                      <a:latin typeface="+mn-lt"/>
                      <a:ea typeface="+mn-ea"/>
                      <a:cs typeface="+mn-ea"/>
                      <a:sym typeface="+mn-lt"/>
                    </a:endParaRPr>
                  </a:p>
                </p:txBody>
              </p:sp>
            </p:grpSp>
          </p:grpSp>
        </p:grpSp>
        <p:sp>
          <p:nvSpPr>
            <p:cNvPr id="43" name="Footer Text"/>
            <p:cNvSpPr txBox="1"/>
            <p:nvPr/>
          </p:nvSpPr>
          <p:spPr>
            <a:xfrm flipH="1">
              <a:off x="7668011" y="5707311"/>
              <a:ext cx="3375068" cy="1156408"/>
            </a:xfrm>
            <a:prstGeom prst="rect">
              <a:avLst/>
            </a:prstGeom>
            <a:noFill/>
          </p:spPr>
          <p:txBody>
            <a:bodyPr wrap="square" lIns="0" tIns="0" rIns="0" bIns="0" rtlCol="0">
              <a:spAutoFit/>
            </a:bodyPr>
            <a:lstStyle/>
            <a:p>
              <a:pPr>
                <a:lnSpc>
                  <a:spcPct val="120000"/>
                </a:lnSpc>
              </a:pPr>
              <a:r>
                <a:rPr lang="en-US" altLang="zh-CN" sz="1050" dirty="0">
                  <a:solidFill>
                    <a:schemeClr val="bg1">
                      <a:lumMod val="65000"/>
                    </a:schemeClr>
                  </a:solidFill>
                  <a:cs typeface="+mn-ea"/>
                  <a:sym typeface="+mn-lt"/>
                </a:rPr>
                <a:t>Please replace text, click add relevant headline, modify the text content, also can copy your content to this </a:t>
              </a:r>
              <a:r>
                <a:rPr lang="en-US" altLang="zh-CN" sz="1050" dirty="0" err="1">
                  <a:solidFill>
                    <a:schemeClr val="bg1">
                      <a:lumMod val="65000"/>
                    </a:schemeClr>
                  </a:solidFill>
                  <a:cs typeface="+mn-ea"/>
                  <a:sym typeface="+mn-lt"/>
                </a:rPr>
                <a:t>directly.Please</a:t>
              </a:r>
              <a:r>
                <a:rPr lang="en-US" altLang="zh-CN" sz="1050" dirty="0">
                  <a:solidFill>
                    <a:schemeClr val="bg1">
                      <a:lumMod val="65000"/>
                    </a:schemeClr>
                  </a:solidFill>
                  <a:cs typeface="+mn-ea"/>
                  <a:sym typeface="+mn-lt"/>
                </a:rPr>
                <a:t> replace text, click add relevant headline, modify the text content, also can copy your content to this directly.</a:t>
              </a:r>
              <a:r>
                <a:rPr lang="zh-CN" altLang="en-US" sz="1050" dirty="0">
                  <a:solidFill>
                    <a:schemeClr val="bg1">
                      <a:lumMod val="65000"/>
                    </a:schemeClr>
                  </a:solidFill>
                  <a:cs typeface="+mn-ea"/>
                  <a:sym typeface="+mn-lt"/>
                </a:rPr>
                <a:t>。</a:t>
              </a:r>
              <a:endParaRPr lang="en-US" sz="1050" dirty="0">
                <a:solidFill>
                  <a:schemeClr val="bg1">
                    <a:lumMod val="65000"/>
                  </a:schemeClr>
                </a:solidFill>
                <a:cs typeface="+mn-ea"/>
                <a:sym typeface="+mn-lt"/>
              </a:endParaRPr>
            </a:p>
          </p:txBody>
        </p:sp>
        <p:cxnSp>
          <p:nvCxnSpPr>
            <p:cNvPr id="44" name="Straight Line buttom"/>
            <p:cNvCxnSpPr>
              <a:cxnSpLocks/>
            </p:cNvCxnSpPr>
            <p:nvPr/>
          </p:nvCxnSpPr>
          <p:spPr>
            <a:xfrm flipH="1">
              <a:off x="7670468" y="5621255"/>
              <a:ext cx="338050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sp>
        <p:nvSpPr>
          <p:cNvPr id="45" name="矩形 13"/>
          <p:cNvSpPr>
            <a:spLocks noChangeArrowheads="1"/>
          </p:cNvSpPr>
          <p:nvPr/>
        </p:nvSpPr>
        <p:spPr bwMode="auto">
          <a:xfrm>
            <a:off x="857908" y="2389696"/>
            <a:ext cx="314203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1200" dirty="0">
                <a:solidFill>
                  <a:schemeClr val="bg1">
                    <a:lumMod val="50000"/>
                  </a:schemeClr>
                </a:solidFill>
                <a:cs typeface="+mn-ea"/>
                <a:sym typeface="+mn-lt"/>
              </a:rPr>
              <a:t>Vestibulum ante ipsum primis in faucibus orci luctus et ultrices posuere cubilia CuraeVestibulum ante ipsum primis in faucibus orci luctus et ultrices posuere cubilia Curae</a:t>
            </a:r>
          </a:p>
          <a:p>
            <a:pPr eaLnBrk="1" hangingPunct="1"/>
            <a:r>
              <a:rPr lang="zh-CN" altLang="en-US" sz="1200" dirty="0">
                <a:solidFill>
                  <a:schemeClr val="bg1">
                    <a:lumMod val="50000"/>
                  </a:schemeClr>
                </a:solidFill>
                <a:cs typeface="+mn-ea"/>
                <a:sym typeface="+mn-lt"/>
              </a:rPr>
              <a:t>Vestibulum ante ipsum primis in faucibus orci luctus et ultrices posuere cubilia Curae</a:t>
            </a:r>
          </a:p>
          <a:p>
            <a:pPr eaLnBrk="1" hangingPunct="1"/>
            <a:endParaRPr lang="zh-CN" altLang="en-US" sz="1200" dirty="0">
              <a:solidFill>
                <a:schemeClr val="bg1">
                  <a:lumMod val="50000"/>
                </a:schemeClr>
              </a:solidFill>
              <a:cs typeface="+mn-ea"/>
              <a:sym typeface="+mn-lt"/>
            </a:endParaRPr>
          </a:p>
        </p:txBody>
      </p:sp>
      <p:sp>
        <p:nvSpPr>
          <p:cNvPr id="46" name="矩形 14"/>
          <p:cNvSpPr>
            <a:spLocks noChangeArrowheads="1"/>
          </p:cNvSpPr>
          <p:nvPr/>
        </p:nvSpPr>
        <p:spPr bwMode="auto">
          <a:xfrm>
            <a:off x="870607" y="2065846"/>
            <a:ext cx="27579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dirty="0">
                <a:solidFill>
                  <a:schemeClr val="bg1">
                    <a:lumMod val="50000"/>
                  </a:schemeClr>
                </a:solidFill>
                <a:cs typeface="+mn-ea"/>
                <a:sym typeface="+mn-lt"/>
              </a:rPr>
              <a:t>ADD YOUR TEXT</a:t>
            </a:r>
          </a:p>
        </p:txBody>
      </p:sp>
      <p:sp>
        <p:nvSpPr>
          <p:cNvPr id="47" name="矩形 15"/>
          <p:cNvSpPr>
            <a:spLocks noChangeArrowheads="1"/>
          </p:cNvSpPr>
          <p:nvPr/>
        </p:nvSpPr>
        <p:spPr bwMode="auto">
          <a:xfrm>
            <a:off x="857908" y="4358196"/>
            <a:ext cx="314203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1200">
                <a:solidFill>
                  <a:schemeClr val="bg1">
                    <a:lumMod val="50000"/>
                  </a:schemeClr>
                </a:solidFill>
                <a:cs typeface="+mn-ea"/>
                <a:sym typeface="+mn-lt"/>
              </a:rPr>
              <a:t>Vestibulum ante ipsum primis in faucibus orci luctus et ultrices posuere cubilia CuraeVestibulum ante ipsum primis in faucibus orci luctus et ultrices posuere cubilia Curae</a:t>
            </a:r>
          </a:p>
          <a:p>
            <a:pPr eaLnBrk="1" hangingPunct="1"/>
            <a:r>
              <a:rPr lang="zh-CN" altLang="en-US" sz="1200">
                <a:solidFill>
                  <a:schemeClr val="bg1">
                    <a:lumMod val="50000"/>
                  </a:schemeClr>
                </a:solidFill>
                <a:cs typeface="+mn-ea"/>
                <a:sym typeface="+mn-lt"/>
              </a:rPr>
              <a:t>Vestibulum ante ipsum primis in faucibus orci luctus et ultrices posuere cubilia Curae</a:t>
            </a:r>
          </a:p>
          <a:p>
            <a:pPr eaLnBrk="1" hangingPunct="1"/>
            <a:endParaRPr lang="zh-CN" altLang="en-US" sz="1200">
              <a:solidFill>
                <a:schemeClr val="bg1">
                  <a:lumMod val="50000"/>
                </a:schemeClr>
              </a:solidFill>
              <a:cs typeface="+mn-ea"/>
              <a:sym typeface="+mn-lt"/>
            </a:endParaRPr>
          </a:p>
        </p:txBody>
      </p:sp>
      <p:sp>
        <p:nvSpPr>
          <p:cNvPr id="48" name="矩形 16"/>
          <p:cNvSpPr>
            <a:spLocks noChangeArrowheads="1"/>
          </p:cNvSpPr>
          <p:nvPr/>
        </p:nvSpPr>
        <p:spPr bwMode="auto">
          <a:xfrm>
            <a:off x="870606" y="4034346"/>
            <a:ext cx="28885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dirty="0">
                <a:solidFill>
                  <a:schemeClr val="bg1">
                    <a:lumMod val="50000"/>
                  </a:schemeClr>
                </a:solidFill>
                <a:cs typeface="+mn-ea"/>
                <a:sym typeface="+mn-lt"/>
              </a:rPr>
              <a:t>ADD YOUR TEXT</a:t>
            </a:r>
          </a:p>
        </p:txBody>
      </p:sp>
      <p:sp>
        <p:nvSpPr>
          <p:cNvPr id="49" name="椭圆 48"/>
          <p:cNvSpPr/>
          <p:nvPr/>
        </p:nvSpPr>
        <p:spPr>
          <a:xfrm>
            <a:off x="483257" y="2118233"/>
            <a:ext cx="398463" cy="398463"/>
          </a:xfrm>
          <a:prstGeom prst="ellipse">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cs typeface="+mn-ea"/>
              <a:sym typeface="+mn-lt"/>
            </a:endParaRPr>
          </a:p>
        </p:txBody>
      </p:sp>
      <p:sp>
        <p:nvSpPr>
          <p:cNvPr id="50" name="椭圆 49"/>
          <p:cNvSpPr/>
          <p:nvPr/>
        </p:nvSpPr>
        <p:spPr>
          <a:xfrm>
            <a:off x="483257" y="4110546"/>
            <a:ext cx="398463" cy="400050"/>
          </a:xfrm>
          <a:prstGeom prst="ellipse">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cs typeface="+mn-ea"/>
              <a:sym typeface="+mn-lt"/>
            </a:endParaRPr>
          </a:p>
        </p:txBody>
      </p:sp>
      <p:sp>
        <p:nvSpPr>
          <p:cNvPr id="51" name="圆角矩形 50"/>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矩形 51"/>
          <p:cNvSpPr/>
          <p:nvPr/>
        </p:nvSpPr>
        <p:spPr>
          <a:xfrm>
            <a:off x="1149772" y="224525"/>
            <a:ext cx="4801314" cy="646331"/>
          </a:xfrm>
          <a:prstGeom prst="rect">
            <a:avLst/>
          </a:prstGeom>
        </p:spPr>
        <p:txBody>
          <a:bodyPr wrap="none">
            <a:spAutoFit/>
          </a:bodyPr>
          <a:lstStyle/>
          <a:p>
            <a:pPr algn="ctr"/>
            <a:r>
              <a:rPr kumimoji="1" lang="zh-CN" altLang="en-US" sz="3600" b="1" dirty="0" smtClean="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pic>
        <p:nvPicPr>
          <p:cNvPr id="8" name="图片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64457" y="1277837"/>
            <a:ext cx="4724272" cy="3422602"/>
          </a:xfrm>
          <a:prstGeom prst="rect">
            <a:avLst/>
          </a:prstGeom>
        </p:spPr>
      </p:pic>
    </p:spTree>
    <p:extLst>
      <p:ext uri="{BB962C8B-B14F-4D97-AF65-F5344CB8AC3E}">
        <p14:creationId xmlns:p14="http://schemas.microsoft.com/office/powerpoint/2010/main" val="141747956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
                                        <p:tgtEl>
                                          <p:spTgt spid="6"/>
                                        </p:tgtEl>
                                      </p:cBhvr>
                                    </p:animEffect>
                                  </p:childTnLst>
                                </p:cTn>
                              </p:par>
                              <p:par>
                                <p:cTn id="8" presetID="26" presetClass="emph" presetSubtype="0" fill="hold" grpId="1" nodeType="withEffect">
                                  <p:stCondLst>
                                    <p:cond delay="0"/>
                                  </p:stCondLst>
                                  <p:childTnLst>
                                    <p:animEffect transition="out" filter="fade">
                                      <p:cBhvr>
                                        <p:cTn id="9" dur="400" tmFilter="0, 0; .2, .5; .8, .5; 1, 0"/>
                                        <p:tgtEl>
                                          <p:spTgt spid="6"/>
                                        </p:tgtEl>
                                      </p:cBhvr>
                                    </p:animEffect>
                                    <p:animScale>
                                      <p:cBhvr>
                                        <p:cTn id="10" dur="200" autoRev="1" fill="hold"/>
                                        <p:tgtEl>
                                          <p:spTgt spid="6"/>
                                        </p:tgtEl>
                                      </p:cBhvr>
                                      <p:by x="105000" y="105000"/>
                                    </p:animScale>
                                  </p:childTnLst>
                                </p:cTn>
                              </p:par>
                            </p:childTnLst>
                          </p:cTn>
                        </p:par>
                        <p:par>
                          <p:cTn id="11" fill="hold">
                            <p:stCondLst>
                              <p:cond delay="4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900"/>
                            </p:stCondLst>
                            <p:childTnLst>
                              <p:par>
                                <p:cTn id="16" presetID="42"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250"/>
                                        <p:tgtEl>
                                          <p:spTgt spid="45"/>
                                        </p:tgtEl>
                                      </p:cBhvr>
                                    </p:animEffect>
                                    <p:anim calcmode="lin" valueType="num">
                                      <p:cBhvr>
                                        <p:cTn id="19" dur="250" fill="hold"/>
                                        <p:tgtEl>
                                          <p:spTgt spid="45"/>
                                        </p:tgtEl>
                                        <p:attrNameLst>
                                          <p:attrName>ppt_x</p:attrName>
                                        </p:attrNameLst>
                                      </p:cBhvr>
                                      <p:tavLst>
                                        <p:tav tm="0">
                                          <p:val>
                                            <p:strVal val="#ppt_x"/>
                                          </p:val>
                                        </p:tav>
                                        <p:tav tm="100000">
                                          <p:val>
                                            <p:strVal val="#ppt_x"/>
                                          </p:val>
                                        </p:tav>
                                      </p:tavLst>
                                    </p:anim>
                                    <p:anim calcmode="lin" valueType="num">
                                      <p:cBhvr>
                                        <p:cTn id="20" dur="250" fill="hold"/>
                                        <p:tgtEl>
                                          <p:spTgt spid="45"/>
                                        </p:tgtEl>
                                        <p:attrNameLst>
                                          <p:attrName>ppt_y</p:attrName>
                                        </p:attrNameLst>
                                      </p:cBhvr>
                                      <p:tavLst>
                                        <p:tav tm="0">
                                          <p:val>
                                            <p:strVal val="#ppt_y+.1"/>
                                          </p:val>
                                        </p:tav>
                                        <p:tav tm="100000">
                                          <p:val>
                                            <p:strVal val="#ppt_y"/>
                                          </p:val>
                                        </p:tav>
                                      </p:tavLst>
                                    </p:anim>
                                  </p:childTnLst>
                                </p:cTn>
                              </p:par>
                            </p:childTnLst>
                          </p:cTn>
                        </p:par>
                        <p:par>
                          <p:cTn id="21" fill="hold">
                            <p:stCondLst>
                              <p:cond delay="1150"/>
                            </p:stCondLst>
                            <p:childTnLst>
                              <p:par>
                                <p:cTn id="22" presetID="42" presetClass="entr" presetSubtype="0" fill="hold" grpId="0" nodeType="after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250"/>
                                        <p:tgtEl>
                                          <p:spTgt spid="46"/>
                                        </p:tgtEl>
                                      </p:cBhvr>
                                    </p:animEffect>
                                    <p:anim calcmode="lin" valueType="num">
                                      <p:cBhvr>
                                        <p:cTn id="25" dur="250" fill="hold"/>
                                        <p:tgtEl>
                                          <p:spTgt spid="46"/>
                                        </p:tgtEl>
                                        <p:attrNameLst>
                                          <p:attrName>ppt_x</p:attrName>
                                        </p:attrNameLst>
                                      </p:cBhvr>
                                      <p:tavLst>
                                        <p:tav tm="0">
                                          <p:val>
                                            <p:strVal val="#ppt_x"/>
                                          </p:val>
                                        </p:tav>
                                        <p:tav tm="100000">
                                          <p:val>
                                            <p:strVal val="#ppt_x"/>
                                          </p:val>
                                        </p:tav>
                                      </p:tavLst>
                                    </p:anim>
                                    <p:anim calcmode="lin" valueType="num">
                                      <p:cBhvr>
                                        <p:cTn id="26" dur="250" fill="hold"/>
                                        <p:tgtEl>
                                          <p:spTgt spid="46"/>
                                        </p:tgtEl>
                                        <p:attrNameLst>
                                          <p:attrName>ppt_y</p:attrName>
                                        </p:attrNameLst>
                                      </p:cBhvr>
                                      <p:tavLst>
                                        <p:tav tm="0">
                                          <p:val>
                                            <p:strVal val="#ppt_y+.1"/>
                                          </p:val>
                                        </p:tav>
                                        <p:tav tm="100000">
                                          <p:val>
                                            <p:strVal val="#ppt_y"/>
                                          </p:val>
                                        </p:tav>
                                      </p:tavLst>
                                    </p:anim>
                                  </p:childTnLst>
                                </p:cTn>
                              </p:par>
                            </p:childTnLst>
                          </p:cTn>
                        </p:par>
                        <p:par>
                          <p:cTn id="27" fill="hold">
                            <p:stCondLst>
                              <p:cond delay="1400"/>
                            </p:stCondLst>
                            <p:childTnLst>
                              <p:par>
                                <p:cTn id="28" presetID="42" presetClass="entr" presetSubtype="0"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250"/>
                                        <p:tgtEl>
                                          <p:spTgt spid="47"/>
                                        </p:tgtEl>
                                      </p:cBhvr>
                                    </p:animEffect>
                                    <p:anim calcmode="lin" valueType="num">
                                      <p:cBhvr>
                                        <p:cTn id="31" dur="250" fill="hold"/>
                                        <p:tgtEl>
                                          <p:spTgt spid="47"/>
                                        </p:tgtEl>
                                        <p:attrNameLst>
                                          <p:attrName>ppt_x</p:attrName>
                                        </p:attrNameLst>
                                      </p:cBhvr>
                                      <p:tavLst>
                                        <p:tav tm="0">
                                          <p:val>
                                            <p:strVal val="#ppt_x"/>
                                          </p:val>
                                        </p:tav>
                                        <p:tav tm="100000">
                                          <p:val>
                                            <p:strVal val="#ppt_x"/>
                                          </p:val>
                                        </p:tav>
                                      </p:tavLst>
                                    </p:anim>
                                    <p:anim calcmode="lin" valueType="num">
                                      <p:cBhvr>
                                        <p:cTn id="32" dur="250" fill="hold"/>
                                        <p:tgtEl>
                                          <p:spTgt spid="47"/>
                                        </p:tgtEl>
                                        <p:attrNameLst>
                                          <p:attrName>ppt_y</p:attrName>
                                        </p:attrNameLst>
                                      </p:cBhvr>
                                      <p:tavLst>
                                        <p:tav tm="0">
                                          <p:val>
                                            <p:strVal val="#ppt_y+.1"/>
                                          </p:val>
                                        </p:tav>
                                        <p:tav tm="100000">
                                          <p:val>
                                            <p:strVal val="#ppt_y"/>
                                          </p:val>
                                        </p:tav>
                                      </p:tavLst>
                                    </p:anim>
                                  </p:childTnLst>
                                </p:cTn>
                              </p:par>
                            </p:childTnLst>
                          </p:cTn>
                        </p:par>
                        <p:par>
                          <p:cTn id="33" fill="hold">
                            <p:stCondLst>
                              <p:cond delay="1650"/>
                            </p:stCondLst>
                            <p:childTnLst>
                              <p:par>
                                <p:cTn id="34" presetID="42" presetClass="entr" presetSubtype="0"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250"/>
                                        <p:tgtEl>
                                          <p:spTgt spid="48"/>
                                        </p:tgtEl>
                                      </p:cBhvr>
                                    </p:animEffect>
                                    <p:anim calcmode="lin" valueType="num">
                                      <p:cBhvr>
                                        <p:cTn id="37" dur="250" fill="hold"/>
                                        <p:tgtEl>
                                          <p:spTgt spid="48"/>
                                        </p:tgtEl>
                                        <p:attrNameLst>
                                          <p:attrName>ppt_x</p:attrName>
                                        </p:attrNameLst>
                                      </p:cBhvr>
                                      <p:tavLst>
                                        <p:tav tm="0">
                                          <p:val>
                                            <p:strVal val="#ppt_x"/>
                                          </p:val>
                                        </p:tav>
                                        <p:tav tm="100000">
                                          <p:val>
                                            <p:strVal val="#ppt_x"/>
                                          </p:val>
                                        </p:tav>
                                      </p:tavLst>
                                    </p:anim>
                                    <p:anim calcmode="lin" valueType="num">
                                      <p:cBhvr>
                                        <p:cTn id="38" dur="250" fill="hold"/>
                                        <p:tgtEl>
                                          <p:spTgt spid="48"/>
                                        </p:tgtEl>
                                        <p:attrNameLst>
                                          <p:attrName>ppt_y</p:attrName>
                                        </p:attrNameLst>
                                      </p:cBhvr>
                                      <p:tavLst>
                                        <p:tav tm="0">
                                          <p:val>
                                            <p:strVal val="#ppt_y+.1"/>
                                          </p:val>
                                        </p:tav>
                                        <p:tav tm="100000">
                                          <p:val>
                                            <p:strVal val="#ppt_y"/>
                                          </p:val>
                                        </p:tav>
                                      </p:tavLst>
                                    </p:anim>
                                  </p:childTnLst>
                                </p:cTn>
                              </p:par>
                            </p:childTnLst>
                          </p:cTn>
                        </p:par>
                        <p:par>
                          <p:cTn id="39" fill="hold">
                            <p:stCondLst>
                              <p:cond delay="1900"/>
                            </p:stCondLst>
                            <p:childTnLst>
                              <p:par>
                                <p:cTn id="40" presetID="42" presetClass="entr" presetSubtype="0"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250"/>
                                        <p:tgtEl>
                                          <p:spTgt spid="49"/>
                                        </p:tgtEl>
                                      </p:cBhvr>
                                    </p:animEffect>
                                    <p:anim calcmode="lin" valueType="num">
                                      <p:cBhvr>
                                        <p:cTn id="43" dur="250" fill="hold"/>
                                        <p:tgtEl>
                                          <p:spTgt spid="49"/>
                                        </p:tgtEl>
                                        <p:attrNameLst>
                                          <p:attrName>ppt_x</p:attrName>
                                        </p:attrNameLst>
                                      </p:cBhvr>
                                      <p:tavLst>
                                        <p:tav tm="0">
                                          <p:val>
                                            <p:strVal val="#ppt_x"/>
                                          </p:val>
                                        </p:tav>
                                        <p:tav tm="100000">
                                          <p:val>
                                            <p:strVal val="#ppt_x"/>
                                          </p:val>
                                        </p:tav>
                                      </p:tavLst>
                                    </p:anim>
                                    <p:anim calcmode="lin" valueType="num">
                                      <p:cBhvr>
                                        <p:cTn id="44" dur="250" fill="hold"/>
                                        <p:tgtEl>
                                          <p:spTgt spid="49"/>
                                        </p:tgtEl>
                                        <p:attrNameLst>
                                          <p:attrName>ppt_y</p:attrName>
                                        </p:attrNameLst>
                                      </p:cBhvr>
                                      <p:tavLst>
                                        <p:tav tm="0">
                                          <p:val>
                                            <p:strVal val="#ppt_y+.1"/>
                                          </p:val>
                                        </p:tav>
                                        <p:tav tm="100000">
                                          <p:val>
                                            <p:strVal val="#ppt_y"/>
                                          </p:val>
                                        </p:tav>
                                      </p:tavLst>
                                    </p:anim>
                                  </p:childTnLst>
                                </p:cTn>
                              </p:par>
                            </p:childTnLst>
                          </p:cTn>
                        </p:par>
                        <p:par>
                          <p:cTn id="45" fill="hold">
                            <p:stCondLst>
                              <p:cond delay="2150"/>
                            </p:stCondLst>
                            <p:childTnLst>
                              <p:par>
                                <p:cTn id="46" presetID="42" presetClass="entr" presetSubtype="0" fill="hold" grpId="0"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250"/>
                                        <p:tgtEl>
                                          <p:spTgt spid="50"/>
                                        </p:tgtEl>
                                      </p:cBhvr>
                                    </p:animEffect>
                                    <p:anim calcmode="lin" valueType="num">
                                      <p:cBhvr>
                                        <p:cTn id="49" dur="250" fill="hold"/>
                                        <p:tgtEl>
                                          <p:spTgt spid="50"/>
                                        </p:tgtEl>
                                        <p:attrNameLst>
                                          <p:attrName>ppt_x</p:attrName>
                                        </p:attrNameLst>
                                      </p:cBhvr>
                                      <p:tavLst>
                                        <p:tav tm="0">
                                          <p:val>
                                            <p:strVal val="#ppt_x"/>
                                          </p:val>
                                        </p:tav>
                                        <p:tav tm="100000">
                                          <p:val>
                                            <p:strVal val="#ppt_x"/>
                                          </p:val>
                                        </p:tav>
                                      </p:tavLst>
                                    </p:anim>
                                    <p:anim calcmode="lin" valueType="num">
                                      <p:cBhvr>
                                        <p:cTn id="50" dur="250" fill="hold"/>
                                        <p:tgtEl>
                                          <p:spTgt spid="50"/>
                                        </p:tgtEl>
                                        <p:attrNameLst>
                                          <p:attrName>ppt_y</p:attrName>
                                        </p:attrNameLst>
                                      </p:cBhvr>
                                      <p:tavLst>
                                        <p:tav tm="0">
                                          <p:val>
                                            <p:strVal val="#ppt_y+.1"/>
                                          </p:val>
                                        </p:tav>
                                        <p:tav tm="100000">
                                          <p:val>
                                            <p:strVal val="#ppt_y"/>
                                          </p:val>
                                        </p:tav>
                                      </p:tavLst>
                                    </p:anim>
                                  </p:childTnLst>
                                </p:cTn>
                              </p:par>
                            </p:childTnLst>
                          </p:cTn>
                        </p:par>
                        <p:par>
                          <p:cTn id="51" fill="hold">
                            <p:stCondLst>
                              <p:cond delay="2400"/>
                            </p:stCondLst>
                            <p:childTnLst>
                              <p:par>
                                <p:cTn id="52" presetID="42" presetClass="entr" presetSubtype="0" fill="hold"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1000"/>
                                        <p:tgtEl>
                                          <p:spTgt spid="4"/>
                                        </p:tgtEl>
                                      </p:cBhvr>
                                    </p:animEffect>
                                    <p:anim calcmode="lin" valueType="num">
                                      <p:cBhvr>
                                        <p:cTn id="55" dur="1000" fill="hold"/>
                                        <p:tgtEl>
                                          <p:spTgt spid="4"/>
                                        </p:tgtEl>
                                        <p:attrNameLst>
                                          <p:attrName>ppt_x</p:attrName>
                                        </p:attrNameLst>
                                      </p:cBhvr>
                                      <p:tavLst>
                                        <p:tav tm="0">
                                          <p:val>
                                            <p:strVal val="#ppt_x"/>
                                          </p:val>
                                        </p:tav>
                                        <p:tav tm="100000">
                                          <p:val>
                                            <p:strVal val="#ppt_x"/>
                                          </p:val>
                                        </p:tav>
                                      </p:tavLst>
                                    </p:anim>
                                    <p:anim calcmode="lin" valueType="num">
                                      <p:cBhvr>
                                        <p:cTn id="5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 grpId="1"/>
      <p:bldP spid="45" grpId="0"/>
      <p:bldP spid="46" grpId="0"/>
      <p:bldP spid="47" grpId="0"/>
      <p:bldP spid="48" grpId="0"/>
      <p:bldP spid="49" grpId="0" animBg="1"/>
      <p:bldP spid="5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flipH="1">
            <a:off x="1158976" y="1664069"/>
            <a:ext cx="9973800" cy="4130893"/>
            <a:chOff x="1181278" y="2076312"/>
            <a:chExt cx="9973800" cy="4130893"/>
          </a:xfrm>
        </p:grpSpPr>
        <p:sp>
          <p:nvSpPr>
            <p:cNvPr id="5" name="Freeform 5"/>
            <p:cNvSpPr>
              <a:spLocks/>
            </p:cNvSpPr>
            <p:nvPr/>
          </p:nvSpPr>
          <p:spPr bwMode="auto">
            <a:xfrm>
              <a:off x="7679245" y="2595425"/>
              <a:ext cx="1606550" cy="1587500"/>
            </a:xfrm>
            <a:custGeom>
              <a:avLst/>
              <a:gdLst>
                <a:gd name="T0" fmla="*/ 0 w 1012"/>
                <a:gd name="T1" fmla="*/ 1000 h 1000"/>
                <a:gd name="T2" fmla="*/ 1012 w 1012"/>
                <a:gd name="T3" fmla="*/ 1000 h 1000"/>
                <a:gd name="T4" fmla="*/ 1012 w 1012"/>
                <a:gd name="T5" fmla="*/ 262 h 1000"/>
                <a:gd name="T6" fmla="*/ 504 w 1012"/>
                <a:gd name="T7" fmla="*/ 0 h 1000"/>
                <a:gd name="T8" fmla="*/ 0 w 1012"/>
                <a:gd name="T9" fmla="*/ 262 h 1000"/>
                <a:gd name="T10" fmla="*/ 0 w 1012"/>
                <a:gd name="T11" fmla="*/ 1000 h 1000"/>
              </a:gdLst>
              <a:ahLst/>
              <a:cxnLst>
                <a:cxn ang="0">
                  <a:pos x="T0" y="T1"/>
                </a:cxn>
                <a:cxn ang="0">
                  <a:pos x="T2" y="T3"/>
                </a:cxn>
                <a:cxn ang="0">
                  <a:pos x="T4" y="T5"/>
                </a:cxn>
                <a:cxn ang="0">
                  <a:pos x="T6" y="T7"/>
                </a:cxn>
                <a:cxn ang="0">
                  <a:pos x="T8" y="T9"/>
                </a:cxn>
                <a:cxn ang="0">
                  <a:pos x="T10" y="T11"/>
                </a:cxn>
              </a:cxnLst>
              <a:rect l="0" t="0" r="r" b="b"/>
              <a:pathLst>
                <a:path w="1012" h="1000">
                  <a:moveTo>
                    <a:pt x="0" y="1000"/>
                  </a:moveTo>
                  <a:lnTo>
                    <a:pt x="1012" y="1000"/>
                  </a:lnTo>
                  <a:lnTo>
                    <a:pt x="1012" y="262"/>
                  </a:lnTo>
                  <a:lnTo>
                    <a:pt x="504" y="0"/>
                  </a:lnTo>
                  <a:lnTo>
                    <a:pt x="0" y="262"/>
                  </a:lnTo>
                  <a:lnTo>
                    <a:pt x="0" y="1000"/>
                  </a:lnTo>
                  <a:close/>
                </a:path>
              </a:pathLst>
            </a:custGeom>
            <a:solidFill>
              <a:srgbClr val="49B564"/>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 name="Freeform 6"/>
            <p:cNvSpPr>
              <a:spLocks/>
            </p:cNvSpPr>
            <p:nvPr/>
          </p:nvSpPr>
          <p:spPr bwMode="auto">
            <a:xfrm>
              <a:off x="7679245" y="4463912"/>
              <a:ext cx="1606550" cy="1000125"/>
            </a:xfrm>
            <a:custGeom>
              <a:avLst/>
              <a:gdLst>
                <a:gd name="T0" fmla="*/ 0 w 1012"/>
                <a:gd name="T1" fmla="*/ 0 h 630"/>
                <a:gd name="T2" fmla="*/ 1012 w 1012"/>
                <a:gd name="T3" fmla="*/ 0 h 630"/>
                <a:gd name="T4" fmla="*/ 1012 w 1012"/>
                <a:gd name="T5" fmla="*/ 371 h 630"/>
                <a:gd name="T6" fmla="*/ 504 w 1012"/>
                <a:gd name="T7" fmla="*/ 630 h 630"/>
                <a:gd name="T8" fmla="*/ 0 w 1012"/>
                <a:gd name="T9" fmla="*/ 371 h 630"/>
                <a:gd name="T10" fmla="*/ 0 w 1012"/>
                <a:gd name="T11" fmla="*/ 0 h 630"/>
              </a:gdLst>
              <a:ahLst/>
              <a:cxnLst>
                <a:cxn ang="0">
                  <a:pos x="T0" y="T1"/>
                </a:cxn>
                <a:cxn ang="0">
                  <a:pos x="T2" y="T3"/>
                </a:cxn>
                <a:cxn ang="0">
                  <a:pos x="T4" y="T5"/>
                </a:cxn>
                <a:cxn ang="0">
                  <a:pos x="T6" y="T7"/>
                </a:cxn>
                <a:cxn ang="0">
                  <a:pos x="T8" y="T9"/>
                </a:cxn>
                <a:cxn ang="0">
                  <a:pos x="T10" y="T11"/>
                </a:cxn>
              </a:cxnLst>
              <a:rect l="0" t="0" r="r" b="b"/>
              <a:pathLst>
                <a:path w="1012" h="630">
                  <a:moveTo>
                    <a:pt x="0" y="0"/>
                  </a:moveTo>
                  <a:lnTo>
                    <a:pt x="1012" y="0"/>
                  </a:lnTo>
                  <a:lnTo>
                    <a:pt x="1012" y="371"/>
                  </a:lnTo>
                  <a:lnTo>
                    <a:pt x="504" y="630"/>
                  </a:lnTo>
                  <a:lnTo>
                    <a:pt x="0" y="371"/>
                  </a:lnTo>
                  <a:lnTo>
                    <a:pt x="0" y="0"/>
                  </a:lnTo>
                  <a:close/>
                </a:path>
              </a:pathLst>
            </a:custGeom>
            <a:solidFill>
              <a:srgbClr val="49B564"/>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 name="Freeform 7"/>
            <p:cNvSpPr>
              <a:spLocks/>
            </p:cNvSpPr>
            <p:nvPr/>
          </p:nvSpPr>
          <p:spPr bwMode="auto">
            <a:xfrm>
              <a:off x="9501695" y="2076312"/>
              <a:ext cx="1600200" cy="2106613"/>
            </a:xfrm>
            <a:custGeom>
              <a:avLst/>
              <a:gdLst>
                <a:gd name="T0" fmla="*/ 0 w 1008"/>
                <a:gd name="T1" fmla="*/ 1327 h 1327"/>
                <a:gd name="T2" fmla="*/ 1008 w 1008"/>
                <a:gd name="T3" fmla="*/ 1327 h 1327"/>
                <a:gd name="T4" fmla="*/ 1008 w 1008"/>
                <a:gd name="T5" fmla="*/ 262 h 1327"/>
                <a:gd name="T6" fmla="*/ 504 w 1008"/>
                <a:gd name="T7" fmla="*/ 0 h 1327"/>
                <a:gd name="T8" fmla="*/ 0 w 1008"/>
                <a:gd name="T9" fmla="*/ 262 h 1327"/>
                <a:gd name="T10" fmla="*/ 0 w 1008"/>
                <a:gd name="T11" fmla="*/ 1327 h 1327"/>
              </a:gdLst>
              <a:ahLst/>
              <a:cxnLst>
                <a:cxn ang="0">
                  <a:pos x="T0" y="T1"/>
                </a:cxn>
                <a:cxn ang="0">
                  <a:pos x="T2" y="T3"/>
                </a:cxn>
                <a:cxn ang="0">
                  <a:pos x="T4" y="T5"/>
                </a:cxn>
                <a:cxn ang="0">
                  <a:pos x="T6" y="T7"/>
                </a:cxn>
                <a:cxn ang="0">
                  <a:pos x="T8" y="T9"/>
                </a:cxn>
                <a:cxn ang="0">
                  <a:pos x="T10" y="T11"/>
                </a:cxn>
              </a:cxnLst>
              <a:rect l="0" t="0" r="r" b="b"/>
              <a:pathLst>
                <a:path w="1008" h="1327">
                  <a:moveTo>
                    <a:pt x="0" y="1327"/>
                  </a:moveTo>
                  <a:lnTo>
                    <a:pt x="1008" y="1327"/>
                  </a:lnTo>
                  <a:lnTo>
                    <a:pt x="1008" y="262"/>
                  </a:lnTo>
                  <a:lnTo>
                    <a:pt x="504" y="0"/>
                  </a:lnTo>
                  <a:lnTo>
                    <a:pt x="0" y="262"/>
                  </a:lnTo>
                  <a:lnTo>
                    <a:pt x="0" y="1327"/>
                  </a:lnTo>
                  <a:close/>
                </a:path>
              </a:pathLst>
            </a:custGeom>
            <a:solidFill>
              <a:srgbClr val="49B564"/>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Freeform 8"/>
            <p:cNvSpPr>
              <a:spLocks/>
            </p:cNvSpPr>
            <p:nvPr/>
          </p:nvSpPr>
          <p:spPr bwMode="auto">
            <a:xfrm>
              <a:off x="9501695" y="4463912"/>
              <a:ext cx="1600200" cy="685800"/>
            </a:xfrm>
            <a:custGeom>
              <a:avLst/>
              <a:gdLst>
                <a:gd name="T0" fmla="*/ 0 w 1008"/>
                <a:gd name="T1" fmla="*/ 0 h 432"/>
                <a:gd name="T2" fmla="*/ 1008 w 1008"/>
                <a:gd name="T3" fmla="*/ 0 h 432"/>
                <a:gd name="T4" fmla="*/ 1008 w 1008"/>
                <a:gd name="T5" fmla="*/ 170 h 432"/>
                <a:gd name="T6" fmla="*/ 504 w 1008"/>
                <a:gd name="T7" fmla="*/ 432 h 432"/>
                <a:gd name="T8" fmla="*/ 0 w 1008"/>
                <a:gd name="T9" fmla="*/ 170 h 432"/>
                <a:gd name="T10" fmla="*/ 0 w 1008"/>
                <a:gd name="T11" fmla="*/ 0 h 432"/>
              </a:gdLst>
              <a:ahLst/>
              <a:cxnLst>
                <a:cxn ang="0">
                  <a:pos x="T0" y="T1"/>
                </a:cxn>
                <a:cxn ang="0">
                  <a:pos x="T2" y="T3"/>
                </a:cxn>
                <a:cxn ang="0">
                  <a:pos x="T4" y="T5"/>
                </a:cxn>
                <a:cxn ang="0">
                  <a:pos x="T6" y="T7"/>
                </a:cxn>
                <a:cxn ang="0">
                  <a:pos x="T8" y="T9"/>
                </a:cxn>
                <a:cxn ang="0">
                  <a:pos x="T10" y="T11"/>
                </a:cxn>
              </a:cxnLst>
              <a:rect l="0" t="0" r="r" b="b"/>
              <a:pathLst>
                <a:path w="1008" h="432">
                  <a:moveTo>
                    <a:pt x="0" y="0"/>
                  </a:moveTo>
                  <a:lnTo>
                    <a:pt x="1008" y="0"/>
                  </a:lnTo>
                  <a:lnTo>
                    <a:pt x="1008" y="170"/>
                  </a:lnTo>
                  <a:lnTo>
                    <a:pt x="504" y="432"/>
                  </a:lnTo>
                  <a:lnTo>
                    <a:pt x="0" y="170"/>
                  </a:lnTo>
                  <a:lnTo>
                    <a:pt x="0" y="0"/>
                  </a:lnTo>
                  <a:close/>
                </a:path>
              </a:pathLst>
            </a:custGeom>
            <a:solidFill>
              <a:srgbClr val="49B564"/>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 name="Rectangle 9"/>
            <p:cNvSpPr>
              <a:spLocks noChangeArrowheads="1"/>
            </p:cNvSpPr>
            <p:nvPr/>
          </p:nvSpPr>
          <p:spPr bwMode="auto">
            <a:xfrm>
              <a:off x="7723695" y="4275000"/>
              <a:ext cx="3405188" cy="92075"/>
            </a:xfrm>
            <a:prstGeom prst="rect">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文本框 9"/>
            <p:cNvSpPr txBox="1"/>
            <p:nvPr/>
          </p:nvSpPr>
          <p:spPr>
            <a:xfrm>
              <a:off x="7629237" y="3531832"/>
              <a:ext cx="1706566" cy="646331"/>
            </a:xfrm>
            <a:prstGeom prst="rect">
              <a:avLst/>
            </a:prstGeom>
            <a:noFill/>
          </p:spPr>
          <p:txBody>
            <a:bodyPr wrap="square" rtlCol="0">
              <a:spAutoFit/>
            </a:bodyPr>
            <a:lstStyle/>
            <a:p>
              <a:pPr algn="ctr"/>
              <a:r>
                <a:rPr lang="en-US" altLang="zh-CN" sz="3600" dirty="0">
                  <a:solidFill>
                    <a:schemeClr val="bg1"/>
                  </a:solidFill>
                  <a:cs typeface="+mn-ea"/>
                  <a:sym typeface="+mn-lt"/>
                </a:rPr>
                <a:t>48%</a:t>
              </a:r>
              <a:endParaRPr lang="zh-CN" altLang="en-US" sz="3600" dirty="0">
                <a:solidFill>
                  <a:schemeClr val="bg1"/>
                </a:solidFill>
                <a:cs typeface="+mn-ea"/>
                <a:sym typeface="+mn-lt"/>
              </a:endParaRPr>
            </a:p>
          </p:txBody>
        </p:sp>
        <p:sp>
          <p:nvSpPr>
            <p:cNvPr id="12" name="文本框 11"/>
            <p:cNvSpPr txBox="1"/>
            <p:nvPr/>
          </p:nvSpPr>
          <p:spPr>
            <a:xfrm>
              <a:off x="9448512" y="3531832"/>
              <a:ext cx="1706566" cy="646331"/>
            </a:xfrm>
            <a:prstGeom prst="rect">
              <a:avLst/>
            </a:prstGeom>
            <a:noFill/>
          </p:spPr>
          <p:txBody>
            <a:bodyPr wrap="square" rtlCol="0">
              <a:spAutoFit/>
            </a:bodyPr>
            <a:lstStyle/>
            <a:p>
              <a:pPr algn="ctr"/>
              <a:r>
                <a:rPr lang="en-US" altLang="zh-CN" sz="3600" dirty="0">
                  <a:solidFill>
                    <a:schemeClr val="bg1"/>
                  </a:solidFill>
                  <a:cs typeface="+mn-ea"/>
                  <a:sym typeface="+mn-lt"/>
                </a:rPr>
                <a:t>65%</a:t>
              </a:r>
              <a:endParaRPr lang="zh-CN" altLang="en-US" sz="3600" dirty="0">
                <a:solidFill>
                  <a:schemeClr val="bg1"/>
                </a:solidFill>
                <a:cs typeface="+mn-ea"/>
                <a:sym typeface="+mn-lt"/>
              </a:endParaRPr>
            </a:p>
          </p:txBody>
        </p:sp>
        <p:sp>
          <p:nvSpPr>
            <p:cNvPr id="13" name="文本框 12"/>
            <p:cNvSpPr txBox="1"/>
            <p:nvPr/>
          </p:nvSpPr>
          <p:spPr>
            <a:xfrm>
              <a:off x="7629237" y="5560874"/>
              <a:ext cx="1706566" cy="646331"/>
            </a:xfrm>
            <a:prstGeom prst="rect">
              <a:avLst/>
            </a:prstGeom>
            <a:noFill/>
          </p:spPr>
          <p:txBody>
            <a:bodyPr wrap="square" rtlCol="0">
              <a:spAutoFit/>
            </a:bodyPr>
            <a:lstStyle/>
            <a:p>
              <a:pPr algn="ctr"/>
              <a:r>
                <a:rPr lang="en-US" altLang="zh-CN" sz="3600" dirty="0">
                  <a:solidFill>
                    <a:schemeClr val="bg1">
                      <a:lumMod val="50000"/>
                    </a:schemeClr>
                  </a:solidFill>
                  <a:cs typeface="+mn-ea"/>
                  <a:sym typeface="+mn-lt"/>
                </a:rPr>
                <a:t>27%</a:t>
              </a:r>
              <a:endParaRPr lang="zh-CN" altLang="en-US" sz="3600" dirty="0">
                <a:solidFill>
                  <a:schemeClr val="bg1">
                    <a:lumMod val="50000"/>
                  </a:schemeClr>
                </a:solidFill>
                <a:cs typeface="+mn-ea"/>
                <a:sym typeface="+mn-lt"/>
              </a:endParaRPr>
            </a:p>
          </p:txBody>
        </p:sp>
        <p:sp>
          <p:nvSpPr>
            <p:cNvPr id="14" name="文本框 13"/>
            <p:cNvSpPr txBox="1"/>
            <p:nvPr/>
          </p:nvSpPr>
          <p:spPr>
            <a:xfrm>
              <a:off x="9448512" y="5560874"/>
              <a:ext cx="1706566" cy="646331"/>
            </a:xfrm>
            <a:prstGeom prst="rect">
              <a:avLst/>
            </a:prstGeom>
            <a:noFill/>
          </p:spPr>
          <p:txBody>
            <a:bodyPr wrap="square" rtlCol="0">
              <a:spAutoFit/>
            </a:bodyPr>
            <a:lstStyle/>
            <a:p>
              <a:pPr algn="ctr"/>
              <a:r>
                <a:rPr lang="en-US" altLang="zh-CN" sz="3600" dirty="0">
                  <a:solidFill>
                    <a:schemeClr val="bg1">
                      <a:lumMod val="50000"/>
                    </a:schemeClr>
                  </a:solidFill>
                  <a:cs typeface="+mn-ea"/>
                  <a:sym typeface="+mn-lt"/>
                </a:rPr>
                <a:t>12%</a:t>
              </a:r>
              <a:endParaRPr lang="zh-CN" altLang="en-US" sz="3600" dirty="0">
                <a:solidFill>
                  <a:schemeClr val="bg1">
                    <a:lumMod val="50000"/>
                  </a:schemeClr>
                </a:solidFill>
                <a:cs typeface="+mn-ea"/>
                <a:sym typeface="+mn-lt"/>
              </a:endParaRPr>
            </a:p>
          </p:txBody>
        </p:sp>
        <p:grpSp>
          <p:nvGrpSpPr>
            <p:cNvPr id="15" name="Group 2"/>
            <p:cNvGrpSpPr/>
            <p:nvPr/>
          </p:nvGrpSpPr>
          <p:grpSpPr>
            <a:xfrm>
              <a:off x="1181278" y="2298902"/>
              <a:ext cx="6242171" cy="919095"/>
              <a:chOff x="1930687" y="4371057"/>
              <a:chExt cx="10583433" cy="1558301"/>
            </a:xfrm>
          </p:grpSpPr>
          <p:sp>
            <p:nvSpPr>
              <p:cNvPr id="16" name="TextBox 8"/>
              <p:cNvSpPr txBox="1"/>
              <p:nvPr/>
            </p:nvSpPr>
            <p:spPr>
              <a:xfrm>
                <a:off x="2430338" y="4927511"/>
                <a:ext cx="10083782" cy="1001847"/>
              </a:xfrm>
              <a:prstGeom prst="rect">
                <a:avLst/>
              </a:prstGeom>
              <a:noFill/>
            </p:spPr>
            <p:txBody>
              <a:bodyPr wrap="square" lIns="219419" tIns="109710" rIns="219419" bIns="109710" rtlCol="0">
                <a:spAutoFit/>
              </a:bodyPr>
              <a:lstStyle/>
              <a:p>
                <a:r>
                  <a:rPr lang="en-US" sz="1200" dirty="0">
                    <a:solidFill>
                      <a:schemeClr val="bg1">
                        <a:lumMod val="50000"/>
                      </a:schemeClr>
                    </a:solidFill>
                    <a:cs typeface="+mn-ea"/>
                    <a:sym typeface="+mn-lt"/>
                  </a:rPr>
                  <a:t>Lorem Ipsum has two main data statistical this methodologies important </a:t>
                </a:r>
                <a:r>
                  <a:rPr lang="en-US" sz="1200" b="1" dirty="0">
                    <a:solidFill>
                      <a:schemeClr val="bg1">
                        <a:lumMod val="50000"/>
                      </a:schemeClr>
                    </a:solidFill>
                    <a:cs typeface="+mn-ea"/>
                    <a:sym typeface="+mn-lt"/>
                  </a:rPr>
                  <a:t>Data analysis </a:t>
                </a:r>
                <a:r>
                  <a:rPr lang="en-US" sz="1200" dirty="0">
                    <a:solidFill>
                      <a:schemeClr val="bg1">
                        <a:lumMod val="50000"/>
                      </a:schemeClr>
                    </a:solidFill>
                    <a:cs typeface="+mn-ea"/>
                    <a:sym typeface="+mn-lt"/>
                  </a:rPr>
                  <a:t>which summarizes data. </a:t>
                </a:r>
                <a:r>
                  <a:rPr lang="pt-BR" sz="1200" dirty="0">
                    <a:solidFill>
                      <a:schemeClr val="bg1">
                        <a:lumMod val="50000"/>
                      </a:schemeClr>
                    </a:solidFill>
                    <a:cs typeface="+mn-ea"/>
                    <a:sym typeface="+mn-lt"/>
                  </a:rPr>
                  <a:t>sed an graecie.</a:t>
                </a:r>
                <a:endParaRPr lang="en-US" sz="1200" dirty="0">
                  <a:solidFill>
                    <a:schemeClr val="bg1">
                      <a:lumMod val="50000"/>
                    </a:schemeClr>
                  </a:solidFill>
                  <a:cs typeface="+mn-ea"/>
                  <a:sym typeface="+mn-lt"/>
                </a:endParaRPr>
              </a:p>
            </p:txBody>
          </p:sp>
          <p:sp>
            <p:nvSpPr>
              <p:cNvPr id="17" name="Freeform 222"/>
              <p:cNvSpPr>
                <a:spLocks noEditPoints="1"/>
              </p:cNvSpPr>
              <p:nvPr/>
            </p:nvSpPr>
            <p:spPr bwMode="auto">
              <a:xfrm flipH="1">
                <a:off x="1930687" y="4490968"/>
                <a:ext cx="518611" cy="520895"/>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49B564"/>
              </a:solidFill>
              <a:ln>
                <a:noFill/>
              </a:ln>
            </p:spPr>
            <p:txBody>
              <a:bodyPr vert="horz" wrap="square" lIns="91440" tIns="45720" rIns="91440" bIns="45720" numCol="1" anchor="t" anchorCtr="0" compatLnSpc="1">
                <a:prstTxWarp prst="textNoShape">
                  <a:avLst/>
                </a:prstTxWarp>
              </a:bodyPr>
              <a:lstStyle/>
              <a:p>
                <a:endParaRPr lang="en-US" sz="1050">
                  <a:solidFill>
                    <a:schemeClr val="bg1">
                      <a:lumMod val="50000"/>
                    </a:schemeClr>
                  </a:solidFill>
                  <a:cs typeface="+mn-ea"/>
                  <a:sym typeface="+mn-lt"/>
                </a:endParaRPr>
              </a:p>
            </p:txBody>
          </p:sp>
          <p:sp>
            <p:nvSpPr>
              <p:cNvPr id="18" name="TextBox 10"/>
              <p:cNvSpPr txBox="1"/>
              <p:nvPr/>
            </p:nvSpPr>
            <p:spPr>
              <a:xfrm>
                <a:off x="10836246" y="4371057"/>
                <a:ext cx="1677874" cy="586993"/>
              </a:xfrm>
              <a:prstGeom prst="rect">
                <a:avLst/>
              </a:prstGeom>
              <a:noFill/>
            </p:spPr>
            <p:txBody>
              <a:bodyPr wrap="none" lIns="182843" tIns="91422" rIns="182843" bIns="91422" rtlCol="0">
                <a:spAutoFit/>
              </a:bodyPr>
              <a:lstStyle/>
              <a:p>
                <a:r>
                  <a:rPr lang="id-ID" sz="1050" b="1" dirty="0">
                    <a:solidFill>
                      <a:schemeClr val="bg1">
                        <a:lumMod val="50000"/>
                      </a:schemeClr>
                    </a:solidFill>
                    <a:cs typeface="+mn-ea"/>
                    <a:sym typeface="+mn-lt"/>
                  </a:rPr>
                  <a:t>Set Goals</a:t>
                </a:r>
              </a:p>
            </p:txBody>
          </p:sp>
        </p:grpSp>
        <p:grpSp>
          <p:nvGrpSpPr>
            <p:cNvPr id="19" name="Group 3"/>
            <p:cNvGrpSpPr/>
            <p:nvPr/>
          </p:nvGrpSpPr>
          <p:grpSpPr>
            <a:xfrm>
              <a:off x="1200087" y="3263830"/>
              <a:ext cx="6223362" cy="919095"/>
              <a:chOff x="1962577" y="6007067"/>
              <a:chExt cx="10551543" cy="1558301"/>
            </a:xfrm>
          </p:grpSpPr>
          <p:sp>
            <p:nvSpPr>
              <p:cNvPr id="20" name="TextBox 12"/>
              <p:cNvSpPr txBox="1"/>
              <p:nvPr/>
            </p:nvSpPr>
            <p:spPr>
              <a:xfrm>
                <a:off x="2462228" y="6563521"/>
                <a:ext cx="10051892" cy="1001847"/>
              </a:xfrm>
              <a:prstGeom prst="rect">
                <a:avLst/>
              </a:prstGeom>
              <a:noFill/>
            </p:spPr>
            <p:txBody>
              <a:bodyPr wrap="square" lIns="219419" tIns="109710" rIns="219419" bIns="109710" rtlCol="0">
                <a:spAutoFit/>
              </a:bodyPr>
              <a:lstStyle/>
              <a:p>
                <a:r>
                  <a:rPr lang="en-US" sz="1200" dirty="0">
                    <a:solidFill>
                      <a:schemeClr val="bg1">
                        <a:lumMod val="50000"/>
                      </a:schemeClr>
                    </a:solidFill>
                    <a:cs typeface="+mn-ea"/>
                    <a:sym typeface="+mn-lt"/>
                  </a:rPr>
                  <a:t>Lorem Ipsum has two main data statistical this methodologies important </a:t>
                </a:r>
                <a:r>
                  <a:rPr lang="en-US" sz="1200" b="1" dirty="0">
                    <a:solidFill>
                      <a:schemeClr val="bg1">
                        <a:lumMod val="50000"/>
                      </a:schemeClr>
                    </a:solidFill>
                    <a:cs typeface="+mn-ea"/>
                    <a:sym typeface="+mn-lt"/>
                  </a:rPr>
                  <a:t>Data analysis </a:t>
                </a:r>
                <a:r>
                  <a:rPr lang="en-US" sz="1200" dirty="0">
                    <a:solidFill>
                      <a:schemeClr val="bg1">
                        <a:lumMod val="50000"/>
                      </a:schemeClr>
                    </a:solidFill>
                    <a:cs typeface="+mn-ea"/>
                    <a:sym typeface="+mn-lt"/>
                  </a:rPr>
                  <a:t>which summarizes data. </a:t>
                </a:r>
                <a:r>
                  <a:rPr lang="pt-BR" sz="1200" dirty="0">
                    <a:solidFill>
                      <a:schemeClr val="bg1">
                        <a:lumMod val="50000"/>
                      </a:schemeClr>
                    </a:solidFill>
                    <a:cs typeface="+mn-ea"/>
                    <a:sym typeface="+mn-lt"/>
                  </a:rPr>
                  <a:t>sed an graecie.</a:t>
                </a:r>
                <a:endParaRPr lang="en-US" sz="1200" dirty="0">
                  <a:solidFill>
                    <a:schemeClr val="bg1">
                      <a:lumMod val="50000"/>
                    </a:schemeClr>
                  </a:solidFill>
                  <a:cs typeface="+mn-ea"/>
                  <a:sym typeface="+mn-lt"/>
                </a:endParaRPr>
              </a:p>
            </p:txBody>
          </p:sp>
          <p:sp>
            <p:nvSpPr>
              <p:cNvPr id="21" name="Freeform 222"/>
              <p:cNvSpPr>
                <a:spLocks noEditPoints="1"/>
              </p:cNvSpPr>
              <p:nvPr/>
            </p:nvSpPr>
            <p:spPr bwMode="auto">
              <a:xfrm flipH="1">
                <a:off x="1962577" y="6126978"/>
                <a:ext cx="518611" cy="520895"/>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49B564"/>
              </a:solidFill>
              <a:ln>
                <a:noFill/>
              </a:ln>
            </p:spPr>
            <p:txBody>
              <a:bodyPr vert="horz" wrap="square" lIns="91440" tIns="45720" rIns="91440" bIns="45720" numCol="1" anchor="t" anchorCtr="0" compatLnSpc="1">
                <a:prstTxWarp prst="textNoShape">
                  <a:avLst/>
                </a:prstTxWarp>
              </a:bodyPr>
              <a:lstStyle/>
              <a:p>
                <a:endParaRPr lang="en-US" sz="1050">
                  <a:solidFill>
                    <a:schemeClr val="bg1">
                      <a:lumMod val="50000"/>
                    </a:schemeClr>
                  </a:solidFill>
                  <a:cs typeface="+mn-ea"/>
                  <a:sym typeface="+mn-lt"/>
                </a:endParaRPr>
              </a:p>
            </p:txBody>
          </p:sp>
          <p:sp>
            <p:nvSpPr>
              <p:cNvPr id="22" name="TextBox 14"/>
              <p:cNvSpPr txBox="1"/>
              <p:nvPr/>
            </p:nvSpPr>
            <p:spPr>
              <a:xfrm>
                <a:off x="10909629" y="6007067"/>
                <a:ext cx="1604491" cy="586993"/>
              </a:xfrm>
              <a:prstGeom prst="rect">
                <a:avLst/>
              </a:prstGeom>
              <a:noFill/>
            </p:spPr>
            <p:txBody>
              <a:bodyPr wrap="none" lIns="182843" tIns="91422" rIns="182843" bIns="91422" rtlCol="0">
                <a:spAutoFit/>
              </a:bodyPr>
              <a:lstStyle/>
              <a:p>
                <a:r>
                  <a:rPr lang="id-ID" sz="1050" b="1" dirty="0">
                    <a:solidFill>
                      <a:schemeClr val="bg1">
                        <a:lumMod val="50000"/>
                      </a:schemeClr>
                    </a:solidFill>
                    <a:cs typeface="+mn-ea"/>
                    <a:sym typeface="+mn-lt"/>
                  </a:rPr>
                  <a:t>Use ATM</a:t>
                </a:r>
              </a:p>
            </p:txBody>
          </p:sp>
        </p:grpSp>
        <p:grpSp>
          <p:nvGrpSpPr>
            <p:cNvPr id="23" name="Group 4"/>
            <p:cNvGrpSpPr/>
            <p:nvPr/>
          </p:nvGrpSpPr>
          <p:grpSpPr>
            <a:xfrm>
              <a:off x="1187171" y="4200008"/>
              <a:ext cx="6236278" cy="919095"/>
              <a:chOff x="1940679" y="7594332"/>
              <a:chExt cx="10573441" cy="1558302"/>
            </a:xfrm>
          </p:grpSpPr>
          <p:sp>
            <p:nvSpPr>
              <p:cNvPr id="24" name="TextBox 16"/>
              <p:cNvSpPr txBox="1"/>
              <p:nvPr/>
            </p:nvSpPr>
            <p:spPr>
              <a:xfrm>
                <a:off x="2440330" y="8150787"/>
                <a:ext cx="10073790" cy="1001847"/>
              </a:xfrm>
              <a:prstGeom prst="rect">
                <a:avLst/>
              </a:prstGeom>
              <a:noFill/>
            </p:spPr>
            <p:txBody>
              <a:bodyPr wrap="square" lIns="219419" tIns="109710" rIns="219419" bIns="109710" rtlCol="0">
                <a:spAutoFit/>
              </a:bodyPr>
              <a:lstStyle/>
              <a:p>
                <a:r>
                  <a:rPr lang="en-US" sz="1200" dirty="0">
                    <a:solidFill>
                      <a:schemeClr val="bg1">
                        <a:lumMod val="50000"/>
                      </a:schemeClr>
                    </a:solidFill>
                    <a:cs typeface="+mn-ea"/>
                    <a:sym typeface="+mn-lt"/>
                  </a:rPr>
                  <a:t>Lorem Ipsum has two main data statistical this methodologies important </a:t>
                </a:r>
                <a:r>
                  <a:rPr lang="en-US" sz="1200" b="1" dirty="0">
                    <a:solidFill>
                      <a:schemeClr val="bg1">
                        <a:lumMod val="50000"/>
                      </a:schemeClr>
                    </a:solidFill>
                    <a:cs typeface="+mn-ea"/>
                    <a:sym typeface="+mn-lt"/>
                  </a:rPr>
                  <a:t>Data analysis </a:t>
                </a:r>
                <a:r>
                  <a:rPr lang="en-US" sz="1200" dirty="0">
                    <a:solidFill>
                      <a:schemeClr val="bg1">
                        <a:lumMod val="50000"/>
                      </a:schemeClr>
                    </a:solidFill>
                    <a:cs typeface="+mn-ea"/>
                    <a:sym typeface="+mn-lt"/>
                  </a:rPr>
                  <a:t>which summarizes data. </a:t>
                </a:r>
                <a:r>
                  <a:rPr lang="pt-BR" sz="1200" dirty="0">
                    <a:solidFill>
                      <a:schemeClr val="bg1">
                        <a:lumMod val="50000"/>
                      </a:schemeClr>
                    </a:solidFill>
                    <a:cs typeface="+mn-ea"/>
                    <a:sym typeface="+mn-lt"/>
                  </a:rPr>
                  <a:t>sed an graecie</a:t>
                </a:r>
                <a:endParaRPr lang="en-US" sz="1200" dirty="0">
                  <a:solidFill>
                    <a:schemeClr val="bg1">
                      <a:lumMod val="50000"/>
                    </a:schemeClr>
                  </a:solidFill>
                  <a:cs typeface="+mn-ea"/>
                  <a:sym typeface="+mn-lt"/>
                </a:endParaRPr>
              </a:p>
            </p:txBody>
          </p:sp>
          <p:sp>
            <p:nvSpPr>
              <p:cNvPr id="25" name="Freeform 222"/>
              <p:cNvSpPr>
                <a:spLocks noEditPoints="1"/>
              </p:cNvSpPr>
              <p:nvPr/>
            </p:nvSpPr>
            <p:spPr bwMode="auto">
              <a:xfrm flipH="1">
                <a:off x="1940679" y="7714243"/>
                <a:ext cx="518611" cy="520895"/>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49B564"/>
              </a:solidFill>
              <a:ln>
                <a:noFill/>
              </a:ln>
            </p:spPr>
            <p:txBody>
              <a:bodyPr vert="horz" wrap="square" lIns="91440" tIns="45720" rIns="91440" bIns="45720" numCol="1" anchor="t" anchorCtr="0" compatLnSpc="1">
                <a:prstTxWarp prst="textNoShape">
                  <a:avLst/>
                </a:prstTxWarp>
              </a:bodyPr>
              <a:lstStyle/>
              <a:p>
                <a:endParaRPr lang="en-US" sz="1050">
                  <a:solidFill>
                    <a:schemeClr val="bg1">
                      <a:lumMod val="50000"/>
                    </a:schemeClr>
                  </a:solidFill>
                  <a:cs typeface="+mn-ea"/>
                  <a:sym typeface="+mn-lt"/>
                </a:endParaRPr>
              </a:p>
            </p:txBody>
          </p:sp>
          <p:sp>
            <p:nvSpPr>
              <p:cNvPr id="26" name="TextBox 18"/>
              <p:cNvSpPr txBox="1"/>
              <p:nvPr/>
            </p:nvSpPr>
            <p:spPr>
              <a:xfrm>
                <a:off x="9974690" y="7594332"/>
                <a:ext cx="2539430" cy="600040"/>
              </a:xfrm>
              <a:prstGeom prst="rect">
                <a:avLst/>
              </a:prstGeom>
              <a:noFill/>
            </p:spPr>
            <p:txBody>
              <a:bodyPr wrap="none" lIns="182843" tIns="91422" rIns="182843" bIns="91422" rtlCol="0">
                <a:spAutoFit/>
              </a:bodyPr>
              <a:lstStyle/>
              <a:p>
                <a:r>
                  <a:rPr lang="id-ID" sz="1050" b="1" dirty="0">
                    <a:solidFill>
                      <a:schemeClr val="bg1">
                        <a:lumMod val="50000"/>
                      </a:schemeClr>
                    </a:solidFill>
                    <a:cs typeface="+mn-ea"/>
                    <a:sym typeface="+mn-lt"/>
                  </a:rPr>
                  <a:t>Plan Withdrawals</a:t>
                </a:r>
              </a:p>
            </p:txBody>
          </p:sp>
        </p:grpSp>
        <p:grpSp>
          <p:nvGrpSpPr>
            <p:cNvPr id="27" name="Group 5"/>
            <p:cNvGrpSpPr/>
            <p:nvPr/>
          </p:nvGrpSpPr>
          <p:grpSpPr>
            <a:xfrm>
              <a:off x="1205980" y="5164936"/>
              <a:ext cx="6217469" cy="919095"/>
              <a:chOff x="1972569" y="9230342"/>
              <a:chExt cx="10541551" cy="1558301"/>
            </a:xfrm>
          </p:grpSpPr>
          <p:sp>
            <p:nvSpPr>
              <p:cNvPr id="28" name="TextBox 20"/>
              <p:cNvSpPr txBox="1"/>
              <p:nvPr/>
            </p:nvSpPr>
            <p:spPr>
              <a:xfrm>
                <a:off x="2472220" y="9786796"/>
                <a:ext cx="10041900" cy="1001847"/>
              </a:xfrm>
              <a:prstGeom prst="rect">
                <a:avLst/>
              </a:prstGeom>
              <a:noFill/>
            </p:spPr>
            <p:txBody>
              <a:bodyPr wrap="square" lIns="219419" tIns="109710" rIns="219419" bIns="109710" rtlCol="0">
                <a:spAutoFit/>
              </a:bodyPr>
              <a:lstStyle/>
              <a:p>
                <a:r>
                  <a:rPr lang="en-US" sz="1200" dirty="0">
                    <a:solidFill>
                      <a:schemeClr val="bg1">
                        <a:lumMod val="50000"/>
                      </a:schemeClr>
                    </a:solidFill>
                    <a:cs typeface="+mn-ea"/>
                    <a:sym typeface="+mn-lt"/>
                  </a:rPr>
                  <a:t>Lorem Ipsum has two main data statistical this methodologies important </a:t>
                </a:r>
                <a:r>
                  <a:rPr lang="en-US" sz="1200" b="1" dirty="0">
                    <a:solidFill>
                      <a:schemeClr val="bg1">
                        <a:lumMod val="50000"/>
                      </a:schemeClr>
                    </a:solidFill>
                    <a:cs typeface="+mn-ea"/>
                    <a:sym typeface="+mn-lt"/>
                  </a:rPr>
                  <a:t>Data analysis </a:t>
                </a:r>
                <a:r>
                  <a:rPr lang="en-US" sz="1200" dirty="0">
                    <a:solidFill>
                      <a:schemeClr val="bg1">
                        <a:lumMod val="50000"/>
                      </a:schemeClr>
                    </a:solidFill>
                    <a:cs typeface="+mn-ea"/>
                    <a:sym typeface="+mn-lt"/>
                  </a:rPr>
                  <a:t>which summarizes data. </a:t>
                </a:r>
                <a:r>
                  <a:rPr lang="pt-BR" sz="1200" dirty="0">
                    <a:solidFill>
                      <a:schemeClr val="bg1">
                        <a:lumMod val="50000"/>
                      </a:schemeClr>
                    </a:solidFill>
                    <a:cs typeface="+mn-ea"/>
                    <a:sym typeface="+mn-lt"/>
                  </a:rPr>
                  <a:t>sed an graecie.</a:t>
                </a:r>
                <a:endParaRPr lang="en-US" sz="1200" dirty="0">
                  <a:solidFill>
                    <a:schemeClr val="bg1">
                      <a:lumMod val="50000"/>
                    </a:schemeClr>
                  </a:solidFill>
                  <a:cs typeface="+mn-ea"/>
                  <a:sym typeface="+mn-lt"/>
                </a:endParaRPr>
              </a:p>
            </p:txBody>
          </p:sp>
          <p:sp>
            <p:nvSpPr>
              <p:cNvPr id="29" name="Freeform 222"/>
              <p:cNvSpPr>
                <a:spLocks noEditPoints="1"/>
              </p:cNvSpPr>
              <p:nvPr/>
            </p:nvSpPr>
            <p:spPr bwMode="auto">
              <a:xfrm flipH="1">
                <a:off x="1972569" y="9350253"/>
                <a:ext cx="518611" cy="520895"/>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49B564"/>
              </a:solidFill>
              <a:ln>
                <a:noFill/>
              </a:ln>
            </p:spPr>
            <p:txBody>
              <a:bodyPr vert="horz" wrap="square" lIns="91440" tIns="45720" rIns="91440" bIns="45720" numCol="1" anchor="t" anchorCtr="0" compatLnSpc="1">
                <a:prstTxWarp prst="textNoShape">
                  <a:avLst/>
                </a:prstTxWarp>
              </a:bodyPr>
              <a:lstStyle/>
              <a:p>
                <a:endParaRPr lang="en-US" sz="1050">
                  <a:solidFill>
                    <a:schemeClr val="bg1">
                      <a:lumMod val="50000"/>
                    </a:schemeClr>
                  </a:solidFill>
                  <a:cs typeface="+mn-ea"/>
                  <a:sym typeface="+mn-lt"/>
                </a:endParaRPr>
              </a:p>
            </p:txBody>
          </p:sp>
          <p:sp>
            <p:nvSpPr>
              <p:cNvPr id="30" name="TextBox 22"/>
              <p:cNvSpPr txBox="1"/>
              <p:nvPr/>
            </p:nvSpPr>
            <p:spPr>
              <a:xfrm>
                <a:off x="10882451" y="9230342"/>
                <a:ext cx="1631669" cy="586993"/>
              </a:xfrm>
              <a:prstGeom prst="rect">
                <a:avLst/>
              </a:prstGeom>
              <a:noFill/>
            </p:spPr>
            <p:txBody>
              <a:bodyPr wrap="none" lIns="182843" tIns="91422" rIns="182843" bIns="91422" rtlCol="0">
                <a:spAutoFit/>
              </a:bodyPr>
              <a:lstStyle/>
              <a:p>
                <a:r>
                  <a:rPr lang="id-ID" sz="1050" b="1" dirty="0">
                    <a:solidFill>
                      <a:schemeClr val="bg1">
                        <a:lumMod val="50000"/>
                      </a:schemeClr>
                    </a:solidFill>
                    <a:cs typeface="+mn-ea"/>
                    <a:sym typeface="+mn-lt"/>
                  </a:rPr>
                  <a:t>Be Smart</a:t>
                </a:r>
              </a:p>
            </p:txBody>
          </p:sp>
        </p:grpSp>
      </p:grpSp>
      <p:sp>
        <p:nvSpPr>
          <p:cNvPr id="32" name="圆角矩形 31"/>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矩形 32"/>
          <p:cNvSpPr/>
          <p:nvPr/>
        </p:nvSpPr>
        <p:spPr>
          <a:xfrm>
            <a:off x="1149772" y="224525"/>
            <a:ext cx="4801314" cy="646331"/>
          </a:xfrm>
          <a:prstGeom prst="rect">
            <a:avLst/>
          </a:prstGeom>
        </p:spPr>
        <p:txBody>
          <a:bodyPr wrap="none">
            <a:spAutoFit/>
          </a:bodyPr>
          <a:lstStyle/>
          <a:p>
            <a:pPr algn="ctr"/>
            <a:r>
              <a:rPr kumimoji="1" lang="zh-CN" altLang="en-US" sz="3600" b="1" dirty="0" smtClean="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extLst>
      <p:ext uri="{BB962C8B-B14F-4D97-AF65-F5344CB8AC3E}">
        <p14:creationId xmlns:p14="http://schemas.microsoft.com/office/powerpoint/2010/main" val="103193972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975481" y="1749219"/>
            <a:ext cx="798795" cy="798795"/>
          </a:xfrm>
          <a:prstGeom prst="ellipse">
            <a:avLst/>
          </a:prstGeom>
          <a:solidFill>
            <a:srgbClr val="49B5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任意多边形 6"/>
          <p:cNvSpPr/>
          <p:nvPr/>
        </p:nvSpPr>
        <p:spPr>
          <a:xfrm rot="16200000">
            <a:off x="3211846" y="573640"/>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rgbClr val="49B5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p:cNvSpPr/>
          <p:nvPr/>
        </p:nvSpPr>
        <p:spPr>
          <a:xfrm>
            <a:off x="6754037" y="1749219"/>
            <a:ext cx="798795" cy="798795"/>
          </a:xfrm>
          <a:prstGeom prst="ellipse">
            <a:avLst/>
          </a:prstGeom>
          <a:solidFill>
            <a:srgbClr val="49B5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任意多边形 8"/>
          <p:cNvSpPr/>
          <p:nvPr/>
        </p:nvSpPr>
        <p:spPr>
          <a:xfrm rot="16200000">
            <a:off x="8990402" y="573640"/>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rgbClr val="49B5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975481" y="3823674"/>
            <a:ext cx="798795" cy="798795"/>
          </a:xfrm>
          <a:prstGeom prst="ellipse">
            <a:avLst/>
          </a:prstGeom>
          <a:solidFill>
            <a:srgbClr val="49B5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10"/>
          <p:cNvSpPr/>
          <p:nvPr/>
        </p:nvSpPr>
        <p:spPr>
          <a:xfrm rot="16200000">
            <a:off x="3211846" y="2648095"/>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rgbClr val="49B5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6754037" y="3823674"/>
            <a:ext cx="798795" cy="798795"/>
          </a:xfrm>
          <a:prstGeom prst="ellipse">
            <a:avLst/>
          </a:prstGeom>
          <a:solidFill>
            <a:srgbClr val="49B5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rot="16200000">
            <a:off x="8990402" y="2648095"/>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rgbClr val="49B5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p:cNvGrpSpPr/>
          <p:nvPr/>
        </p:nvGrpSpPr>
        <p:grpSpPr>
          <a:xfrm>
            <a:off x="6940791" y="3999177"/>
            <a:ext cx="425286" cy="445836"/>
            <a:chOff x="7002627" y="828237"/>
            <a:chExt cx="444697" cy="466185"/>
          </a:xfrm>
          <a:solidFill>
            <a:srgbClr val="FEFEFE"/>
          </a:solidFill>
          <a:effectLst/>
        </p:grpSpPr>
        <p:sp>
          <p:nvSpPr>
            <p:cNvPr id="15"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6"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7"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8"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9"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20"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21"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22"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nvGrpSpPr>
          <p:cNvPr id="23" name="组合 22"/>
          <p:cNvGrpSpPr>
            <a:grpSpLocks noChangeAspect="1"/>
          </p:cNvGrpSpPr>
          <p:nvPr/>
        </p:nvGrpSpPr>
        <p:grpSpPr>
          <a:xfrm>
            <a:off x="1217812" y="1951392"/>
            <a:ext cx="350058" cy="391480"/>
            <a:chOff x="5999255" y="3275006"/>
            <a:chExt cx="402656" cy="450303"/>
          </a:xfrm>
          <a:solidFill>
            <a:srgbClr val="FEFEFE"/>
          </a:solidFill>
          <a:effectLst/>
        </p:grpSpPr>
        <p:sp>
          <p:nvSpPr>
            <p:cNvPr id="24"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25"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26"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27"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28"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nvGrpSpPr>
          <p:cNvPr id="29" name="组合 28"/>
          <p:cNvGrpSpPr/>
          <p:nvPr/>
        </p:nvGrpSpPr>
        <p:grpSpPr>
          <a:xfrm>
            <a:off x="1211052" y="4044022"/>
            <a:ext cx="321063" cy="317751"/>
            <a:chOff x="6967126" y="4092464"/>
            <a:chExt cx="453105" cy="448433"/>
          </a:xfrm>
          <a:solidFill>
            <a:srgbClr val="FEFEFE"/>
          </a:solidFill>
          <a:effectLst/>
        </p:grpSpPr>
        <p:sp>
          <p:nvSpPr>
            <p:cNvPr id="30"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31"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nvGrpSpPr>
          <p:cNvPr id="32" name="组合 31"/>
          <p:cNvGrpSpPr/>
          <p:nvPr/>
        </p:nvGrpSpPr>
        <p:grpSpPr>
          <a:xfrm>
            <a:off x="7016466" y="1942011"/>
            <a:ext cx="334415" cy="359883"/>
            <a:chOff x="7005429" y="4859473"/>
            <a:chExt cx="466184" cy="501686"/>
          </a:xfrm>
          <a:solidFill>
            <a:srgbClr val="FEFEFE"/>
          </a:solidFill>
          <a:effectLst/>
        </p:grpSpPr>
        <p:sp>
          <p:nvSpPr>
            <p:cNvPr id="33" name="Freeform 154"/>
            <p:cNvSpPr>
              <a:spLocks/>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34"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35"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36"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37"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38" name="文本框 45"/>
          <p:cNvSpPr txBox="1"/>
          <p:nvPr/>
        </p:nvSpPr>
        <p:spPr>
          <a:xfrm>
            <a:off x="2220528" y="1951392"/>
            <a:ext cx="3275320" cy="1277273"/>
          </a:xfrm>
          <a:prstGeom prst="rect">
            <a:avLst/>
          </a:prstGeom>
          <a:noFill/>
          <a:effectLst/>
        </p:spPr>
        <p:txBody>
          <a:bodyPr wrap="none" rtlCol="0">
            <a:spAutoFit/>
          </a:bodyPr>
          <a:lstStyle/>
          <a:p>
            <a:r>
              <a:rPr lang="en-US" altLang="zh-CN" sz="2000" b="1" dirty="0">
                <a:solidFill>
                  <a:srgbClr val="4C4B50"/>
                </a:solidFill>
                <a:cs typeface="+mn-ea"/>
                <a:sym typeface="+mn-lt"/>
              </a:rPr>
              <a:t>   </a:t>
            </a:r>
            <a:r>
              <a:rPr lang="en-US" altLang="zh-CN" b="1" dirty="0">
                <a:solidFill>
                  <a:schemeClr val="bg1"/>
                </a:solidFill>
                <a:cs typeface="+mn-ea"/>
                <a:sym typeface="+mn-lt"/>
              </a:rPr>
              <a:t>MORE  THEN  TEMPLATE</a:t>
            </a:r>
          </a:p>
          <a:p>
            <a:endParaRPr lang="en-US" altLang="zh-CN" b="1" dirty="0">
              <a:solidFill>
                <a:schemeClr val="bg1"/>
              </a:solidFill>
              <a:cs typeface="+mn-ea"/>
              <a:sym typeface="+mn-lt"/>
            </a:endParaRPr>
          </a:p>
          <a:p>
            <a:endParaRPr lang="en-US" altLang="zh-CN" sz="1100" b="1" dirty="0">
              <a:solidFill>
                <a:schemeClr val="bg1"/>
              </a:solidFill>
              <a:cs typeface="+mn-ea"/>
              <a:sym typeface="+mn-lt"/>
            </a:endParaRPr>
          </a:p>
          <a:p>
            <a:r>
              <a:rPr lang="en-US" altLang="zh-CN" sz="1400" dirty="0">
                <a:solidFill>
                  <a:schemeClr val="bg1">
                    <a:lumMod val="50000"/>
                  </a:schemeClr>
                </a:solidFill>
                <a:cs typeface="+mn-ea"/>
                <a:sym typeface="+mn-lt"/>
              </a:rPr>
              <a:t>Click here to add  you to the  center</a:t>
            </a:r>
          </a:p>
          <a:p>
            <a:r>
              <a:rPr lang="en-US" altLang="zh-CN" sz="1400" dirty="0">
                <a:solidFill>
                  <a:schemeClr val="bg1">
                    <a:lumMod val="50000"/>
                  </a:schemeClr>
                </a:solidFill>
                <a:cs typeface="+mn-ea"/>
                <a:sym typeface="+mn-lt"/>
              </a:rPr>
              <a:t>of the  narrative thought</a:t>
            </a:r>
            <a:endParaRPr lang="en-US" altLang="zh-CN" dirty="0">
              <a:solidFill>
                <a:schemeClr val="bg1">
                  <a:lumMod val="50000"/>
                </a:schemeClr>
              </a:solidFill>
              <a:cs typeface="+mn-ea"/>
              <a:sym typeface="+mn-lt"/>
            </a:endParaRPr>
          </a:p>
        </p:txBody>
      </p:sp>
      <p:sp>
        <p:nvSpPr>
          <p:cNvPr id="39" name="文本框 46"/>
          <p:cNvSpPr txBox="1"/>
          <p:nvPr/>
        </p:nvSpPr>
        <p:spPr>
          <a:xfrm>
            <a:off x="7995180" y="1923256"/>
            <a:ext cx="3275320" cy="1277273"/>
          </a:xfrm>
          <a:prstGeom prst="rect">
            <a:avLst/>
          </a:prstGeom>
          <a:noFill/>
          <a:effectLst/>
        </p:spPr>
        <p:txBody>
          <a:bodyPr wrap="none" rtlCol="0">
            <a:spAutoFit/>
          </a:bodyPr>
          <a:lstStyle/>
          <a:p>
            <a:r>
              <a:rPr lang="en-US" altLang="zh-CN" sz="2000" b="1" dirty="0">
                <a:solidFill>
                  <a:srgbClr val="4C4B50"/>
                </a:solidFill>
                <a:cs typeface="+mn-ea"/>
                <a:sym typeface="+mn-lt"/>
              </a:rPr>
              <a:t>   </a:t>
            </a:r>
            <a:r>
              <a:rPr lang="en-US" altLang="zh-CN" b="1" dirty="0">
                <a:solidFill>
                  <a:schemeClr val="bg1"/>
                </a:solidFill>
                <a:cs typeface="+mn-ea"/>
                <a:sym typeface="+mn-lt"/>
              </a:rPr>
              <a:t>MORE  THEN  TEMPLATE</a:t>
            </a:r>
          </a:p>
          <a:p>
            <a:endParaRPr lang="en-US" altLang="zh-CN" b="1" dirty="0">
              <a:solidFill>
                <a:schemeClr val="bg1"/>
              </a:solidFill>
              <a:cs typeface="+mn-ea"/>
              <a:sym typeface="+mn-lt"/>
            </a:endParaRPr>
          </a:p>
          <a:p>
            <a:endParaRPr lang="en-US" altLang="zh-CN" sz="1100" b="1" dirty="0">
              <a:solidFill>
                <a:schemeClr val="bg1"/>
              </a:solidFill>
              <a:cs typeface="+mn-ea"/>
              <a:sym typeface="+mn-lt"/>
            </a:endParaRPr>
          </a:p>
          <a:p>
            <a:r>
              <a:rPr lang="en-US" altLang="zh-CN" sz="1400" dirty="0">
                <a:solidFill>
                  <a:schemeClr val="bg1">
                    <a:lumMod val="50000"/>
                  </a:schemeClr>
                </a:solidFill>
                <a:cs typeface="+mn-ea"/>
                <a:sym typeface="+mn-lt"/>
              </a:rPr>
              <a:t>Click here to add  you to the  center</a:t>
            </a:r>
          </a:p>
          <a:p>
            <a:r>
              <a:rPr lang="en-US" altLang="zh-CN" sz="1400" dirty="0">
                <a:solidFill>
                  <a:schemeClr val="bg1">
                    <a:lumMod val="50000"/>
                  </a:schemeClr>
                </a:solidFill>
                <a:cs typeface="+mn-ea"/>
                <a:sym typeface="+mn-lt"/>
              </a:rPr>
              <a:t>of the  narrative thought</a:t>
            </a:r>
            <a:endParaRPr lang="en-US" altLang="zh-CN" dirty="0">
              <a:solidFill>
                <a:schemeClr val="bg1">
                  <a:lumMod val="50000"/>
                </a:schemeClr>
              </a:solidFill>
              <a:cs typeface="+mn-ea"/>
              <a:sym typeface="+mn-lt"/>
            </a:endParaRPr>
          </a:p>
        </p:txBody>
      </p:sp>
      <p:sp>
        <p:nvSpPr>
          <p:cNvPr id="40" name="文本框 47"/>
          <p:cNvSpPr txBox="1"/>
          <p:nvPr/>
        </p:nvSpPr>
        <p:spPr>
          <a:xfrm>
            <a:off x="2220528" y="3983918"/>
            <a:ext cx="3275320" cy="1277273"/>
          </a:xfrm>
          <a:prstGeom prst="rect">
            <a:avLst/>
          </a:prstGeom>
          <a:noFill/>
          <a:effectLst/>
        </p:spPr>
        <p:txBody>
          <a:bodyPr wrap="none" rtlCol="0">
            <a:spAutoFit/>
          </a:bodyPr>
          <a:lstStyle/>
          <a:p>
            <a:r>
              <a:rPr lang="en-US" altLang="zh-CN" sz="2000" b="1" dirty="0">
                <a:solidFill>
                  <a:srgbClr val="4C4B50"/>
                </a:solidFill>
                <a:cs typeface="+mn-ea"/>
                <a:sym typeface="+mn-lt"/>
              </a:rPr>
              <a:t>   </a:t>
            </a:r>
            <a:r>
              <a:rPr lang="en-US" altLang="zh-CN" b="1" dirty="0">
                <a:solidFill>
                  <a:schemeClr val="bg1"/>
                </a:solidFill>
                <a:cs typeface="+mn-ea"/>
                <a:sym typeface="+mn-lt"/>
              </a:rPr>
              <a:t>MORE  THEN  TEMPLATE</a:t>
            </a:r>
          </a:p>
          <a:p>
            <a:endParaRPr lang="en-US" altLang="zh-CN" b="1" dirty="0">
              <a:solidFill>
                <a:schemeClr val="bg1"/>
              </a:solidFill>
              <a:cs typeface="+mn-ea"/>
              <a:sym typeface="+mn-lt"/>
            </a:endParaRPr>
          </a:p>
          <a:p>
            <a:endParaRPr lang="en-US" altLang="zh-CN" sz="1100" b="1" dirty="0">
              <a:solidFill>
                <a:schemeClr val="bg1"/>
              </a:solidFill>
              <a:cs typeface="+mn-ea"/>
              <a:sym typeface="+mn-lt"/>
            </a:endParaRPr>
          </a:p>
          <a:p>
            <a:r>
              <a:rPr lang="en-US" altLang="zh-CN" sz="1400" dirty="0">
                <a:solidFill>
                  <a:schemeClr val="bg1">
                    <a:lumMod val="50000"/>
                  </a:schemeClr>
                </a:solidFill>
                <a:cs typeface="+mn-ea"/>
                <a:sym typeface="+mn-lt"/>
              </a:rPr>
              <a:t>Click here to add  you to the  center</a:t>
            </a:r>
          </a:p>
          <a:p>
            <a:r>
              <a:rPr lang="en-US" altLang="zh-CN" sz="1400" dirty="0">
                <a:solidFill>
                  <a:schemeClr val="bg1">
                    <a:lumMod val="50000"/>
                  </a:schemeClr>
                </a:solidFill>
                <a:cs typeface="+mn-ea"/>
                <a:sym typeface="+mn-lt"/>
              </a:rPr>
              <a:t>of the  narrative thought</a:t>
            </a:r>
            <a:endParaRPr lang="en-US" altLang="zh-CN" dirty="0">
              <a:solidFill>
                <a:schemeClr val="bg1">
                  <a:lumMod val="50000"/>
                </a:schemeClr>
              </a:solidFill>
              <a:cs typeface="+mn-ea"/>
              <a:sym typeface="+mn-lt"/>
            </a:endParaRPr>
          </a:p>
        </p:txBody>
      </p:sp>
      <p:sp>
        <p:nvSpPr>
          <p:cNvPr id="41" name="文本框 48"/>
          <p:cNvSpPr txBox="1"/>
          <p:nvPr/>
        </p:nvSpPr>
        <p:spPr>
          <a:xfrm>
            <a:off x="7993533" y="4025087"/>
            <a:ext cx="3275320" cy="1277273"/>
          </a:xfrm>
          <a:prstGeom prst="rect">
            <a:avLst/>
          </a:prstGeom>
          <a:noFill/>
          <a:effectLst/>
        </p:spPr>
        <p:txBody>
          <a:bodyPr wrap="none" rtlCol="0">
            <a:spAutoFit/>
          </a:bodyPr>
          <a:lstStyle/>
          <a:p>
            <a:r>
              <a:rPr lang="en-US" altLang="zh-CN" sz="2000" b="1" dirty="0">
                <a:solidFill>
                  <a:srgbClr val="4C4B50"/>
                </a:solidFill>
                <a:cs typeface="+mn-ea"/>
                <a:sym typeface="+mn-lt"/>
              </a:rPr>
              <a:t>   </a:t>
            </a:r>
            <a:r>
              <a:rPr lang="en-US" altLang="zh-CN" b="1" dirty="0">
                <a:solidFill>
                  <a:schemeClr val="bg1"/>
                </a:solidFill>
                <a:cs typeface="+mn-ea"/>
                <a:sym typeface="+mn-lt"/>
              </a:rPr>
              <a:t>MORE  THEN  TEMPLATE</a:t>
            </a:r>
          </a:p>
          <a:p>
            <a:endParaRPr lang="en-US" altLang="zh-CN" b="1" dirty="0">
              <a:solidFill>
                <a:schemeClr val="bg1"/>
              </a:solidFill>
              <a:cs typeface="+mn-ea"/>
              <a:sym typeface="+mn-lt"/>
            </a:endParaRPr>
          </a:p>
          <a:p>
            <a:endParaRPr lang="en-US" altLang="zh-CN" sz="1100" b="1" dirty="0">
              <a:solidFill>
                <a:schemeClr val="bg1">
                  <a:lumMod val="50000"/>
                </a:schemeClr>
              </a:solidFill>
              <a:cs typeface="+mn-ea"/>
              <a:sym typeface="+mn-lt"/>
            </a:endParaRPr>
          </a:p>
          <a:p>
            <a:r>
              <a:rPr lang="en-US" altLang="zh-CN" sz="1400" dirty="0">
                <a:solidFill>
                  <a:schemeClr val="bg1">
                    <a:lumMod val="50000"/>
                  </a:schemeClr>
                </a:solidFill>
                <a:cs typeface="+mn-ea"/>
                <a:sym typeface="+mn-lt"/>
              </a:rPr>
              <a:t>Click here to add  you to the  center</a:t>
            </a:r>
          </a:p>
          <a:p>
            <a:r>
              <a:rPr lang="en-US" altLang="zh-CN" sz="1400" dirty="0">
                <a:solidFill>
                  <a:schemeClr val="bg1">
                    <a:lumMod val="50000"/>
                  </a:schemeClr>
                </a:solidFill>
                <a:cs typeface="+mn-ea"/>
                <a:sym typeface="+mn-lt"/>
              </a:rPr>
              <a:t>of the  narrative thought</a:t>
            </a:r>
            <a:endParaRPr lang="en-US" altLang="zh-CN" dirty="0">
              <a:solidFill>
                <a:schemeClr val="bg1">
                  <a:lumMod val="50000"/>
                </a:schemeClr>
              </a:solidFill>
              <a:cs typeface="+mn-ea"/>
              <a:sym typeface="+mn-lt"/>
            </a:endParaRPr>
          </a:p>
        </p:txBody>
      </p:sp>
      <p:sp>
        <p:nvSpPr>
          <p:cNvPr id="42" name="圆角矩形 41"/>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矩形 42"/>
          <p:cNvSpPr/>
          <p:nvPr/>
        </p:nvSpPr>
        <p:spPr>
          <a:xfrm>
            <a:off x="1149772" y="224525"/>
            <a:ext cx="4801314" cy="646331"/>
          </a:xfrm>
          <a:prstGeom prst="rect">
            <a:avLst/>
          </a:prstGeom>
        </p:spPr>
        <p:txBody>
          <a:bodyPr wrap="none">
            <a:spAutoFit/>
          </a:bodyPr>
          <a:lstStyle/>
          <a:p>
            <a:pPr algn="ctr"/>
            <a:r>
              <a:rPr kumimoji="1" lang="zh-CN" altLang="en-US" sz="3600" b="1" dirty="0" smtClean="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extLst>
      <p:ext uri="{BB962C8B-B14F-4D97-AF65-F5344CB8AC3E}">
        <p14:creationId xmlns:p14="http://schemas.microsoft.com/office/powerpoint/2010/main" val="272493410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50" fill="hold"/>
                                        <p:tgtEl>
                                          <p:spTgt spid="5"/>
                                        </p:tgtEl>
                                        <p:attrNameLst>
                                          <p:attrName>ppt_x</p:attrName>
                                        </p:attrNameLst>
                                      </p:cBhvr>
                                      <p:tavLst>
                                        <p:tav tm="0">
                                          <p:val>
                                            <p:strVal val="#ppt_x"/>
                                          </p:val>
                                        </p:tav>
                                        <p:tav tm="100000">
                                          <p:val>
                                            <p:strVal val="#ppt_x"/>
                                          </p:val>
                                        </p:tav>
                                      </p:tavLst>
                                    </p:anim>
                                    <p:anim calcmode="lin" valueType="num">
                                      <p:cBhvr additive="base">
                                        <p:cTn id="8" dur="25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250" fill="hold"/>
                                        <p:tgtEl>
                                          <p:spTgt spid="6"/>
                                        </p:tgtEl>
                                        <p:attrNameLst>
                                          <p:attrName>ppt_x</p:attrName>
                                        </p:attrNameLst>
                                      </p:cBhvr>
                                      <p:tavLst>
                                        <p:tav tm="0">
                                          <p:val>
                                            <p:strVal val="#ppt_x"/>
                                          </p:val>
                                        </p:tav>
                                        <p:tav tm="100000">
                                          <p:val>
                                            <p:strVal val="#ppt_x"/>
                                          </p:val>
                                        </p:tav>
                                      </p:tavLst>
                                    </p:anim>
                                    <p:anim calcmode="lin" valueType="num">
                                      <p:cBhvr additive="base">
                                        <p:cTn id="13" dur="25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ppt_x"/>
                                          </p:val>
                                        </p:tav>
                                        <p:tav tm="100000">
                                          <p:val>
                                            <p:strVal val="#ppt_x"/>
                                          </p:val>
                                        </p:tav>
                                      </p:tavLst>
                                    </p:anim>
                                    <p:anim calcmode="lin" valueType="num">
                                      <p:cBhvr additive="base">
                                        <p:cTn id="18" dur="25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250" fill="hold"/>
                                        <p:tgtEl>
                                          <p:spTgt spid="8"/>
                                        </p:tgtEl>
                                        <p:attrNameLst>
                                          <p:attrName>ppt_x</p:attrName>
                                        </p:attrNameLst>
                                      </p:cBhvr>
                                      <p:tavLst>
                                        <p:tav tm="0">
                                          <p:val>
                                            <p:strVal val="#ppt_x"/>
                                          </p:val>
                                        </p:tav>
                                        <p:tav tm="100000">
                                          <p:val>
                                            <p:strVal val="#ppt_x"/>
                                          </p:val>
                                        </p:tav>
                                      </p:tavLst>
                                    </p:anim>
                                    <p:anim calcmode="lin" valueType="num">
                                      <p:cBhvr additive="base">
                                        <p:cTn id="23" dur="25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250" fill="hold"/>
                                        <p:tgtEl>
                                          <p:spTgt spid="9"/>
                                        </p:tgtEl>
                                        <p:attrNameLst>
                                          <p:attrName>ppt_x</p:attrName>
                                        </p:attrNameLst>
                                      </p:cBhvr>
                                      <p:tavLst>
                                        <p:tav tm="0">
                                          <p:val>
                                            <p:strVal val="#ppt_x"/>
                                          </p:val>
                                        </p:tav>
                                        <p:tav tm="100000">
                                          <p:val>
                                            <p:strVal val="#ppt_x"/>
                                          </p:val>
                                        </p:tav>
                                      </p:tavLst>
                                    </p:anim>
                                    <p:anim calcmode="lin" valueType="num">
                                      <p:cBhvr additive="base">
                                        <p:cTn id="28" dur="250" fill="hold"/>
                                        <p:tgtEl>
                                          <p:spTgt spid="9"/>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250" fill="hold"/>
                                        <p:tgtEl>
                                          <p:spTgt spid="10"/>
                                        </p:tgtEl>
                                        <p:attrNameLst>
                                          <p:attrName>ppt_x</p:attrName>
                                        </p:attrNameLst>
                                      </p:cBhvr>
                                      <p:tavLst>
                                        <p:tav tm="0">
                                          <p:val>
                                            <p:strVal val="#ppt_x"/>
                                          </p:val>
                                        </p:tav>
                                        <p:tav tm="100000">
                                          <p:val>
                                            <p:strVal val="#ppt_x"/>
                                          </p:val>
                                        </p:tav>
                                      </p:tavLst>
                                    </p:anim>
                                    <p:anim calcmode="lin" valueType="num">
                                      <p:cBhvr additive="base">
                                        <p:cTn id="33" dur="25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250" fill="hold"/>
                                        <p:tgtEl>
                                          <p:spTgt spid="12"/>
                                        </p:tgtEl>
                                        <p:attrNameLst>
                                          <p:attrName>ppt_x</p:attrName>
                                        </p:attrNameLst>
                                      </p:cBhvr>
                                      <p:tavLst>
                                        <p:tav tm="0">
                                          <p:val>
                                            <p:strVal val="#ppt_x"/>
                                          </p:val>
                                        </p:tav>
                                        <p:tav tm="100000">
                                          <p:val>
                                            <p:strVal val="#ppt_x"/>
                                          </p:val>
                                        </p:tav>
                                      </p:tavLst>
                                    </p:anim>
                                    <p:anim calcmode="lin" valueType="num">
                                      <p:cBhvr additive="base">
                                        <p:cTn id="38" dur="250" fill="hold"/>
                                        <p:tgtEl>
                                          <p:spTgt spid="12"/>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250" fill="hold"/>
                                        <p:tgtEl>
                                          <p:spTgt spid="13"/>
                                        </p:tgtEl>
                                        <p:attrNameLst>
                                          <p:attrName>ppt_x</p:attrName>
                                        </p:attrNameLst>
                                      </p:cBhvr>
                                      <p:tavLst>
                                        <p:tav tm="0">
                                          <p:val>
                                            <p:strVal val="#ppt_x"/>
                                          </p:val>
                                        </p:tav>
                                        <p:tav tm="100000">
                                          <p:val>
                                            <p:strVal val="#ppt_x"/>
                                          </p:val>
                                        </p:tav>
                                      </p:tavLst>
                                    </p:anim>
                                    <p:anim calcmode="lin" valueType="num">
                                      <p:cBhvr additive="base">
                                        <p:cTn id="43" dur="25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250" fill="hold"/>
                                        <p:tgtEl>
                                          <p:spTgt spid="14"/>
                                        </p:tgtEl>
                                        <p:attrNameLst>
                                          <p:attrName>ppt_x</p:attrName>
                                        </p:attrNameLst>
                                      </p:cBhvr>
                                      <p:tavLst>
                                        <p:tav tm="0">
                                          <p:val>
                                            <p:strVal val="#ppt_x"/>
                                          </p:val>
                                        </p:tav>
                                        <p:tav tm="100000">
                                          <p:val>
                                            <p:strVal val="#ppt_x"/>
                                          </p:val>
                                        </p:tav>
                                      </p:tavLst>
                                    </p:anim>
                                    <p:anim calcmode="lin" valueType="num">
                                      <p:cBhvr additive="base">
                                        <p:cTn id="48" dur="25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250" fill="hold"/>
                                        <p:tgtEl>
                                          <p:spTgt spid="23"/>
                                        </p:tgtEl>
                                        <p:attrNameLst>
                                          <p:attrName>ppt_x</p:attrName>
                                        </p:attrNameLst>
                                      </p:cBhvr>
                                      <p:tavLst>
                                        <p:tav tm="0">
                                          <p:val>
                                            <p:strVal val="#ppt_x"/>
                                          </p:val>
                                        </p:tav>
                                        <p:tav tm="100000">
                                          <p:val>
                                            <p:strVal val="#ppt_x"/>
                                          </p:val>
                                        </p:tav>
                                      </p:tavLst>
                                    </p:anim>
                                    <p:anim calcmode="lin" valueType="num">
                                      <p:cBhvr additive="base">
                                        <p:cTn id="53" dur="250" fill="hold"/>
                                        <p:tgtEl>
                                          <p:spTgt spid="23"/>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250" fill="hold"/>
                                        <p:tgtEl>
                                          <p:spTgt spid="29"/>
                                        </p:tgtEl>
                                        <p:attrNameLst>
                                          <p:attrName>ppt_x</p:attrName>
                                        </p:attrNameLst>
                                      </p:cBhvr>
                                      <p:tavLst>
                                        <p:tav tm="0">
                                          <p:val>
                                            <p:strVal val="#ppt_x"/>
                                          </p:val>
                                        </p:tav>
                                        <p:tav tm="100000">
                                          <p:val>
                                            <p:strVal val="#ppt_x"/>
                                          </p:val>
                                        </p:tav>
                                      </p:tavLst>
                                    </p:anim>
                                    <p:anim calcmode="lin" valueType="num">
                                      <p:cBhvr additive="base">
                                        <p:cTn id="58" dur="250" fill="hold"/>
                                        <p:tgtEl>
                                          <p:spTgt spid="29"/>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250" fill="hold"/>
                                        <p:tgtEl>
                                          <p:spTgt spid="32"/>
                                        </p:tgtEl>
                                        <p:attrNameLst>
                                          <p:attrName>ppt_x</p:attrName>
                                        </p:attrNameLst>
                                      </p:cBhvr>
                                      <p:tavLst>
                                        <p:tav tm="0">
                                          <p:val>
                                            <p:strVal val="#ppt_x"/>
                                          </p:val>
                                        </p:tav>
                                        <p:tav tm="100000">
                                          <p:val>
                                            <p:strVal val="#ppt_x"/>
                                          </p:val>
                                        </p:tav>
                                      </p:tavLst>
                                    </p:anim>
                                    <p:anim calcmode="lin" valueType="num">
                                      <p:cBhvr additive="base">
                                        <p:cTn id="63" dur="250" fill="hold"/>
                                        <p:tgtEl>
                                          <p:spTgt spid="32"/>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additive="base">
                                        <p:cTn id="67" dur="250" fill="hold"/>
                                        <p:tgtEl>
                                          <p:spTgt spid="38"/>
                                        </p:tgtEl>
                                        <p:attrNameLst>
                                          <p:attrName>ppt_x</p:attrName>
                                        </p:attrNameLst>
                                      </p:cBhvr>
                                      <p:tavLst>
                                        <p:tav tm="0">
                                          <p:val>
                                            <p:strVal val="#ppt_x"/>
                                          </p:val>
                                        </p:tav>
                                        <p:tav tm="100000">
                                          <p:val>
                                            <p:strVal val="#ppt_x"/>
                                          </p:val>
                                        </p:tav>
                                      </p:tavLst>
                                    </p:anim>
                                    <p:anim calcmode="lin" valueType="num">
                                      <p:cBhvr additive="base">
                                        <p:cTn id="68" dur="250" fill="hold"/>
                                        <p:tgtEl>
                                          <p:spTgt spid="38"/>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additive="base">
                                        <p:cTn id="72" dur="250" fill="hold"/>
                                        <p:tgtEl>
                                          <p:spTgt spid="39"/>
                                        </p:tgtEl>
                                        <p:attrNameLst>
                                          <p:attrName>ppt_x</p:attrName>
                                        </p:attrNameLst>
                                      </p:cBhvr>
                                      <p:tavLst>
                                        <p:tav tm="0">
                                          <p:val>
                                            <p:strVal val="#ppt_x"/>
                                          </p:val>
                                        </p:tav>
                                        <p:tav tm="100000">
                                          <p:val>
                                            <p:strVal val="#ppt_x"/>
                                          </p:val>
                                        </p:tav>
                                      </p:tavLst>
                                    </p:anim>
                                    <p:anim calcmode="lin" valueType="num">
                                      <p:cBhvr additive="base">
                                        <p:cTn id="73" dur="250" fill="hold"/>
                                        <p:tgtEl>
                                          <p:spTgt spid="39"/>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250" fill="hold"/>
                                        <p:tgtEl>
                                          <p:spTgt spid="40"/>
                                        </p:tgtEl>
                                        <p:attrNameLst>
                                          <p:attrName>ppt_x</p:attrName>
                                        </p:attrNameLst>
                                      </p:cBhvr>
                                      <p:tavLst>
                                        <p:tav tm="0">
                                          <p:val>
                                            <p:strVal val="#ppt_x"/>
                                          </p:val>
                                        </p:tav>
                                        <p:tav tm="100000">
                                          <p:val>
                                            <p:strVal val="#ppt_x"/>
                                          </p:val>
                                        </p:tav>
                                      </p:tavLst>
                                    </p:anim>
                                    <p:anim calcmode="lin" valueType="num">
                                      <p:cBhvr additive="base">
                                        <p:cTn id="78" dur="250" fill="hold"/>
                                        <p:tgtEl>
                                          <p:spTgt spid="40"/>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41"/>
                                        </p:tgtEl>
                                        <p:attrNameLst>
                                          <p:attrName>style.visibility</p:attrName>
                                        </p:attrNameLst>
                                      </p:cBhvr>
                                      <p:to>
                                        <p:strVal val="visible"/>
                                      </p:to>
                                    </p:set>
                                    <p:anim calcmode="lin" valueType="num">
                                      <p:cBhvr additive="base">
                                        <p:cTn id="82" dur="250" fill="hold"/>
                                        <p:tgtEl>
                                          <p:spTgt spid="41"/>
                                        </p:tgtEl>
                                        <p:attrNameLst>
                                          <p:attrName>ppt_x</p:attrName>
                                        </p:attrNameLst>
                                      </p:cBhvr>
                                      <p:tavLst>
                                        <p:tav tm="0">
                                          <p:val>
                                            <p:strVal val="#ppt_x"/>
                                          </p:val>
                                        </p:tav>
                                        <p:tav tm="100000">
                                          <p:val>
                                            <p:strVal val="#ppt_x"/>
                                          </p:val>
                                        </p:tav>
                                      </p:tavLst>
                                    </p:anim>
                                    <p:anim calcmode="lin" valueType="num">
                                      <p:cBhvr additive="base">
                                        <p:cTn id="83" dur="25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2" grpId="0" animBg="1"/>
      <p:bldP spid="13" grpId="0" animBg="1"/>
      <p:bldP spid="38" grpId="0"/>
      <p:bldP spid="39" grpId="0"/>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2975592" y="2934848"/>
            <a:ext cx="540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518271" y="3948298"/>
            <a:ext cx="540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flipH="1">
            <a:off x="5543939" y="2932123"/>
            <a:ext cx="1082679" cy="1013450"/>
            <a:chOff x="3127992" y="3312226"/>
            <a:chExt cx="1082679" cy="1013450"/>
          </a:xfrm>
        </p:grpSpPr>
        <p:cxnSp>
          <p:nvCxnSpPr>
            <p:cNvPr id="8" name="直接连接符 7"/>
            <p:cNvCxnSpPr/>
            <p:nvPr/>
          </p:nvCxnSpPr>
          <p:spPr>
            <a:xfrm>
              <a:off x="3127992" y="3312226"/>
              <a:ext cx="540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5400000">
              <a:off x="3163992" y="3816226"/>
              <a:ext cx="1008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670671" y="4325676"/>
              <a:ext cx="540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8124023" y="2929397"/>
            <a:ext cx="1082679" cy="1013450"/>
            <a:chOff x="3127992" y="3312226"/>
            <a:chExt cx="1082679" cy="1013450"/>
          </a:xfrm>
        </p:grpSpPr>
        <p:cxnSp>
          <p:nvCxnSpPr>
            <p:cNvPr id="13" name="直接连接符 12"/>
            <p:cNvCxnSpPr/>
            <p:nvPr/>
          </p:nvCxnSpPr>
          <p:spPr>
            <a:xfrm>
              <a:off x="3127992" y="3312226"/>
              <a:ext cx="540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3163992" y="3816226"/>
              <a:ext cx="1008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70671" y="4325676"/>
              <a:ext cx="540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6" name="圆角矩形 13"/>
          <p:cNvSpPr/>
          <p:nvPr/>
        </p:nvSpPr>
        <p:spPr>
          <a:xfrm>
            <a:off x="1161767" y="2621718"/>
            <a:ext cx="2043164" cy="620716"/>
          </a:xfrm>
          <a:prstGeom prst="roundRect">
            <a:avLst>
              <a:gd name="adj" fmla="val 9533"/>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圆角矩形 14"/>
          <p:cNvSpPr/>
          <p:nvPr/>
        </p:nvSpPr>
        <p:spPr>
          <a:xfrm>
            <a:off x="3754580" y="3636324"/>
            <a:ext cx="2043164" cy="620716"/>
          </a:xfrm>
          <a:prstGeom prst="roundRect">
            <a:avLst>
              <a:gd name="adj" fmla="val 9533"/>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圆角矩形 15"/>
          <p:cNvSpPr/>
          <p:nvPr/>
        </p:nvSpPr>
        <p:spPr>
          <a:xfrm>
            <a:off x="6347394" y="2621718"/>
            <a:ext cx="2043164" cy="620716"/>
          </a:xfrm>
          <a:prstGeom prst="roundRect">
            <a:avLst>
              <a:gd name="adj" fmla="val 9533"/>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圆角矩形 16"/>
          <p:cNvSpPr/>
          <p:nvPr/>
        </p:nvSpPr>
        <p:spPr>
          <a:xfrm>
            <a:off x="8940208" y="3636324"/>
            <a:ext cx="2043164" cy="620716"/>
          </a:xfrm>
          <a:prstGeom prst="roundRect">
            <a:avLst>
              <a:gd name="adj" fmla="val 9533"/>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0" name="直接连接符 19"/>
          <p:cNvCxnSpPr/>
          <p:nvPr/>
        </p:nvCxnSpPr>
        <p:spPr>
          <a:xfrm rot="5400000">
            <a:off x="3011592" y="3438848"/>
            <a:ext cx="1008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1" name="文本框 39"/>
          <p:cNvSpPr txBox="1"/>
          <p:nvPr/>
        </p:nvSpPr>
        <p:spPr>
          <a:xfrm>
            <a:off x="1902663" y="2637009"/>
            <a:ext cx="639919" cy="584775"/>
          </a:xfrm>
          <a:prstGeom prst="rect">
            <a:avLst/>
          </a:prstGeom>
          <a:noFill/>
          <a:effectLst/>
        </p:spPr>
        <p:txBody>
          <a:bodyPr wrap="none" rtlCol="0">
            <a:spAutoFit/>
          </a:bodyPr>
          <a:lstStyle/>
          <a:p>
            <a:r>
              <a:rPr lang="en-US" altLang="zh-CN" sz="3200" dirty="0">
                <a:solidFill>
                  <a:srgbClr val="FFFFFF"/>
                </a:solidFill>
                <a:cs typeface="+mn-ea"/>
                <a:sym typeface="+mn-lt"/>
              </a:rPr>
              <a:t>01</a:t>
            </a:r>
            <a:endParaRPr lang="zh-CN" altLang="en-US" sz="3200" dirty="0">
              <a:solidFill>
                <a:srgbClr val="FFFFFF"/>
              </a:solidFill>
              <a:cs typeface="+mn-ea"/>
              <a:sym typeface="+mn-lt"/>
            </a:endParaRPr>
          </a:p>
        </p:txBody>
      </p:sp>
      <p:sp>
        <p:nvSpPr>
          <p:cNvPr id="22" name="文本框 40"/>
          <p:cNvSpPr txBox="1"/>
          <p:nvPr/>
        </p:nvSpPr>
        <p:spPr>
          <a:xfrm>
            <a:off x="4495476" y="3653185"/>
            <a:ext cx="639919" cy="584775"/>
          </a:xfrm>
          <a:prstGeom prst="rect">
            <a:avLst/>
          </a:prstGeom>
          <a:noFill/>
          <a:effectLst/>
        </p:spPr>
        <p:txBody>
          <a:bodyPr wrap="none" rtlCol="0">
            <a:spAutoFit/>
          </a:bodyPr>
          <a:lstStyle/>
          <a:p>
            <a:r>
              <a:rPr lang="en-US" altLang="zh-CN" sz="3200" dirty="0">
                <a:solidFill>
                  <a:srgbClr val="FFFFFF"/>
                </a:solidFill>
                <a:cs typeface="+mn-ea"/>
                <a:sym typeface="+mn-lt"/>
              </a:rPr>
              <a:t>02</a:t>
            </a:r>
            <a:endParaRPr lang="zh-CN" altLang="en-US" sz="3200" dirty="0">
              <a:solidFill>
                <a:srgbClr val="FFFFFF"/>
              </a:solidFill>
              <a:cs typeface="+mn-ea"/>
              <a:sym typeface="+mn-lt"/>
            </a:endParaRPr>
          </a:p>
        </p:txBody>
      </p:sp>
      <p:sp>
        <p:nvSpPr>
          <p:cNvPr id="23" name="文本框 41"/>
          <p:cNvSpPr txBox="1"/>
          <p:nvPr/>
        </p:nvSpPr>
        <p:spPr>
          <a:xfrm>
            <a:off x="7088290" y="2637009"/>
            <a:ext cx="639919" cy="584775"/>
          </a:xfrm>
          <a:prstGeom prst="rect">
            <a:avLst/>
          </a:prstGeom>
          <a:noFill/>
          <a:effectLst/>
        </p:spPr>
        <p:txBody>
          <a:bodyPr wrap="none" rtlCol="0">
            <a:spAutoFit/>
          </a:bodyPr>
          <a:lstStyle/>
          <a:p>
            <a:r>
              <a:rPr lang="en-US" altLang="zh-CN" sz="3200" dirty="0">
                <a:solidFill>
                  <a:srgbClr val="FFFFFF"/>
                </a:solidFill>
                <a:cs typeface="+mn-ea"/>
                <a:sym typeface="+mn-lt"/>
              </a:rPr>
              <a:t>03</a:t>
            </a:r>
            <a:endParaRPr lang="zh-CN" altLang="en-US" sz="3200" dirty="0">
              <a:solidFill>
                <a:srgbClr val="FFFFFF"/>
              </a:solidFill>
              <a:cs typeface="+mn-ea"/>
              <a:sym typeface="+mn-lt"/>
            </a:endParaRPr>
          </a:p>
        </p:txBody>
      </p:sp>
      <p:sp>
        <p:nvSpPr>
          <p:cNvPr id="24" name="文本框 42"/>
          <p:cNvSpPr txBox="1"/>
          <p:nvPr/>
        </p:nvSpPr>
        <p:spPr>
          <a:xfrm>
            <a:off x="9681104" y="3645009"/>
            <a:ext cx="639919" cy="584775"/>
          </a:xfrm>
          <a:prstGeom prst="rect">
            <a:avLst/>
          </a:prstGeom>
          <a:noFill/>
          <a:effectLst/>
        </p:spPr>
        <p:txBody>
          <a:bodyPr wrap="none" rtlCol="0">
            <a:spAutoFit/>
          </a:bodyPr>
          <a:lstStyle/>
          <a:p>
            <a:r>
              <a:rPr lang="en-US" altLang="zh-CN" sz="3200" dirty="0">
                <a:solidFill>
                  <a:srgbClr val="FFFFFF"/>
                </a:solidFill>
                <a:cs typeface="+mn-ea"/>
                <a:sym typeface="+mn-lt"/>
              </a:rPr>
              <a:t>04</a:t>
            </a:r>
            <a:endParaRPr lang="zh-CN" altLang="en-US" sz="3200" dirty="0">
              <a:solidFill>
                <a:srgbClr val="FFFFFF"/>
              </a:solidFill>
              <a:cs typeface="+mn-ea"/>
              <a:sym typeface="+mn-lt"/>
            </a:endParaRPr>
          </a:p>
        </p:txBody>
      </p:sp>
      <p:sp>
        <p:nvSpPr>
          <p:cNvPr id="25" name="文本框 43"/>
          <p:cNvSpPr txBox="1"/>
          <p:nvPr/>
        </p:nvSpPr>
        <p:spPr>
          <a:xfrm>
            <a:off x="1049431" y="3797216"/>
            <a:ext cx="2864887" cy="1738938"/>
          </a:xfrm>
          <a:prstGeom prst="rect">
            <a:avLst/>
          </a:prstGeom>
          <a:noFill/>
          <a:effectLst/>
        </p:spPr>
        <p:txBody>
          <a:bodyPr wrap="none" rtlCol="0">
            <a:spAutoFit/>
          </a:bodyPr>
          <a:lstStyle/>
          <a:p>
            <a:r>
              <a:rPr lang="en-US" altLang="zh-CN" b="1" dirty="0">
                <a:solidFill>
                  <a:schemeClr val="bg1">
                    <a:lumMod val="50000"/>
                  </a:schemeClr>
                </a:solidFill>
                <a:cs typeface="+mn-ea"/>
                <a:sym typeface="+mn-lt"/>
              </a:rPr>
              <a:t>    </a:t>
            </a:r>
            <a:r>
              <a:rPr lang="en-US" altLang="zh-CN" sz="1400" b="1" dirty="0">
                <a:solidFill>
                  <a:schemeClr val="bg1">
                    <a:lumMod val="50000"/>
                  </a:schemeClr>
                </a:solidFill>
                <a:cs typeface="+mn-ea"/>
                <a:sym typeface="+mn-lt"/>
              </a:rPr>
              <a:t>MORE  THAN  TEMPLATE</a:t>
            </a:r>
          </a:p>
          <a:p>
            <a:r>
              <a:rPr lang="en-US" altLang="zh-CN" sz="1100" dirty="0">
                <a:solidFill>
                  <a:schemeClr val="bg1">
                    <a:lumMod val="50000"/>
                  </a:schemeClr>
                </a:solidFill>
                <a:cs typeface="+mn-ea"/>
                <a:sym typeface="+mn-lt"/>
              </a:rPr>
              <a:t>Click here to add  you to the Center of the  </a:t>
            </a:r>
          </a:p>
          <a:p>
            <a:r>
              <a:rPr lang="en-US" altLang="zh-CN" sz="1100" dirty="0">
                <a:solidFill>
                  <a:schemeClr val="bg1">
                    <a:lumMod val="50000"/>
                  </a:schemeClr>
                </a:solidFill>
                <a:cs typeface="+mn-ea"/>
                <a:sym typeface="+mn-lt"/>
              </a:rPr>
              <a:t>narrative thought Click here to add  you to </a:t>
            </a:r>
          </a:p>
          <a:p>
            <a:r>
              <a:rPr lang="en-US" altLang="zh-CN" sz="1100" dirty="0">
                <a:solidFill>
                  <a:schemeClr val="bg1">
                    <a:lumMod val="50000"/>
                  </a:schemeClr>
                </a:solidFill>
                <a:cs typeface="+mn-ea"/>
                <a:sym typeface="+mn-lt"/>
              </a:rPr>
              <a:t>the Center of the  narrative thought</a:t>
            </a:r>
          </a:p>
          <a:p>
            <a:endParaRPr lang="en-US" altLang="zh-CN" sz="1050" dirty="0">
              <a:solidFill>
                <a:schemeClr val="bg1">
                  <a:lumMod val="50000"/>
                </a:schemeClr>
              </a:solidFill>
              <a:cs typeface="+mn-ea"/>
              <a:sym typeface="+mn-lt"/>
            </a:endParaRPr>
          </a:p>
          <a:p>
            <a:endParaRPr lang="en-US" altLang="zh-CN" sz="1200" dirty="0">
              <a:solidFill>
                <a:schemeClr val="bg1">
                  <a:lumMod val="50000"/>
                </a:schemeClr>
              </a:solidFill>
              <a:cs typeface="+mn-ea"/>
              <a:sym typeface="+mn-lt"/>
            </a:endParaRPr>
          </a:p>
          <a:p>
            <a:endParaRPr lang="en-US" altLang="zh-CN" sz="1100" dirty="0">
              <a:solidFill>
                <a:schemeClr val="bg1">
                  <a:lumMod val="50000"/>
                </a:schemeClr>
              </a:solidFill>
              <a:cs typeface="+mn-ea"/>
              <a:sym typeface="+mn-lt"/>
            </a:endParaRPr>
          </a:p>
          <a:p>
            <a:endParaRPr lang="en-US" altLang="zh-CN" sz="1050" dirty="0">
              <a:solidFill>
                <a:schemeClr val="bg1">
                  <a:lumMod val="50000"/>
                </a:schemeClr>
              </a:solidFill>
              <a:cs typeface="+mn-ea"/>
              <a:sym typeface="+mn-lt"/>
            </a:endParaRPr>
          </a:p>
          <a:p>
            <a:endParaRPr lang="en-US" altLang="zh-CN" sz="1200" dirty="0">
              <a:solidFill>
                <a:schemeClr val="bg1">
                  <a:lumMod val="50000"/>
                </a:schemeClr>
              </a:solidFill>
              <a:cs typeface="+mn-ea"/>
              <a:sym typeface="+mn-lt"/>
            </a:endParaRPr>
          </a:p>
        </p:txBody>
      </p:sp>
      <p:sp>
        <p:nvSpPr>
          <p:cNvPr id="26" name="文本框 44"/>
          <p:cNvSpPr txBox="1"/>
          <p:nvPr/>
        </p:nvSpPr>
        <p:spPr>
          <a:xfrm>
            <a:off x="6237737" y="3797216"/>
            <a:ext cx="2864887" cy="1738938"/>
          </a:xfrm>
          <a:prstGeom prst="rect">
            <a:avLst/>
          </a:prstGeom>
          <a:noFill/>
          <a:effectLst/>
        </p:spPr>
        <p:txBody>
          <a:bodyPr wrap="none" rtlCol="0">
            <a:spAutoFit/>
          </a:bodyPr>
          <a:lstStyle/>
          <a:p>
            <a:r>
              <a:rPr lang="en-US" altLang="zh-CN" b="1" dirty="0">
                <a:solidFill>
                  <a:schemeClr val="bg1">
                    <a:lumMod val="50000"/>
                  </a:schemeClr>
                </a:solidFill>
                <a:cs typeface="+mn-ea"/>
                <a:sym typeface="+mn-lt"/>
              </a:rPr>
              <a:t>    </a:t>
            </a:r>
            <a:r>
              <a:rPr lang="en-US" altLang="zh-CN" sz="1400" b="1" dirty="0">
                <a:solidFill>
                  <a:schemeClr val="bg1">
                    <a:lumMod val="50000"/>
                  </a:schemeClr>
                </a:solidFill>
                <a:cs typeface="+mn-ea"/>
                <a:sym typeface="+mn-lt"/>
              </a:rPr>
              <a:t>MORE  THAN  TEMPLATE</a:t>
            </a:r>
          </a:p>
          <a:p>
            <a:r>
              <a:rPr lang="en-US" altLang="zh-CN" sz="1100" dirty="0">
                <a:solidFill>
                  <a:schemeClr val="bg1">
                    <a:lumMod val="50000"/>
                  </a:schemeClr>
                </a:solidFill>
                <a:cs typeface="+mn-ea"/>
                <a:sym typeface="+mn-lt"/>
              </a:rPr>
              <a:t>Click here to add  you to the Center of the  </a:t>
            </a:r>
          </a:p>
          <a:p>
            <a:r>
              <a:rPr lang="en-US" altLang="zh-CN" sz="1100" dirty="0">
                <a:solidFill>
                  <a:schemeClr val="bg1">
                    <a:lumMod val="50000"/>
                  </a:schemeClr>
                </a:solidFill>
                <a:cs typeface="+mn-ea"/>
                <a:sym typeface="+mn-lt"/>
              </a:rPr>
              <a:t>narrative thought Click here to add  you to </a:t>
            </a:r>
          </a:p>
          <a:p>
            <a:r>
              <a:rPr lang="en-US" altLang="zh-CN" sz="1100" dirty="0">
                <a:solidFill>
                  <a:schemeClr val="bg1">
                    <a:lumMod val="50000"/>
                  </a:schemeClr>
                </a:solidFill>
                <a:cs typeface="+mn-ea"/>
                <a:sym typeface="+mn-lt"/>
              </a:rPr>
              <a:t>the Center of the  narrative thought</a:t>
            </a:r>
          </a:p>
          <a:p>
            <a:endParaRPr lang="en-US" altLang="zh-CN" sz="1050" dirty="0">
              <a:solidFill>
                <a:schemeClr val="bg1">
                  <a:lumMod val="50000"/>
                </a:schemeClr>
              </a:solidFill>
              <a:cs typeface="+mn-ea"/>
              <a:sym typeface="+mn-lt"/>
            </a:endParaRPr>
          </a:p>
          <a:p>
            <a:endParaRPr lang="en-US" altLang="zh-CN" sz="1200" dirty="0">
              <a:solidFill>
                <a:schemeClr val="bg1">
                  <a:lumMod val="50000"/>
                </a:schemeClr>
              </a:solidFill>
              <a:cs typeface="+mn-ea"/>
              <a:sym typeface="+mn-lt"/>
            </a:endParaRPr>
          </a:p>
          <a:p>
            <a:endParaRPr lang="en-US" altLang="zh-CN" sz="1100" dirty="0">
              <a:solidFill>
                <a:schemeClr val="bg1">
                  <a:lumMod val="50000"/>
                </a:schemeClr>
              </a:solidFill>
              <a:cs typeface="+mn-ea"/>
              <a:sym typeface="+mn-lt"/>
            </a:endParaRPr>
          </a:p>
          <a:p>
            <a:endParaRPr lang="en-US" altLang="zh-CN" sz="1050" dirty="0">
              <a:solidFill>
                <a:schemeClr val="bg1">
                  <a:lumMod val="50000"/>
                </a:schemeClr>
              </a:solidFill>
              <a:cs typeface="+mn-ea"/>
              <a:sym typeface="+mn-lt"/>
            </a:endParaRPr>
          </a:p>
          <a:p>
            <a:endParaRPr lang="en-US" altLang="zh-CN" sz="1200" dirty="0">
              <a:solidFill>
                <a:schemeClr val="bg1">
                  <a:lumMod val="50000"/>
                </a:schemeClr>
              </a:solidFill>
              <a:cs typeface="+mn-ea"/>
              <a:sym typeface="+mn-lt"/>
            </a:endParaRPr>
          </a:p>
        </p:txBody>
      </p:sp>
      <p:sp>
        <p:nvSpPr>
          <p:cNvPr id="27" name="文本框 45"/>
          <p:cNvSpPr txBox="1"/>
          <p:nvPr/>
        </p:nvSpPr>
        <p:spPr>
          <a:xfrm>
            <a:off x="3664957" y="2158370"/>
            <a:ext cx="2864887" cy="1738938"/>
          </a:xfrm>
          <a:prstGeom prst="rect">
            <a:avLst/>
          </a:prstGeom>
          <a:noFill/>
          <a:effectLst/>
        </p:spPr>
        <p:txBody>
          <a:bodyPr wrap="none" rtlCol="0">
            <a:spAutoFit/>
          </a:bodyPr>
          <a:lstStyle/>
          <a:p>
            <a:r>
              <a:rPr lang="en-US" altLang="zh-CN" b="1" dirty="0">
                <a:solidFill>
                  <a:schemeClr val="bg1">
                    <a:lumMod val="50000"/>
                  </a:schemeClr>
                </a:solidFill>
                <a:cs typeface="+mn-ea"/>
                <a:sym typeface="+mn-lt"/>
              </a:rPr>
              <a:t>    </a:t>
            </a:r>
            <a:r>
              <a:rPr lang="en-US" altLang="zh-CN" sz="1400" b="1" dirty="0">
                <a:solidFill>
                  <a:schemeClr val="bg1">
                    <a:lumMod val="50000"/>
                  </a:schemeClr>
                </a:solidFill>
                <a:cs typeface="+mn-ea"/>
                <a:sym typeface="+mn-lt"/>
              </a:rPr>
              <a:t>MORE  THAN  TEMPLATE</a:t>
            </a:r>
          </a:p>
          <a:p>
            <a:r>
              <a:rPr lang="en-US" altLang="zh-CN" sz="1100" dirty="0">
                <a:solidFill>
                  <a:schemeClr val="bg1">
                    <a:lumMod val="50000"/>
                  </a:schemeClr>
                </a:solidFill>
                <a:cs typeface="+mn-ea"/>
                <a:sym typeface="+mn-lt"/>
              </a:rPr>
              <a:t>Click here to add  you to the Center of the  </a:t>
            </a:r>
          </a:p>
          <a:p>
            <a:r>
              <a:rPr lang="en-US" altLang="zh-CN" sz="1100" dirty="0">
                <a:solidFill>
                  <a:schemeClr val="bg1">
                    <a:lumMod val="50000"/>
                  </a:schemeClr>
                </a:solidFill>
                <a:cs typeface="+mn-ea"/>
                <a:sym typeface="+mn-lt"/>
              </a:rPr>
              <a:t>narrative thought Click here to add  you to </a:t>
            </a:r>
          </a:p>
          <a:p>
            <a:r>
              <a:rPr lang="en-US" altLang="zh-CN" sz="1100" dirty="0">
                <a:solidFill>
                  <a:schemeClr val="bg1">
                    <a:lumMod val="50000"/>
                  </a:schemeClr>
                </a:solidFill>
                <a:cs typeface="+mn-ea"/>
                <a:sym typeface="+mn-lt"/>
              </a:rPr>
              <a:t>the Center of the  narrative thought</a:t>
            </a:r>
          </a:p>
          <a:p>
            <a:endParaRPr lang="en-US" altLang="zh-CN" sz="1050" dirty="0">
              <a:solidFill>
                <a:schemeClr val="bg1">
                  <a:lumMod val="50000"/>
                </a:schemeClr>
              </a:solidFill>
              <a:cs typeface="+mn-ea"/>
              <a:sym typeface="+mn-lt"/>
            </a:endParaRPr>
          </a:p>
          <a:p>
            <a:endParaRPr lang="en-US" altLang="zh-CN" sz="1200" dirty="0">
              <a:solidFill>
                <a:schemeClr val="bg1">
                  <a:lumMod val="50000"/>
                </a:schemeClr>
              </a:solidFill>
              <a:cs typeface="+mn-ea"/>
              <a:sym typeface="+mn-lt"/>
            </a:endParaRPr>
          </a:p>
          <a:p>
            <a:endParaRPr lang="en-US" altLang="zh-CN" sz="1100" dirty="0">
              <a:solidFill>
                <a:schemeClr val="bg1">
                  <a:lumMod val="50000"/>
                </a:schemeClr>
              </a:solidFill>
              <a:cs typeface="+mn-ea"/>
              <a:sym typeface="+mn-lt"/>
            </a:endParaRPr>
          </a:p>
          <a:p>
            <a:endParaRPr lang="en-US" altLang="zh-CN" sz="1050" dirty="0">
              <a:solidFill>
                <a:schemeClr val="bg1">
                  <a:lumMod val="50000"/>
                </a:schemeClr>
              </a:solidFill>
              <a:cs typeface="+mn-ea"/>
              <a:sym typeface="+mn-lt"/>
            </a:endParaRPr>
          </a:p>
          <a:p>
            <a:endParaRPr lang="en-US" altLang="zh-CN" sz="1200" dirty="0">
              <a:solidFill>
                <a:schemeClr val="bg1">
                  <a:lumMod val="50000"/>
                </a:schemeClr>
              </a:solidFill>
              <a:cs typeface="+mn-ea"/>
              <a:sym typeface="+mn-lt"/>
            </a:endParaRPr>
          </a:p>
        </p:txBody>
      </p:sp>
      <p:sp>
        <p:nvSpPr>
          <p:cNvPr id="28" name="文本框 46"/>
          <p:cNvSpPr txBox="1"/>
          <p:nvPr/>
        </p:nvSpPr>
        <p:spPr>
          <a:xfrm>
            <a:off x="8852230" y="2166000"/>
            <a:ext cx="2864887" cy="1738938"/>
          </a:xfrm>
          <a:prstGeom prst="rect">
            <a:avLst/>
          </a:prstGeom>
          <a:noFill/>
          <a:effectLst/>
        </p:spPr>
        <p:txBody>
          <a:bodyPr wrap="none" rtlCol="0">
            <a:spAutoFit/>
          </a:bodyPr>
          <a:lstStyle/>
          <a:p>
            <a:r>
              <a:rPr lang="en-US" altLang="zh-CN" b="1" dirty="0">
                <a:solidFill>
                  <a:schemeClr val="bg1">
                    <a:lumMod val="50000"/>
                  </a:schemeClr>
                </a:solidFill>
                <a:cs typeface="+mn-ea"/>
                <a:sym typeface="+mn-lt"/>
              </a:rPr>
              <a:t>    </a:t>
            </a:r>
            <a:r>
              <a:rPr lang="en-US" altLang="zh-CN" sz="1400" b="1" dirty="0">
                <a:solidFill>
                  <a:schemeClr val="bg1">
                    <a:lumMod val="50000"/>
                  </a:schemeClr>
                </a:solidFill>
                <a:cs typeface="+mn-ea"/>
                <a:sym typeface="+mn-lt"/>
              </a:rPr>
              <a:t>MORE  THAN  TEMPLATE</a:t>
            </a:r>
          </a:p>
          <a:p>
            <a:r>
              <a:rPr lang="en-US" altLang="zh-CN" sz="1100" dirty="0">
                <a:solidFill>
                  <a:schemeClr val="bg1">
                    <a:lumMod val="50000"/>
                  </a:schemeClr>
                </a:solidFill>
                <a:cs typeface="+mn-ea"/>
                <a:sym typeface="+mn-lt"/>
              </a:rPr>
              <a:t>Click here to add  you to the Center of the  </a:t>
            </a:r>
          </a:p>
          <a:p>
            <a:r>
              <a:rPr lang="en-US" altLang="zh-CN" sz="1100" dirty="0">
                <a:solidFill>
                  <a:schemeClr val="bg1">
                    <a:lumMod val="50000"/>
                  </a:schemeClr>
                </a:solidFill>
                <a:cs typeface="+mn-ea"/>
                <a:sym typeface="+mn-lt"/>
              </a:rPr>
              <a:t>narrative thought Click here to add  you to </a:t>
            </a:r>
          </a:p>
          <a:p>
            <a:r>
              <a:rPr lang="en-US" altLang="zh-CN" sz="1100" dirty="0">
                <a:solidFill>
                  <a:schemeClr val="bg1">
                    <a:lumMod val="50000"/>
                  </a:schemeClr>
                </a:solidFill>
                <a:cs typeface="+mn-ea"/>
                <a:sym typeface="+mn-lt"/>
              </a:rPr>
              <a:t>the Center of the  narrative thought</a:t>
            </a:r>
          </a:p>
          <a:p>
            <a:endParaRPr lang="en-US" altLang="zh-CN" sz="1050" dirty="0">
              <a:solidFill>
                <a:schemeClr val="bg1">
                  <a:lumMod val="50000"/>
                </a:schemeClr>
              </a:solidFill>
              <a:cs typeface="+mn-ea"/>
              <a:sym typeface="+mn-lt"/>
            </a:endParaRPr>
          </a:p>
          <a:p>
            <a:endParaRPr lang="en-US" altLang="zh-CN" sz="1200" dirty="0">
              <a:solidFill>
                <a:schemeClr val="bg1">
                  <a:lumMod val="50000"/>
                </a:schemeClr>
              </a:solidFill>
              <a:cs typeface="+mn-ea"/>
              <a:sym typeface="+mn-lt"/>
            </a:endParaRPr>
          </a:p>
          <a:p>
            <a:endParaRPr lang="en-US" altLang="zh-CN" sz="1100" dirty="0">
              <a:solidFill>
                <a:schemeClr val="bg1">
                  <a:lumMod val="50000"/>
                </a:schemeClr>
              </a:solidFill>
              <a:cs typeface="+mn-ea"/>
              <a:sym typeface="+mn-lt"/>
            </a:endParaRPr>
          </a:p>
          <a:p>
            <a:endParaRPr lang="en-US" altLang="zh-CN" sz="1050" dirty="0">
              <a:solidFill>
                <a:schemeClr val="bg1">
                  <a:lumMod val="50000"/>
                </a:schemeClr>
              </a:solidFill>
              <a:cs typeface="+mn-ea"/>
              <a:sym typeface="+mn-lt"/>
            </a:endParaRPr>
          </a:p>
          <a:p>
            <a:endParaRPr lang="en-US" altLang="zh-CN" sz="1200" dirty="0">
              <a:solidFill>
                <a:schemeClr val="bg1">
                  <a:lumMod val="50000"/>
                </a:schemeClr>
              </a:solidFill>
              <a:cs typeface="+mn-ea"/>
              <a:sym typeface="+mn-lt"/>
            </a:endParaRPr>
          </a:p>
        </p:txBody>
      </p:sp>
      <p:sp>
        <p:nvSpPr>
          <p:cNvPr id="29" name="圆角矩形 28"/>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1149772" y="224525"/>
            <a:ext cx="4801314" cy="646331"/>
          </a:xfrm>
          <a:prstGeom prst="rect">
            <a:avLst/>
          </a:prstGeom>
        </p:spPr>
        <p:txBody>
          <a:bodyPr wrap="none">
            <a:spAutoFit/>
          </a:bodyPr>
          <a:lstStyle/>
          <a:p>
            <a:pPr algn="ctr"/>
            <a:r>
              <a:rPr kumimoji="1" lang="zh-CN" altLang="en-US" sz="3600" b="1" dirty="0" smtClean="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extLst>
      <p:ext uri="{BB962C8B-B14F-4D97-AF65-F5344CB8AC3E}">
        <p14:creationId xmlns:p14="http://schemas.microsoft.com/office/powerpoint/2010/main" val="94254981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50" fill="hold"/>
                                        <p:tgtEl>
                                          <p:spTgt spid="5"/>
                                        </p:tgtEl>
                                        <p:attrNameLst>
                                          <p:attrName>ppt_x</p:attrName>
                                        </p:attrNameLst>
                                      </p:cBhvr>
                                      <p:tavLst>
                                        <p:tav tm="0">
                                          <p:val>
                                            <p:strVal val="#ppt_x"/>
                                          </p:val>
                                        </p:tav>
                                        <p:tav tm="100000">
                                          <p:val>
                                            <p:strVal val="#ppt_x"/>
                                          </p:val>
                                        </p:tav>
                                      </p:tavLst>
                                    </p:anim>
                                    <p:anim calcmode="lin" valueType="num">
                                      <p:cBhvr additive="base">
                                        <p:cTn id="8" dur="25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250" fill="hold"/>
                                        <p:tgtEl>
                                          <p:spTgt spid="6"/>
                                        </p:tgtEl>
                                        <p:attrNameLst>
                                          <p:attrName>ppt_x</p:attrName>
                                        </p:attrNameLst>
                                      </p:cBhvr>
                                      <p:tavLst>
                                        <p:tav tm="0">
                                          <p:val>
                                            <p:strVal val="#ppt_x"/>
                                          </p:val>
                                        </p:tav>
                                        <p:tav tm="100000">
                                          <p:val>
                                            <p:strVal val="#ppt_x"/>
                                          </p:val>
                                        </p:tav>
                                      </p:tavLst>
                                    </p:anim>
                                    <p:anim calcmode="lin" valueType="num">
                                      <p:cBhvr additive="base">
                                        <p:cTn id="13" dur="25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ppt_x"/>
                                          </p:val>
                                        </p:tav>
                                        <p:tav tm="100000">
                                          <p:val>
                                            <p:strVal val="#ppt_x"/>
                                          </p:val>
                                        </p:tav>
                                      </p:tavLst>
                                    </p:anim>
                                    <p:anim calcmode="lin" valueType="num">
                                      <p:cBhvr additive="base">
                                        <p:cTn id="18" dur="25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250" fill="hold"/>
                                        <p:tgtEl>
                                          <p:spTgt spid="12"/>
                                        </p:tgtEl>
                                        <p:attrNameLst>
                                          <p:attrName>ppt_x</p:attrName>
                                        </p:attrNameLst>
                                      </p:cBhvr>
                                      <p:tavLst>
                                        <p:tav tm="0">
                                          <p:val>
                                            <p:strVal val="#ppt_x"/>
                                          </p:val>
                                        </p:tav>
                                        <p:tav tm="100000">
                                          <p:val>
                                            <p:strVal val="#ppt_x"/>
                                          </p:val>
                                        </p:tav>
                                      </p:tavLst>
                                    </p:anim>
                                    <p:anim calcmode="lin" valueType="num">
                                      <p:cBhvr additive="base">
                                        <p:cTn id="23" dur="250" fill="hold"/>
                                        <p:tgtEl>
                                          <p:spTgt spid="12"/>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250" fill="hold"/>
                                        <p:tgtEl>
                                          <p:spTgt spid="16"/>
                                        </p:tgtEl>
                                        <p:attrNameLst>
                                          <p:attrName>ppt_x</p:attrName>
                                        </p:attrNameLst>
                                      </p:cBhvr>
                                      <p:tavLst>
                                        <p:tav tm="0">
                                          <p:val>
                                            <p:strVal val="#ppt_x"/>
                                          </p:val>
                                        </p:tav>
                                        <p:tav tm="100000">
                                          <p:val>
                                            <p:strVal val="#ppt_x"/>
                                          </p:val>
                                        </p:tav>
                                      </p:tavLst>
                                    </p:anim>
                                    <p:anim calcmode="lin" valueType="num">
                                      <p:cBhvr additive="base">
                                        <p:cTn id="28" dur="250" fill="hold"/>
                                        <p:tgtEl>
                                          <p:spTgt spid="16"/>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250" fill="hold"/>
                                        <p:tgtEl>
                                          <p:spTgt spid="17"/>
                                        </p:tgtEl>
                                        <p:attrNameLst>
                                          <p:attrName>ppt_x</p:attrName>
                                        </p:attrNameLst>
                                      </p:cBhvr>
                                      <p:tavLst>
                                        <p:tav tm="0">
                                          <p:val>
                                            <p:strVal val="#ppt_x"/>
                                          </p:val>
                                        </p:tav>
                                        <p:tav tm="100000">
                                          <p:val>
                                            <p:strVal val="#ppt_x"/>
                                          </p:val>
                                        </p:tav>
                                      </p:tavLst>
                                    </p:anim>
                                    <p:anim calcmode="lin" valueType="num">
                                      <p:cBhvr additive="base">
                                        <p:cTn id="33" dur="250" fill="hold"/>
                                        <p:tgtEl>
                                          <p:spTgt spid="17"/>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250" fill="hold"/>
                                        <p:tgtEl>
                                          <p:spTgt spid="18"/>
                                        </p:tgtEl>
                                        <p:attrNameLst>
                                          <p:attrName>ppt_x</p:attrName>
                                        </p:attrNameLst>
                                      </p:cBhvr>
                                      <p:tavLst>
                                        <p:tav tm="0">
                                          <p:val>
                                            <p:strVal val="#ppt_x"/>
                                          </p:val>
                                        </p:tav>
                                        <p:tav tm="100000">
                                          <p:val>
                                            <p:strVal val="#ppt_x"/>
                                          </p:val>
                                        </p:tav>
                                      </p:tavLst>
                                    </p:anim>
                                    <p:anim calcmode="lin" valueType="num">
                                      <p:cBhvr additive="base">
                                        <p:cTn id="38" dur="250" fill="hold"/>
                                        <p:tgtEl>
                                          <p:spTgt spid="18"/>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250" fill="hold"/>
                                        <p:tgtEl>
                                          <p:spTgt spid="19"/>
                                        </p:tgtEl>
                                        <p:attrNameLst>
                                          <p:attrName>ppt_x</p:attrName>
                                        </p:attrNameLst>
                                      </p:cBhvr>
                                      <p:tavLst>
                                        <p:tav tm="0">
                                          <p:val>
                                            <p:strVal val="#ppt_x"/>
                                          </p:val>
                                        </p:tav>
                                        <p:tav tm="100000">
                                          <p:val>
                                            <p:strVal val="#ppt_x"/>
                                          </p:val>
                                        </p:tav>
                                      </p:tavLst>
                                    </p:anim>
                                    <p:anim calcmode="lin" valueType="num">
                                      <p:cBhvr additive="base">
                                        <p:cTn id="43" dur="250" fill="hold"/>
                                        <p:tgtEl>
                                          <p:spTgt spid="19"/>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250" fill="hold"/>
                                        <p:tgtEl>
                                          <p:spTgt spid="20"/>
                                        </p:tgtEl>
                                        <p:attrNameLst>
                                          <p:attrName>ppt_x</p:attrName>
                                        </p:attrNameLst>
                                      </p:cBhvr>
                                      <p:tavLst>
                                        <p:tav tm="0">
                                          <p:val>
                                            <p:strVal val="#ppt_x"/>
                                          </p:val>
                                        </p:tav>
                                        <p:tav tm="100000">
                                          <p:val>
                                            <p:strVal val="#ppt_x"/>
                                          </p:val>
                                        </p:tav>
                                      </p:tavLst>
                                    </p:anim>
                                    <p:anim calcmode="lin" valueType="num">
                                      <p:cBhvr additive="base">
                                        <p:cTn id="48" dur="250" fill="hold"/>
                                        <p:tgtEl>
                                          <p:spTgt spid="20"/>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250" fill="hold"/>
                                        <p:tgtEl>
                                          <p:spTgt spid="21"/>
                                        </p:tgtEl>
                                        <p:attrNameLst>
                                          <p:attrName>ppt_x</p:attrName>
                                        </p:attrNameLst>
                                      </p:cBhvr>
                                      <p:tavLst>
                                        <p:tav tm="0">
                                          <p:val>
                                            <p:strVal val="#ppt_x"/>
                                          </p:val>
                                        </p:tav>
                                        <p:tav tm="100000">
                                          <p:val>
                                            <p:strVal val="#ppt_x"/>
                                          </p:val>
                                        </p:tav>
                                      </p:tavLst>
                                    </p:anim>
                                    <p:anim calcmode="lin" valueType="num">
                                      <p:cBhvr additive="base">
                                        <p:cTn id="53" dur="250" fill="hold"/>
                                        <p:tgtEl>
                                          <p:spTgt spid="21"/>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250" fill="hold"/>
                                        <p:tgtEl>
                                          <p:spTgt spid="22"/>
                                        </p:tgtEl>
                                        <p:attrNameLst>
                                          <p:attrName>ppt_x</p:attrName>
                                        </p:attrNameLst>
                                      </p:cBhvr>
                                      <p:tavLst>
                                        <p:tav tm="0">
                                          <p:val>
                                            <p:strVal val="#ppt_x"/>
                                          </p:val>
                                        </p:tav>
                                        <p:tav tm="100000">
                                          <p:val>
                                            <p:strVal val="#ppt_x"/>
                                          </p:val>
                                        </p:tav>
                                      </p:tavLst>
                                    </p:anim>
                                    <p:anim calcmode="lin" valueType="num">
                                      <p:cBhvr additive="base">
                                        <p:cTn id="58" dur="250" fill="hold"/>
                                        <p:tgtEl>
                                          <p:spTgt spid="22"/>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additive="base">
                                        <p:cTn id="62" dur="250" fill="hold"/>
                                        <p:tgtEl>
                                          <p:spTgt spid="23"/>
                                        </p:tgtEl>
                                        <p:attrNameLst>
                                          <p:attrName>ppt_x</p:attrName>
                                        </p:attrNameLst>
                                      </p:cBhvr>
                                      <p:tavLst>
                                        <p:tav tm="0">
                                          <p:val>
                                            <p:strVal val="#ppt_x"/>
                                          </p:val>
                                        </p:tav>
                                        <p:tav tm="100000">
                                          <p:val>
                                            <p:strVal val="#ppt_x"/>
                                          </p:val>
                                        </p:tav>
                                      </p:tavLst>
                                    </p:anim>
                                    <p:anim calcmode="lin" valueType="num">
                                      <p:cBhvr additive="base">
                                        <p:cTn id="63" dur="250" fill="hold"/>
                                        <p:tgtEl>
                                          <p:spTgt spid="23"/>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250" fill="hold"/>
                                        <p:tgtEl>
                                          <p:spTgt spid="24"/>
                                        </p:tgtEl>
                                        <p:attrNameLst>
                                          <p:attrName>ppt_x</p:attrName>
                                        </p:attrNameLst>
                                      </p:cBhvr>
                                      <p:tavLst>
                                        <p:tav tm="0">
                                          <p:val>
                                            <p:strVal val="#ppt_x"/>
                                          </p:val>
                                        </p:tav>
                                        <p:tav tm="100000">
                                          <p:val>
                                            <p:strVal val="#ppt_x"/>
                                          </p:val>
                                        </p:tav>
                                      </p:tavLst>
                                    </p:anim>
                                    <p:anim calcmode="lin" valueType="num">
                                      <p:cBhvr additive="base">
                                        <p:cTn id="68" dur="250" fill="hold"/>
                                        <p:tgtEl>
                                          <p:spTgt spid="24"/>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additive="base">
                                        <p:cTn id="72" dur="250" fill="hold"/>
                                        <p:tgtEl>
                                          <p:spTgt spid="25"/>
                                        </p:tgtEl>
                                        <p:attrNameLst>
                                          <p:attrName>ppt_x</p:attrName>
                                        </p:attrNameLst>
                                      </p:cBhvr>
                                      <p:tavLst>
                                        <p:tav tm="0">
                                          <p:val>
                                            <p:strVal val="#ppt_x"/>
                                          </p:val>
                                        </p:tav>
                                        <p:tav tm="100000">
                                          <p:val>
                                            <p:strVal val="#ppt_x"/>
                                          </p:val>
                                        </p:tav>
                                      </p:tavLst>
                                    </p:anim>
                                    <p:anim calcmode="lin" valueType="num">
                                      <p:cBhvr additive="base">
                                        <p:cTn id="73" dur="250" fill="hold"/>
                                        <p:tgtEl>
                                          <p:spTgt spid="25"/>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additive="base">
                                        <p:cTn id="77" dur="250" fill="hold"/>
                                        <p:tgtEl>
                                          <p:spTgt spid="26"/>
                                        </p:tgtEl>
                                        <p:attrNameLst>
                                          <p:attrName>ppt_x</p:attrName>
                                        </p:attrNameLst>
                                      </p:cBhvr>
                                      <p:tavLst>
                                        <p:tav tm="0">
                                          <p:val>
                                            <p:strVal val="#ppt_x"/>
                                          </p:val>
                                        </p:tav>
                                        <p:tav tm="100000">
                                          <p:val>
                                            <p:strVal val="#ppt_x"/>
                                          </p:val>
                                        </p:tav>
                                      </p:tavLst>
                                    </p:anim>
                                    <p:anim calcmode="lin" valueType="num">
                                      <p:cBhvr additive="base">
                                        <p:cTn id="78" dur="250" fill="hold"/>
                                        <p:tgtEl>
                                          <p:spTgt spid="26"/>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 calcmode="lin" valueType="num">
                                      <p:cBhvr additive="base">
                                        <p:cTn id="82" dur="250" fill="hold"/>
                                        <p:tgtEl>
                                          <p:spTgt spid="27"/>
                                        </p:tgtEl>
                                        <p:attrNameLst>
                                          <p:attrName>ppt_x</p:attrName>
                                        </p:attrNameLst>
                                      </p:cBhvr>
                                      <p:tavLst>
                                        <p:tav tm="0">
                                          <p:val>
                                            <p:strVal val="#ppt_x"/>
                                          </p:val>
                                        </p:tav>
                                        <p:tav tm="100000">
                                          <p:val>
                                            <p:strVal val="#ppt_x"/>
                                          </p:val>
                                        </p:tav>
                                      </p:tavLst>
                                    </p:anim>
                                    <p:anim calcmode="lin" valueType="num">
                                      <p:cBhvr additive="base">
                                        <p:cTn id="83" dur="250" fill="hold"/>
                                        <p:tgtEl>
                                          <p:spTgt spid="27"/>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additive="base">
                                        <p:cTn id="87" dur="250" fill="hold"/>
                                        <p:tgtEl>
                                          <p:spTgt spid="28"/>
                                        </p:tgtEl>
                                        <p:attrNameLst>
                                          <p:attrName>ppt_x</p:attrName>
                                        </p:attrNameLst>
                                      </p:cBhvr>
                                      <p:tavLst>
                                        <p:tav tm="0">
                                          <p:val>
                                            <p:strVal val="#ppt_x"/>
                                          </p:val>
                                        </p:tav>
                                        <p:tav tm="100000">
                                          <p:val>
                                            <p:strVal val="#ppt_x"/>
                                          </p:val>
                                        </p:tav>
                                      </p:tavLst>
                                    </p:anim>
                                    <p:anim calcmode="lin" valueType="num">
                                      <p:cBhvr additive="base">
                                        <p:cTn id="88" dur="25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1" grpId="0"/>
      <p:bldP spid="22" grpId="0"/>
      <p:bldP spid="23" grpId="0"/>
      <p:bldP spid="24" grpId="0"/>
      <p:bldP spid="25" grpId="0"/>
      <p:bldP spid="26"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cstate="screen">
            <a:extLst>
              <a:ext uri="{28A0092B-C50C-407E-A947-70E740481C1C}">
                <a14:useLocalDpi xmlns:a14="http://schemas.microsoft.com/office/drawing/2010/main"/>
              </a:ext>
            </a:extLst>
          </a:blip>
          <a:srcRect t="-22647" r="-1186"/>
          <a:stretch/>
        </p:blipFill>
        <p:spPr>
          <a:xfrm>
            <a:off x="3391388" y="3565118"/>
            <a:ext cx="4876384" cy="3294470"/>
          </a:xfrm>
          <a:prstGeom prst="rect">
            <a:avLst/>
          </a:prstGeom>
        </p:spPr>
      </p:pic>
      <p:sp>
        <p:nvSpPr>
          <p:cNvPr id="8" name="圆角矩形 7"/>
          <p:cNvSpPr/>
          <p:nvPr/>
        </p:nvSpPr>
        <p:spPr>
          <a:xfrm>
            <a:off x="4466290" y="-3795245"/>
            <a:ext cx="3443296" cy="6684568"/>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4466290" y="766715"/>
            <a:ext cx="3259420" cy="236486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smtClean="0">
                <a:solidFill>
                  <a:schemeClr val="bg1"/>
                </a:solidFill>
                <a:cs typeface="+mn-ea"/>
                <a:sym typeface="+mn-lt"/>
              </a:rPr>
              <a:t>FOUR</a:t>
            </a:r>
            <a:endParaRPr lang="zh-CN" altLang="en-US" sz="4400" dirty="0">
              <a:solidFill>
                <a:schemeClr val="bg1"/>
              </a:solidFill>
              <a:cs typeface="+mn-ea"/>
              <a:sym typeface="+mn-lt"/>
            </a:endParaRPr>
          </a:p>
        </p:txBody>
      </p:sp>
      <p:grpSp>
        <p:nvGrpSpPr>
          <p:cNvPr id="18" name="组合 17"/>
          <p:cNvGrpSpPr/>
          <p:nvPr/>
        </p:nvGrpSpPr>
        <p:grpSpPr>
          <a:xfrm>
            <a:off x="2910157" y="3131578"/>
            <a:ext cx="6375580" cy="1442629"/>
            <a:chOff x="4738330" y="2639572"/>
            <a:chExt cx="6375580" cy="1442629"/>
          </a:xfrm>
        </p:grpSpPr>
        <p:sp>
          <p:nvSpPr>
            <p:cNvPr id="19" name="矩形 18"/>
            <p:cNvSpPr/>
            <p:nvPr/>
          </p:nvSpPr>
          <p:spPr>
            <a:xfrm>
              <a:off x="5756295" y="2639572"/>
              <a:ext cx="4339650" cy="923330"/>
            </a:xfrm>
            <a:prstGeom prst="rect">
              <a:avLst/>
            </a:prstGeom>
          </p:spPr>
          <p:txBody>
            <a:bodyPr wrap="none">
              <a:spAutoFit/>
            </a:bodyPr>
            <a:lstStyle/>
            <a:p>
              <a:pPr algn="ctr"/>
              <a:r>
                <a:rPr kumimoji="1" lang="zh-CN" altLang="en-US" sz="5400" dirty="0">
                  <a:solidFill>
                    <a:srgbClr val="49B564"/>
                  </a:solidFill>
                  <a:cs typeface="+mn-ea"/>
                  <a:sym typeface="+mn-lt"/>
                </a:rPr>
                <a:t>加入你的标题</a:t>
              </a:r>
            </a:p>
          </p:txBody>
        </p:sp>
        <p:sp>
          <p:nvSpPr>
            <p:cNvPr id="20" name="矩形 19"/>
            <p:cNvSpPr/>
            <p:nvPr/>
          </p:nvSpPr>
          <p:spPr>
            <a:xfrm>
              <a:off x="4738330" y="3482421"/>
              <a:ext cx="6375580" cy="599780"/>
            </a:xfrm>
            <a:prstGeom prst="rect">
              <a:avLst/>
            </a:prstGeom>
          </p:spPr>
          <p:txBody>
            <a:bodyPr wrap="square">
              <a:spAutoFit/>
            </a:bodyPr>
            <a:lstStyle/>
            <a:p>
              <a:pPr algn="ctr">
                <a:lnSpc>
                  <a:spcPct val="130000"/>
                </a:lnSpc>
              </a:pPr>
              <a:r>
                <a:rPr lang="zh-CN" altLang="en-US" sz="1333" dirty="0">
                  <a:solidFill>
                    <a:schemeClr val="bg1">
                      <a:lumMod val="50000"/>
                    </a:schemeClr>
                  </a:solidFill>
                  <a:cs typeface="+mn-ea"/>
                  <a:sym typeface="+mn-lt"/>
                </a:rPr>
                <a:t>点击此处添加文本内容，如关键词、部分简单介绍等。点击此处添加文本内容，如关键词、部分简单介绍等。点击此处添加文本内容，如关键词、部分简单介绍等。</a:t>
              </a:r>
              <a:endParaRPr lang="en-US" altLang="zh-CN" sz="1333" dirty="0">
                <a:solidFill>
                  <a:schemeClr val="bg1">
                    <a:lumMod val="50000"/>
                  </a:schemeClr>
                </a:solidFill>
                <a:cs typeface="+mn-ea"/>
                <a:sym typeface="+mn-lt"/>
              </a:endParaRPr>
            </a:p>
          </p:txBody>
        </p:sp>
      </p:grpSp>
    </p:spTree>
    <p:extLst>
      <p:ext uri="{BB962C8B-B14F-4D97-AF65-F5344CB8AC3E}">
        <p14:creationId xmlns:p14="http://schemas.microsoft.com/office/powerpoint/2010/main" val="260500533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圆角矩形 20"/>
          <p:cNvSpPr/>
          <p:nvPr/>
        </p:nvSpPr>
        <p:spPr>
          <a:xfrm>
            <a:off x="7777022" y="556865"/>
            <a:ext cx="3199095" cy="1643036"/>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3303359" y="0"/>
            <a:ext cx="5562600" cy="68595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
          <p:cNvSpPr txBox="1"/>
          <p:nvPr/>
        </p:nvSpPr>
        <p:spPr>
          <a:xfrm>
            <a:off x="4381238" y="1274582"/>
            <a:ext cx="3368523" cy="584775"/>
          </a:xfrm>
          <a:prstGeom prst="rect">
            <a:avLst/>
          </a:prstGeom>
          <a:solidFill>
            <a:srgbClr val="49B564"/>
          </a:solidFill>
          <a:ln w="12700">
            <a:noFill/>
          </a:ln>
        </p:spPr>
        <p:txBody>
          <a:bodyPr wrap="square" rtlCol="0">
            <a:spAutoFit/>
          </a:bodyPr>
          <a:lstStyle/>
          <a:p>
            <a:r>
              <a:rPr kumimoji="1" lang="en-US" altLang="zh-CN" sz="3200" dirty="0">
                <a:solidFill>
                  <a:schemeClr val="bg1"/>
                </a:solidFill>
                <a:cs typeface="+mn-ea"/>
                <a:sym typeface="+mn-lt"/>
              </a:rPr>
              <a:t>ONE</a:t>
            </a:r>
            <a:r>
              <a:rPr kumimoji="1" lang="zh-CN" altLang="en-US" sz="3200" dirty="0">
                <a:solidFill>
                  <a:schemeClr val="bg1"/>
                </a:solidFill>
                <a:cs typeface="+mn-ea"/>
                <a:sym typeface="+mn-lt"/>
              </a:rPr>
              <a:t>  加入标题</a:t>
            </a:r>
          </a:p>
        </p:txBody>
      </p:sp>
      <p:sp>
        <p:nvSpPr>
          <p:cNvPr id="37" name="文本框 4"/>
          <p:cNvSpPr txBox="1"/>
          <p:nvPr/>
        </p:nvSpPr>
        <p:spPr>
          <a:xfrm>
            <a:off x="4381237" y="2397702"/>
            <a:ext cx="3368523" cy="584775"/>
          </a:xfrm>
          <a:prstGeom prst="rect">
            <a:avLst/>
          </a:prstGeom>
          <a:solidFill>
            <a:srgbClr val="49B564"/>
          </a:solidFill>
          <a:ln w="12700">
            <a:noFill/>
          </a:ln>
        </p:spPr>
        <p:txBody>
          <a:bodyPr wrap="square" rtlCol="0">
            <a:spAutoFit/>
          </a:bodyPr>
          <a:lstStyle/>
          <a:p>
            <a:r>
              <a:rPr kumimoji="1" lang="en-US" altLang="zh-CN" sz="3200" dirty="0">
                <a:solidFill>
                  <a:schemeClr val="bg1"/>
                </a:solidFill>
                <a:cs typeface="+mn-ea"/>
                <a:sym typeface="+mn-lt"/>
              </a:rPr>
              <a:t>TWO </a:t>
            </a:r>
            <a:r>
              <a:rPr kumimoji="1" lang="zh-CN" altLang="en-US" sz="3200" dirty="0">
                <a:solidFill>
                  <a:schemeClr val="bg1"/>
                </a:solidFill>
                <a:cs typeface="+mn-ea"/>
                <a:sym typeface="+mn-lt"/>
              </a:rPr>
              <a:t>加入标题</a:t>
            </a:r>
          </a:p>
        </p:txBody>
      </p:sp>
      <p:sp>
        <p:nvSpPr>
          <p:cNvPr id="38" name="矩形 37"/>
          <p:cNvSpPr/>
          <p:nvPr/>
        </p:nvSpPr>
        <p:spPr>
          <a:xfrm>
            <a:off x="4323182" y="1917964"/>
            <a:ext cx="3317095" cy="281937"/>
          </a:xfrm>
          <a:prstGeom prst="rect">
            <a:avLst/>
          </a:prstGeom>
        </p:spPr>
        <p:txBody>
          <a:bodyPr wrap="square">
            <a:spAutoFit/>
          </a:bodyPr>
          <a:lstStyle/>
          <a:p>
            <a:pPr lvl="0">
              <a:lnSpc>
                <a:spcPct val="130000"/>
              </a:lnSpc>
            </a:pPr>
            <a:r>
              <a:rPr lang="zh-CN" altLang="en-US" sz="1050" dirty="0">
                <a:solidFill>
                  <a:schemeClr val="bg1">
                    <a:lumMod val="50000"/>
                  </a:schemeClr>
                </a:solidFill>
                <a:cs typeface="+mn-ea"/>
                <a:sym typeface="+mn-lt"/>
              </a:rPr>
              <a:t>点击此处添加文本内容，如关键词、部分简单介绍等。</a:t>
            </a:r>
          </a:p>
        </p:txBody>
      </p:sp>
      <p:sp>
        <p:nvSpPr>
          <p:cNvPr id="39" name="矩形 38"/>
          <p:cNvSpPr/>
          <p:nvPr/>
        </p:nvSpPr>
        <p:spPr>
          <a:xfrm>
            <a:off x="4323182" y="3042543"/>
            <a:ext cx="3317454" cy="281937"/>
          </a:xfrm>
          <a:prstGeom prst="rect">
            <a:avLst/>
          </a:prstGeom>
        </p:spPr>
        <p:txBody>
          <a:bodyPr wrap="square">
            <a:spAutoFit/>
          </a:bodyPr>
          <a:lstStyle/>
          <a:p>
            <a:pPr lvl="0">
              <a:lnSpc>
                <a:spcPct val="130000"/>
              </a:lnSpc>
            </a:pPr>
            <a:r>
              <a:rPr lang="zh-CN" altLang="en-US" sz="1050" dirty="0">
                <a:solidFill>
                  <a:schemeClr val="bg1">
                    <a:lumMod val="50000"/>
                  </a:schemeClr>
                </a:solidFill>
                <a:cs typeface="+mn-ea"/>
                <a:sym typeface="+mn-lt"/>
              </a:rPr>
              <a:t>点击此处添加文本内容，如关键词、部分简单介绍等。</a:t>
            </a:r>
          </a:p>
        </p:txBody>
      </p:sp>
      <p:sp>
        <p:nvSpPr>
          <p:cNvPr id="40" name="文本框 7"/>
          <p:cNvSpPr txBox="1"/>
          <p:nvPr/>
        </p:nvSpPr>
        <p:spPr>
          <a:xfrm>
            <a:off x="4381238" y="3505795"/>
            <a:ext cx="3368523" cy="584775"/>
          </a:xfrm>
          <a:prstGeom prst="rect">
            <a:avLst/>
          </a:prstGeom>
          <a:solidFill>
            <a:srgbClr val="49B564"/>
          </a:solidFill>
          <a:ln w="12700">
            <a:noFill/>
          </a:ln>
        </p:spPr>
        <p:txBody>
          <a:bodyPr wrap="square" rtlCol="0">
            <a:spAutoFit/>
          </a:bodyPr>
          <a:lstStyle/>
          <a:p>
            <a:r>
              <a:rPr kumimoji="1" lang="en-US" altLang="zh-CN" sz="3200" dirty="0">
                <a:solidFill>
                  <a:schemeClr val="bg1"/>
                </a:solidFill>
                <a:cs typeface="+mn-ea"/>
                <a:sym typeface="+mn-lt"/>
              </a:rPr>
              <a:t>THREE </a:t>
            </a:r>
            <a:r>
              <a:rPr kumimoji="1" lang="zh-CN" altLang="en-US" sz="3200" dirty="0">
                <a:solidFill>
                  <a:schemeClr val="bg1"/>
                </a:solidFill>
                <a:cs typeface="+mn-ea"/>
                <a:sym typeface="+mn-lt"/>
              </a:rPr>
              <a:t>加入标题</a:t>
            </a:r>
          </a:p>
        </p:txBody>
      </p:sp>
      <p:sp>
        <p:nvSpPr>
          <p:cNvPr id="42" name="文本框 8"/>
          <p:cNvSpPr txBox="1"/>
          <p:nvPr/>
        </p:nvSpPr>
        <p:spPr>
          <a:xfrm>
            <a:off x="4381239" y="4597897"/>
            <a:ext cx="3368522" cy="584775"/>
          </a:xfrm>
          <a:prstGeom prst="rect">
            <a:avLst/>
          </a:prstGeom>
          <a:solidFill>
            <a:srgbClr val="49B564"/>
          </a:solidFill>
          <a:ln w="12700">
            <a:noFill/>
          </a:ln>
        </p:spPr>
        <p:txBody>
          <a:bodyPr wrap="square" rtlCol="0">
            <a:spAutoFit/>
          </a:bodyPr>
          <a:lstStyle/>
          <a:p>
            <a:r>
              <a:rPr kumimoji="1" lang="en-US" altLang="zh-CN" sz="3200" dirty="0">
                <a:solidFill>
                  <a:schemeClr val="bg1"/>
                </a:solidFill>
                <a:cs typeface="+mn-ea"/>
                <a:sym typeface="+mn-lt"/>
              </a:rPr>
              <a:t>FOUR  </a:t>
            </a:r>
            <a:r>
              <a:rPr kumimoji="1" lang="zh-CN" altLang="en-US" sz="3200" dirty="0">
                <a:solidFill>
                  <a:schemeClr val="bg1"/>
                </a:solidFill>
                <a:cs typeface="+mn-ea"/>
                <a:sym typeface="+mn-lt"/>
              </a:rPr>
              <a:t>加入标题</a:t>
            </a:r>
          </a:p>
        </p:txBody>
      </p:sp>
      <p:sp>
        <p:nvSpPr>
          <p:cNvPr id="43" name="矩形 42"/>
          <p:cNvSpPr/>
          <p:nvPr/>
        </p:nvSpPr>
        <p:spPr>
          <a:xfrm>
            <a:off x="4323182" y="4128723"/>
            <a:ext cx="3323552" cy="281937"/>
          </a:xfrm>
          <a:prstGeom prst="rect">
            <a:avLst/>
          </a:prstGeom>
        </p:spPr>
        <p:txBody>
          <a:bodyPr wrap="square">
            <a:spAutoFit/>
          </a:bodyPr>
          <a:lstStyle/>
          <a:p>
            <a:pPr lvl="0">
              <a:lnSpc>
                <a:spcPct val="130000"/>
              </a:lnSpc>
            </a:pPr>
            <a:r>
              <a:rPr lang="zh-CN" altLang="en-US" sz="1050" dirty="0">
                <a:solidFill>
                  <a:schemeClr val="bg1">
                    <a:lumMod val="50000"/>
                  </a:schemeClr>
                </a:solidFill>
                <a:cs typeface="+mn-ea"/>
                <a:sym typeface="+mn-lt"/>
              </a:rPr>
              <a:t>点击此处添加文本内容，如关键词、部分简单介绍等。</a:t>
            </a:r>
          </a:p>
        </p:txBody>
      </p:sp>
      <p:sp>
        <p:nvSpPr>
          <p:cNvPr id="44" name="矩形 43"/>
          <p:cNvSpPr/>
          <p:nvPr/>
        </p:nvSpPr>
        <p:spPr>
          <a:xfrm>
            <a:off x="4323182" y="5242738"/>
            <a:ext cx="3323552" cy="281937"/>
          </a:xfrm>
          <a:prstGeom prst="rect">
            <a:avLst/>
          </a:prstGeom>
        </p:spPr>
        <p:txBody>
          <a:bodyPr wrap="square">
            <a:spAutoFit/>
          </a:bodyPr>
          <a:lstStyle/>
          <a:p>
            <a:pPr lvl="0">
              <a:lnSpc>
                <a:spcPct val="130000"/>
              </a:lnSpc>
            </a:pPr>
            <a:r>
              <a:rPr lang="zh-CN" altLang="en-US" sz="1050" dirty="0">
                <a:solidFill>
                  <a:schemeClr val="bg1">
                    <a:lumMod val="50000"/>
                  </a:schemeClr>
                </a:solidFill>
                <a:cs typeface="+mn-ea"/>
                <a:sym typeface="+mn-lt"/>
              </a:rPr>
              <a:t>点击此处添加文本内容，如关键词、部分简单介绍等。</a:t>
            </a:r>
          </a:p>
        </p:txBody>
      </p:sp>
      <p:sp>
        <p:nvSpPr>
          <p:cNvPr id="47" name="矩形 46"/>
          <p:cNvSpPr/>
          <p:nvPr/>
        </p:nvSpPr>
        <p:spPr>
          <a:xfrm>
            <a:off x="8660099" y="467276"/>
            <a:ext cx="2316018" cy="1680380"/>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chemeClr val="bg1"/>
                </a:solidFill>
                <a:cs typeface="+mn-ea"/>
                <a:sym typeface="+mn-lt"/>
              </a:rPr>
              <a:t>目录</a:t>
            </a:r>
            <a:r>
              <a:rPr lang="en-US" altLang="zh-CN" sz="1600" b="1" dirty="0">
                <a:solidFill>
                  <a:schemeClr val="bg1"/>
                </a:solidFill>
                <a:cs typeface="+mn-ea"/>
                <a:sym typeface="+mn-lt"/>
              </a:rPr>
              <a:t>DIRECTORY</a:t>
            </a:r>
            <a:endParaRPr lang="zh-CN" altLang="en-US" sz="1600" b="1" dirty="0">
              <a:solidFill>
                <a:schemeClr val="bg1"/>
              </a:solidFill>
              <a:cs typeface="+mn-ea"/>
              <a:sym typeface="+mn-lt"/>
            </a:endParaRPr>
          </a:p>
        </p:txBody>
      </p:sp>
      <p:pic>
        <p:nvPicPr>
          <p:cNvPr id="13" name="图片 1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67611"/>
            <a:ext cx="2649511" cy="6491977"/>
          </a:xfrm>
          <a:prstGeom prst="rect">
            <a:avLst/>
          </a:prstGeom>
        </p:spPr>
      </p:pic>
      <p:cxnSp>
        <p:nvCxnSpPr>
          <p:cNvPr id="16" name="直接连接符 15"/>
          <p:cNvCxnSpPr/>
          <p:nvPr/>
        </p:nvCxnSpPr>
        <p:spPr>
          <a:xfrm>
            <a:off x="8865959" y="0"/>
            <a:ext cx="0" cy="6859588"/>
          </a:xfrm>
          <a:prstGeom prst="line">
            <a:avLst/>
          </a:prstGeom>
          <a:ln w="34925">
            <a:solidFill>
              <a:srgbClr val="49B564"/>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303359" y="0"/>
            <a:ext cx="0" cy="6859588"/>
          </a:xfrm>
          <a:prstGeom prst="line">
            <a:avLst/>
          </a:prstGeom>
          <a:ln w="34925">
            <a:solidFill>
              <a:srgbClr val="49B56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anim calcmode="lin" valueType="num">
                                      <p:cBhvr>
                                        <p:cTn id="8" dur="500" fill="hold"/>
                                        <p:tgtEl>
                                          <p:spTgt spid="47"/>
                                        </p:tgtEl>
                                        <p:attrNameLst>
                                          <p:attrName>ppt_x</p:attrName>
                                        </p:attrNameLst>
                                      </p:cBhvr>
                                      <p:tavLst>
                                        <p:tav tm="0">
                                          <p:val>
                                            <p:strVal val="#ppt_x"/>
                                          </p:val>
                                        </p:tav>
                                        <p:tav tm="100000">
                                          <p:val>
                                            <p:strVal val="#ppt_x"/>
                                          </p:val>
                                        </p:tav>
                                      </p:tavLst>
                                    </p:anim>
                                    <p:anim calcmode="lin" valueType="num">
                                      <p:cBhvr>
                                        <p:cTn id="9" dur="5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250"/>
                                        <p:tgtEl>
                                          <p:spTgt spid="36"/>
                                        </p:tgtEl>
                                      </p:cBhvr>
                                    </p:animEffect>
                                    <p:anim calcmode="lin" valueType="num">
                                      <p:cBhvr>
                                        <p:cTn id="14" dur="250" fill="hold"/>
                                        <p:tgtEl>
                                          <p:spTgt spid="36"/>
                                        </p:tgtEl>
                                        <p:attrNameLst>
                                          <p:attrName>ppt_x</p:attrName>
                                        </p:attrNameLst>
                                      </p:cBhvr>
                                      <p:tavLst>
                                        <p:tav tm="0">
                                          <p:val>
                                            <p:strVal val="#ppt_x"/>
                                          </p:val>
                                        </p:tav>
                                        <p:tav tm="100000">
                                          <p:val>
                                            <p:strVal val="#ppt_x"/>
                                          </p:val>
                                        </p:tav>
                                      </p:tavLst>
                                    </p:anim>
                                    <p:anim calcmode="lin" valueType="num">
                                      <p:cBhvr>
                                        <p:cTn id="15" dur="25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250"/>
                                        <p:tgtEl>
                                          <p:spTgt spid="37"/>
                                        </p:tgtEl>
                                      </p:cBhvr>
                                    </p:animEffect>
                                    <p:anim calcmode="lin" valueType="num">
                                      <p:cBhvr>
                                        <p:cTn id="20" dur="250" fill="hold"/>
                                        <p:tgtEl>
                                          <p:spTgt spid="37"/>
                                        </p:tgtEl>
                                        <p:attrNameLst>
                                          <p:attrName>ppt_x</p:attrName>
                                        </p:attrNameLst>
                                      </p:cBhvr>
                                      <p:tavLst>
                                        <p:tav tm="0">
                                          <p:val>
                                            <p:strVal val="#ppt_x"/>
                                          </p:val>
                                        </p:tav>
                                        <p:tav tm="100000">
                                          <p:val>
                                            <p:strVal val="#ppt_x"/>
                                          </p:val>
                                        </p:tav>
                                      </p:tavLst>
                                    </p:anim>
                                    <p:anim calcmode="lin" valueType="num">
                                      <p:cBhvr>
                                        <p:cTn id="21" dur="25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250"/>
                                        <p:tgtEl>
                                          <p:spTgt spid="38"/>
                                        </p:tgtEl>
                                      </p:cBhvr>
                                    </p:animEffect>
                                    <p:anim calcmode="lin" valueType="num">
                                      <p:cBhvr>
                                        <p:cTn id="26" dur="250" fill="hold"/>
                                        <p:tgtEl>
                                          <p:spTgt spid="38"/>
                                        </p:tgtEl>
                                        <p:attrNameLst>
                                          <p:attrName>ppt_x</p:attrName>
                                        </p:attrNameLst>
                                      </p:cBhvr>
                                      <p:tavLst>
                                        <p:tav tm="0">
                                          <p:val>
                                            <p:strVal val="#ppt_x"/>
                                          </p:val>
                                        </p:tav>
                                        <p:tav tm="100000">
                                          <p:val>
                                            <p:strVal val="#ppt_x"/>
                                          </p:val>
                                        </p:tav>
                                      </p:tavLst>
                                    </p:anim>
                                    <p:anim calcmode="lin" valueType="num">
                                      <p:cBhvr>
                                        <p:cTn id="27" dur="250" fill="hold"/>
                                        <p:tgtEl>
                                          <p:spTgt spid="38"/>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250"/>
                                        <p:tgtEl>
                                          <p:spTgt spid="39"/>
                                        </p:tgtEl>
                                      </p:cBhvr>
                                    </p:animEffect>
                                    <p:anim calcmode="lin" valueType="num">
                                      <p:cBhvr>
                                        <p:cTn id="32" dur="250" fill="hold"/>
                                        <p:tgtEl>
                                          <p:spTgt spid="39"/>
                                        </p:tgtEl>
                                        <p:attrNameLst>
                                          <p:attrName>ppt_x</p:attrName>
                                        </p:attrNameLst>
                                      </p:cBhvr>
                                      <p:tavLst>
                                        <p:tav tm="0">
                                          <p:val>
                                            <p:strVal val="#ppt_x"/>
                                          </p:val>
                                        </p:tav>
                                        <p:tav tm="100000">
                                          <p:val>
                                            <p:strVal val="#ppt_x"/>
                                          </p:val>
                                        </p:tav>
                                      </p:tavLst>
                                    </p:anim>
                                    <p:anim calcmode="lin" valueType="num">
                                      <p:cBhvr>
                                        <p:cTn id="33" dur="250" fill="hold"/>
                                        <p:tgtEl>
                                          <p:spTgt spid="39"/>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250"/>
                                        <p:tgtEl>
                                          <p:spTgt spid="40"/>
                                        </p:tgtEl>
                                      </p:cBhvr>
                                    </p:animEffect>
                                    <p:anim calcmode="lin" valueType="num">
                                      <p:cBhvr>
                                        <p:cTn id="38" dur="250" fill="hold"/>
                                        <p:tgtEl>
                                          <p:spTgt spid="40"/>
                                        </p:tgtEl>
                                        <p:attrNameLst>
                                          <p:attrName>ppt_x</p:attrName>
                                        </p:attrNameLst>
                                      </p:cBhvr>
                                      <p:tavLst>
                                        <p:tav tm="0">
                                          <p:val>
                                            <p:strVal val="#ppt_x"/>
                                          </p:val>
                                        </p:tav>
                                        <p:tav tm="100000">
                                          <p:val>
                                            <p:strVal val="#ppt_x"/>
                                          </p:val>
                                        </p:tav>
                                      </p:tavLst>
                                    </p:anim>
                                    <p:anim calcmode="lin" valueType="num">
                                      <p:cBhvr>
                                        <p:cTn id="39" dur="250" fill="hold"/>
                                        <p:tgtEl>
                                          <p:spTgt spid="40"/>
                                        </p:tgtEl>
                                        <p:attrNameLst>
                                          <p:attrName>ppt_y</p:attrName>
                                        </p:attrNameLst>
                                      </p:cBhvr>
                                      <p:tavLst>
                                        <p:tav tm="0">
                                          <p:val>
                                            <p:strVal val="#ppt_y+.1"/>
                                          </p:val>
                                        </p:tav>
                                        <p:tav tm="100000">
                                          <p:val>
                                            <p:strVal val="#ppt_y"/>
                                          </p:val>
                                        </p:tav>
                                      </p:tavLst>
                                    </p:anim>
                                  </p:childTnLst>
                                </p:cTn>
                              </p:par>
                            </p:childTnLst>
                          </p:cTn>
                        </p:par>
                        <p:par>
                          <p:cTn id="40" fill="hold">
                            <p:stCondLst>
                              <p:cond delay="1750"/>
                            </p:stCondLst>
                            <p:childTnLst>
                              <p:par>
                                <p:cTn id="41" presetID="42"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250"/>
                                        <p:tgtEl>
                                          <p:spTgt spid="42"/>
                                        </p:tgtEl>
                                      </p:cBhvr>
                                    </p:animEffect>
                                    <p:anim calcmode="lin" valueType="num">
                                      <p:cBhvr>
                                        <p:cTn id="44" dur="250" fill="hold"/>
                                        <p:tgtEl>
                                          <p:spTgt spid="42"/>
                                        </p:tgtEl>
                                        <p:attrNameLst>
                                          <p:attrName>ppt_x</p:attrName>
                                        </p:attrNameLst>
                                      </p:cBhvr>
                                      <p:tavLst>
                                        <p:tav tm="0">
                                          <p:val>
                                            <p:strVal val="#ppt_x"/>
                                          </p:val>
                                        </p:tav>
                                        <p:tav tm="100000">
                                          <p:val>
                                            <p:strVal val="#ppt_x"/>
                                          </p:val>
                                        </p:tav>
                                      </p:tavLst>
                                    </p:anim>
                                    <p:anim calcmode="lin" valueType="num">
                                      <p:cBhvr>
                                        <p:cTn id="45" dur="250" fill="hold"/>
                                        <p:tgtEl>
                                          <p:spTgt spid="42"/>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250"/>
                                        <p:tgtEl>
                                          <p:spTgt spid="43"/>
                                        </p:tgtEl>
                                      </p:cBhvr>
                                    </p:animEffect>
                                    <p:anim calcmode="lin" valueType="num">
                                      <p:cBhvr>
                                        <p:cTn id="50" dur="250" fill="hold"/>
                                        <p:tgtEl>
                                          <p:spTgt spid="43"/>
                                        </p:tgtEl>
                                        <p:attrNameLst>
                                          <p:attrName>ppt_x</p:attrName>
                                        </p:attrNameLst>
                                      </p:cBhvr>
                                      <p:tavLst>
                                        <p:tav tm="0">
                                          <p:val>
                                            <p:strVal val="#ppt_x"/>
                                          </p:val>
                                        </p:tav>
                                        <p:tav tm="100000">
                                          <p:val>
                                            <p:strVal val="#ppt_x"/>
                                          </p:val>
                                        </p:tav>
                                      </p:tavLst>
                                    </p:anim>
                                    <p:anim calcmode="lin" valueType="num">
                                      <p:cBhvr>
                                        <p:cTn id="51" dur="250" fill="hold"/>
                                        <p:tgtEl>
                                          <p:spTgt spid="43"/>
                                        </p:tgtEl>
                                        <p:attrNameLst>
                                          <p:attrName>ppt_y</p:attrName>
                                        </p:attrNameLst>
                                      </p:cBhvr>
                                      <p:tavLst>
                                        <p:tav tm="0">
                                          <p:val>
                                            <p:strVal val="#ppt_y+.1"/>
                                          </p:val>
                                        </p:tav>
                                        <p:tav tm="100000">
                                          <p:val>
                                            <p:strVal val="#ppt_y"/>
                                          </p:val>
                                        </p:tav>
                                      </p:tavLst>
                                    </p:anim>
                                  </p:childTnLst>
                                </p:cTn>
                              </p:par>
                            </p:childTnLst>
                          </p:cTn>
                        </p:par>
                        <p:par>
                          <p:cTn id="52" fill="hold">
                            <p:stCondLst>
                              <p:cond delay="2250"/>
                            </p:stCondLst>
                            <p:childTnLst>
                              <p:par>
                                <p:cTn id="53" presetID="42" presetClass="entr" presetSubtype="0" fill="hold" grpId="0"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250"/>
                                        <p:tgtEl>
                                          <p:spTgt spid="44"/>
                                        </p:tgtEl>
                                      </p:cBhvr>
                                    </p:animEffect>
                                    <p:anim calcmode="lin" valueType="num">
                                      <p:cBhvr>
                                        <p:cTn id="56" dur="250" fill="hold"/>
                                        <p:tgtEl>
                                          <p:spTgt spid="44"/>
                                        </p:tgtEl>
                                        <p:attrNameLst>
                                          <p:attrName>ppt_x</p:attrName>
                                        </p:attrNameLst>
                                      </p:cBhvr>
                                      <p:tavLst>
                                        <p:tav tm="0">
                                          <p:val>
                                            <p:strVal val="#ppt_x"/>
                                          </p:val>
                                        </p:tav>
                                        <p:tav tm="100000">
                                          <p:val>
                                            <p:strVal val="#ppt_x"/>
                                          </p:val>
                                        </p:tav>
                                      </p:tavLst>
                                    </p:anim>
                                    <p:anim calcmode="lin" valueType="num">
                                      <p:cBhvr>
                                        <p:cTn id="57" dur="2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p:bldP spid="39" grpId="0"/>
      <p:bldP spid="40" grpId="0" animBg="1"/>
      <p:bldP spid="42" grpId="0" animBg="1"/>
      <p:bldP spid="43" grpId="0"/>
      <p:bldP spid="44" grpId="0"/>
      <p:bldP spid="4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86650" y="1532514"/>
            <a:ext cx="2932774" cy="2911576"/>
            <a:chOff x="1188790" y="1843450"/>
            <a:chExt cx="2932774" cy="2911576"/>
          </a:xfrm>
          <a:solidFill>
            <a:srgbClr val="49B564"/>
          </a:solidFill>
        </p:grpSpPr>
        <p:sp>
          <p:nvSpPr>
            <p:cNvPr id="6" name="任意多边形 4"/>
            <p:cNvSpPr/>
            <p:nvPr/>
          </p:nvSpPr>
          <p:spPr>
            <a:xfrm rot="19200000">
              <a:off x="1188790" y="1843450"/>
              <a:ext cx="2932774" cy="2911576"/>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7" name="椭圆 6"/>
            <p:cNvSpPr/>
            <p:nvPr/>
          </p:nvSpPr>
          <p:spPr>
            <a:xfrm>
              <a:off x="1820232" y="2465600"/>
              <a:ext cx="1728192" cy="17281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8" name="组合 7"/>
          <p:cNvGrpSpPr/>
          <p:nvPr/>
        </p:nvGrpSpPr>
        <p:grpSpPr>
          <a:xfrm>
            <a:off x="5999844" y="1532514"/>
            <a:ext cx="2932774" cy="2911576"/>
            <a:chOff x="1188790" y="1843450"/>
            <a:chExt cx="2932774" cy="2911576"/>
          </a:xfrm>
          <a:solidFill>
            <a:srgbClr val="49B564"/>
          </a:solidFill>
        </p:grpSpPr>
        <p:sp>
          <p:nvSpPr>
            <p:cNvPr id="9" name="任意多边形 7"/>
            <p:cNvSpPr/>
            <p:nvPr/>
          </p:nvSpPr>
          <p:spPr>
            <a:xfrm rot="19200000">
              <a:off x="1188790" y="1843450"/>
              <a:ext cx="2932774" cy="2911576"/>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10" name="椭圆 9"/>
            <p:cNvSpPr/>
            <p:nvPr/>
          </p:nvSpPr>
          <p:spPr>
            <a:xfrm>
              <a:off x="1820232" y="2465600"/>
              <a:ext cx="1728192" cy="17281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12" name="组合 11"/>
          <p:cNvGrpSpPr/>
          <p:nvPr/>
        </p:nvGrpSpPr>
        <p:grpSpPr>
          <a:xfrm>
            <a:off x="8846883" y="1592248"/>
            <a:ext cx="2030903" cy="2016224"/>
            <a:chOff x="1188790" y="1843450"/>
            <a:chExt cx="2932774" cy="2911576"/>
          </a:xfrm>
          <a:solidFill>
            <a:srgbClr val="49B564"/>
          </a:solidFill>
        </p:grpSpPr>
        <p:sp>
          <p:nvSpPr>
            <p:cNvPr id="13" name="任意多边形 10"/>
            <p:cNvSpPr/>
            <p:nvPr/>
          </p:nvSpPr>
          <p:spPr>
            <a:xfrm rot="19200000">
              <a:off x="1188790" y="1843450"/>
              <a:ext cx="2932774" cy="2911576"/>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14" name="椭圆 13"/>
            <p:cNvSpPr/>
            <p:nvPr/>
          </p:nvSpPr>
          <p:spPr>
            <a:xfrm>
              <a:off x="1820232" y="2465600"/>
              <a:ext cx="1728192" cy="17281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15" name="组合 14"/>
          <p:cNvGrpSpPr/>
          <p:nvPr/>
        </p:nvGrpSpPr>
        <p:grpSpPr>
          <a:xfrm>
            <a:off x="4029223" y="1592247"/>
            <a:ext cx="2030903" cy="2016224"/>
            <a:chOff x="1188790" y="1843450"/>
            <a:chExt cx="2932774" cy="2911576"/>
          </a:xfrm>
          <a:solidFill>
            <a:srgbClr val="49B564"/>
          </a:solidFill>
        </p:grpSpPr>
        <p:sp>
          <p:nvSpPr>
            <p:cNvPr id="16" name="任意多边形 13"/>
            <p:cNvSpPr/>
            <p:nvPr/>
          </p:nvSpPr>
          <p:spPr>
            <a:xfrm rot="19200000">
              <a:off x="1188790" y="1843450"/>
              <a:ext cx="2932774" cy="2911576"/>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17" name="椭圆 16"/>
            <p:cNvSpPr/>
            <p:nvPr/>
          </p:nvSpPr>
          <p:spPr>
            <a:xfrm>
              <a:off x="1820232" y="2465600"/>
              <a:ext cx="1728192" cy="17281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18" name="组合 17"/>
          <p:cNvGrpSpPr/>
          <p:nvPr/>
        </p:nvGrpSpPr>
        <p:grpSpPr>
          <a:xfrm>
            <a:off x="1999512" y="2444592"/>
            <a:ext cx="1307859" cy="1122134"/>
            <a:chOff x="1999512" y="3271906"/>
            <a:chExt cx="1307859" cy="1122134"/>
          </a:xfrm>
        </p:grpSpPr>
        <p:sp>
          <p:nvSpPr>
            <p:cNvPr id="19" name="Freeform 30"/>
            <p:cNvSpPr>
              <a:spLocks noEditPoints="1"/>
            </p:cNvSpPr>
            <p:nvPr/>
          </p:nvSpPr>
          <p:spPr bwMode="auto">
            <a:xfrm>
              <a:off x="2224044" y="3271906"/>
              <a:ext cx="710461" cy="792088"/>
            </a:xfrm>
            <a:custGeom>
              <a:avLst/>
              <a:gdLst>
                <a:gd name="T0" fmla="*/ 32 w 60"/>
                <a:gd name="T1" fmla="*/ 0 h 67"/>
                <a:gd name="T2" fmla="*/ 28 w 60"/>
                <a:gd name="T3" fmla="*/ 10 h 67"/>
                <a:gd name="T4" fmla="*/ 60 w 60"/>
                <a:gd name="T5" fmla="*/ 28 h 67"/>
                <a:gd name="T6" fmla="*/ 50 w 60"/>
                <a:gd name="T7" fmla="*/ 32 h 67"/>
                <a:gd name="T8" fmla="*/ 60 w 60"/>
                <a:gd name="T9" fmla="*/ 28 h 67"/>
                <a:gd name="T10" fmla="*/ 57 w 60"/>
                <a:gd name="T11" fmla="*/ 17 h 67"/>
                <a:gd name="T12" fmla="*/ 47 w 60"/>
                <a:gd name="T13" fmla="*/ 19 h 67"/>
                <a:gd name="T14" fmla="*/ 44 w 60"/>
                <a:gd name="T15" fmla="*/ 3 h 67"/>
                <a:gd name="T16" fmla="*/ 42 w 60"/>
                <a:gd name="T17" fmla="*/ 14 h 67"/>
                <a:gd name="T18" fmla="*/ 44 w 60"/>
                <a:gd name="T19" fmla="*/ 3 h 67"/>
                <a:gd name="T20" fmla="*/ 0 w 60"/>
                <a:gd name="T21" fmla="*/ 28 h 67"/>
                <a:gd name="T22" fmla="*/ 10 w 60"/>
                <a:gd name="T23" fmla="*/ 32 h 67"/>
                <a:gd name="T24" fmla="*/ 3 w 60"/>
                <a:gd name="T25" fmla="*/ 17 h 67"/>
                <a:gd name="T26" fmla="*/ 14 w 60"/>
                <a:gd name="T27" fmla="*/ 18 h 67"/>
                <a:gd name="T28" fmla="*/ 3 w 60"/>
                <a:gd name="T29" fmla="*/ 17 h 67"/>
                <a:gd name="T30" fmla="*/ 19 w 60"/>
                <a:gd name="T31" fmla="*/ 14 h 67"/>
                <a:gd name="T32" fmla="*/ 17 w 60"/>
                <a:gd name="T33" fmla="*/ 3 h 67"/>
                <a:gd name="T34" fmla="*/ 30 w 60"/>
                <a:gd name="T35" fmla="*/ 15 h 67"/>
                <a:gd name="T36" fmla="*/ 46 w 60"/>
                <a:gd name="T37" fmla="*/ 31 h 67"/>
                <a:gd name="T38" fmla="*/ 39 w 60"/>
                <a:gd name="T39" fmla="*/ 44 h 67"/>
                <a:gd name="T40" fmla="*/ 39 w 60"/>
                <a:gd name="T41" fmla="*/ 46 h 67"/>
                <a:gd name="T42" fmla="*/ 41 w 60"/>
                <a:gd name="T43" fmla="*/ 47 h 67"/>
                <a:gd name="T44" fmla="*/ 41 w 60"/>
                <a:gd name="T45" fmla="*/ 52 h 67"/>
                <a:gd name="T46" fmla="*/ 41 w 60"/>
                <a:gd name="T47" fmla="*/ 53 h 67"/>
                <a:gd name="T48" fmla="*/ 41 w 60"/>
                <a:gd name="T49" fmla="*/ 58 h 67"/>
                <a:gd name="T50" fmla="*/ 40 w 60"/>
                <a:gd name="T51" fmla="*/ 59 h 67"/>
                <a:gd name="T52" fmla="*/ 20 w 60"/>
                <a:gd name="T53" fmla="*/ 61 h 67"/>
                <a:gd name="T54" fmla="*/ 19 w 60"/>
                <a:gd name="T55" fmla="*/ 57 h 67"/>
                <a:gd name="T56" fmla="*/ 20 w 60"/>
                <a:gd name="T57" fmla="*/ 54 h 67"/>
                <a:gd name="T58" fmla="*/ 19 w 60"/>
                <a:gd name="T59" fmla="*/ 51 h 67"/>
                <a:gd name="T60" fmla="*/ 20 w 60"/>
                <a:gd name="T61" fmla="*/ 47 h 67"/>
                <a:gd name="T62" fmla="*/ 22 w 60"/>
                <a:gd name="T63" fmla="*/ 47 h 67"/>
                <a:gd name="T64" fmla="*/ 17 w 60"/>
                <a:gd name="T65" fmla="*/ 39 h 67"/>
                <a:gd name="T66" fmla="*/ 19 w 60"/>
                <a:gd name="T67" fmla="*/ 19 h 67"/>
                <a:gd name="T68" fmla="*/ 35 w 60"/>
                <a:gd name="T69" fmla="*/ 62 h 67"/>
                <a:gd name="T70" fmla="*/ 30 w 60"/>
                <a:gd name="T71" fmla="*/ 67 h 67"/>
                <a:gd name="T72" fmla="*/ 35 w 60"/>
                <a:gd name="T73" fmla="*/ 62 h 67"/>
                <a:gd name="T74" fmla="*/ 23 w 60"/>
                <a:gd name="T75" fmla="*/ 57 h 67"/>
                <a:gd name="T76" fmla="*/ 23 w 60"/>
                <a:gd name="T77" fmla="*/ 57 h 67"/>
                <a:gd name="T78" fmla="*/ 38 w 60"/>
                <a:gd name="T79" fmla="*/ 55 h 67"/>
                <a:gd name="T80" fmla="*/ 38 w 60"/>
                <a:gd name="T81" fmla="*/ 49 h 67"/>
                <a:gd name="T82" fmla="*/ 23 w 60"/>
                <a:gd name="T83" fmla="*/ 51 h 67"/>
                <a:gd name="T84" fmla="*/ 38 w 60"/>
                <a:gd name="T85" fmla="*/ 50 h 67"/>
                <a:gd name="T86" fmla="*/ 38 w 60"/>
                <a:gd name="T87" fmla="*/ 4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 h="67">
                  <a:moveTo>
                    <a:pt x="28" y="0"/>
                  </a:moveTo>
                  <a:cubicBezTo>
                    <a:pt x="32" y="0"/>
                    <a:pt x="32" y="0"/>
                    <a:pt x="32" y="0"/>
                  </a:cubicBezTo>
                  <a:cubicBezTo>
                    <a:pt x="32" y="10"/>
                    <a:pt x="32" y="10"/>
                    <a:pt x="32" y="10"/>
                  </a:cubicBezTo>
                  <a:cubicBezTo>
                    <a:pt x="28" y="10"/>
                    <a:pt x="28" y="10"/>
                    <a:pt x="28" y="10"/>
                  </a:cubicBezTo>
                  <a:cubicBezTo>
                    <a:pt x="28" y="0"/>
                    <a:pt x="28" y="0"/>
                    <a:pt x="28" y="0"/>
                  </a:cubicBezTo>
                  <a:close/>
                  <a:moveTo>
                    <a:pt x="60" y="28"/>
                  </a:moveTo>
                  <a:cubicBezTo>
                    <a:pt x="60" y="32"/>
                    <a:pt x="60" y="32"/>
                    <a:pt x="60" y="32"/>
                  </a:cubicBezTo>
                  <a:cubicBezTo>
                    <a:pt x="50" y="32"/>
                    <a:pt x="50" y="32"/>
                    <a:pt x="50" y="32"/>
                  </a:cubicBezTo>
                  <a:cubicBezTo>
                    <a:pt x="50" y="28"/>
                    <a:pt x="50" y="28"/>
                    <a:pt x="50" y="28"/>
                  </a:cubicBezTo>
                  <a:cubicBezTo>
                    <a:pt x="60" y="28"/>
                    <a:pt x="60" y="28"/>
                    <a:pt x="60" y="28"/>
                  </a:cubicBezTo>
                  <a:close/>
                  <a:moveTo>
                    <a:pt x="55" y="14"/>
                  </a:moveTo>
                  <a:cubicBezTo>
                    <a:pt x="57" y="17"/>
                    <a:pt x="57" y="17"/>
                    <a:pt x="57" y="17"/>
                  </a:cubicBezTo>
                  <a:cubicBezTo>
                    <a:pt x="49" y="22"/>
                    <a:pt x="49" y="22"/>
                    <a:pt x="49" y="22"/>
                  </a:cubicBezTo>
                  <a:cubicBezTo>
                    <a:pt x="47" y="19"/>
                    <a:pt x="47" y="19"/>
                    <a:pt x="47" y="19"/>
                  </a:cubicBezTo>
                  <a:cubicBezTo>
                    <a:pt x="55" y="14"/>
                    <a:pt x="55" y="14"/>
                    <a:pt x="55" y="14"/>
                  </a:cubicBezTo>
                  <a:close/>
                  <a:moveTo>
                    <a:pt x="44" y="3"/>
                  </a:moveTo>
                  <a:cubicBezTo>
                    <a:pt x="39" y="12"/>
                    <a:pt x="39" y="12"/>
                    <a:pt x="39" y="12"/>
                  </a:cubicBezTo>
                  <a:cubicBezTo>
                    <a:pt x="42" y="14"/>
                    <a:pt x="42" y="14"/>
                    <a:pt x="42" y="14"/>
                  </a:cubicBezTo>
                  <a:cubicBezTo>
                    <a:pt x="47" y="5"/>
                    <a:pt x="47" y="5"/>
                    <a:pt x="47" y="5"/>
                  </a:cubicBezTo>
                  <a:cubicBezTo>
                    <a:pt x="44" y="3"/>
                    <a:pt x="44" y="3"/>
                    <a:pt x="44" y="3"/>
                  </a:cubicBezTo>
                  <a:close/>
                  <a:moveTo>
                    <a:pt x="0" y="32"/>
                  </a:moveTo>
                  <a:cubicBezTo>
                    <a:pt x="0" y="28"/>
                    <a:pt x="0" y="28"/>
                    <a:pt x="0" y="28"/>
                  </a:cubicBezTo>
                  <a:cubicBezTo>
                    <a:pt x="10" y="28"/>
                    <a:pt x="10" y="28"/>
                    <a:pt x="10" y="28"/>
                  </a:cubicBezTo>
                  <a:cubicBezTo>
                    <a:pt x="10" y="32"/>
                    <a:pt x="10" y="32"/>
                    <a:pt x="10" y="32"/>
                  </a:cubicBezTo>
                  <a:cubicBezTo>
                    <a:pt x="0" y="32"/>
                    <a:pt x="0" y="32"/>
                    <a:pt x="0" y="32"/>
                  </a:cubicBezTo>
                  <a:close/>
                  <a:moveTo>
                    <a:pt x="3" y="17"/>
                  </a:moveTo>
                  <a:cubicBezTo>
                    <a:pt x="5" y="14"/>
                    <a:pt x="5" y="14"/>
                    <a:pt x="5" y="14"/>
                  </a:cubicBezTo>
                  <a:cubicBezTo>
                    <a:pt x="14" y="18"/>
                    <a:pt x="14" y="18"/>
                    <a:pt x="14" y="18"/>
                  </a:cubicBezTo>
                  <a:cubicBezTo>
                    <a:pt x="12" y="22"/>
                    <a:pt x="12" y="22"/>
                    <a:pt x="12" y="22"/>
                  </a:cubicBezTo>
                  <a:cubicBezTo>
                    <a:pt x="3" y="17"/>
                    <a:pt x="3" y="17"/>
                    <a:pt x="3" y="17"/>
                  </a:cubicBezTo>
                  <a:close/>
                  <a:moveTo>
                    <a:pt x="14" y="5"/>
                  </a:moveTo>
                  <a:cubicBezTo>
                    <a:pt x="19" y="14"/>
                    <a:pt x="19" y="14"/>
                    <a:pt x="19" y="14"/>
                  </a:cubicBezTo>
                  <a:cubicBezTo>
                    <a:pt x="22" y="12"/>
                    <a:pt x="22" y="12"/>
                    <a:pt x="22" y="12"/>
                  </a:cubicBezTo>
                  <a:cubicBezTo>
                    <a:pt x="17" y="3"/>
                    <a:pt x="17" y="3"/>
                    <a:pt x="17" y="3"/>
                  </a:cubicBezTo>
                  <a:cubicBezTo>
                    <a:pt x="14" y="5"/>
                    <a:pt x="14" y="5"/>
                    <a:pt x="14" y="5"/>
                  </a:cubicBezTo>
                  <a:close/>
                  <a:moveTo>
                    <a:pt x="30" y="15"/>
                  </a:moveTo>
                  <a:cubicBezTo>
                    <a:pt x="34" y="15"/>
                    <a:pt x="39" y="17"/>
                    <a:pt x="42" y="19"/>
                  </a:cubicBezTo>
                  <a:cubicBezTo>
                    <a:pt x="44" y="22"/>
                    <a:pt x="46" y="26"/>
                    <a:pt x="46" y="31"/>
                  </a:cubicBezTo>
                  <a:cubicBezTo>
                    <a:pt x="46" y="34"/>
                    <a:pt x="45" y="36"/>
                    <a:pt x="44" y="39"/>
                  </a:cubicBezTo>
                  <a:cubicBezTo>
                    <a:pt x="43" y="41"/>
                    <a:pt x="41" y="43"/>
                    <a:pt x="39" y="44"/>
                  </a:cubicBezTo>
                  <a:cubicBezTo>
                    <a:pt x="39" y="46"/>
                    <a:pt x="39" y="46"/>
                    <a:pt x="39" y="46"/>
                  </a:cubicBezTo>
                  <a:cubicBezTo>
                    <a:pt x="39" y="46"/>
                    <a:pt x="39" y="46"/>
                    <a:pt x="39" y="46"/>
                  </a:cubicBezTo>
                  <a:cubicBezTo>
                    <a:pt x="41" y="46"/>
                    <a:pt x="41" y="46"/>
                    <a:pt x="41" y="46"/>
                  </a:cubicBezTo>
                  <a:cubicBezTo>
                    <a:pt x="41" y="47"/>
                    <a:pt x="41" y="47"/>
                    <a:pt x="41" y="47"/>
                  </a:cubicBezTo>
                  <a:cubicBezTo>
                    <a:pt x="41" y="48"/>
                    <a:pt x="42" y="49"/>
                    <a:pt x="42" y="50"/>
                  </a:cubicBezTo>
                  <a:cubicBezTo>
                    <a:pt x="42" y="50"/>
                    <a:pt x="41" y="51"/>
                    <a:pt x="41" y="52"/>
                  </a:cubicBezTo>
                  <a:cubicBezTo>
                    <a:pt x="41" y="52"/>
                    <a:pt x="41" y="52"/>
                    <a:pt x="41" y="52"/>
                  </a:cubicBezTo>
                  <a:cubicBezTo>
                    <a:pt x="41" y="53"/>
                    <a:pt x="41" y="53"/>
                    <a:pt x="41" y="53"/>
                  </a:cubicBezTo>
                  <a:cubicBezTo>
                    <a:pt x="41" y="54"/>
                    <a:pt x="42" y="55"/>
                    <a:pt x="42" y="55"/>
                  </a:cubicBezTo>
                  <a:cubicBezTo>
                    <a:pt x="42" y="56"/>
                    <a:pt x="41" y="57"/>
                    <a:pt x="41" y="58"/>
                  </a:cubicBezTo>
                  <a:cubicBezTo>
                    <a:pt x="41" y="59"/>
                    <a:pt x="41" y="59"/>
                    <a:pt x="41" y="59"/>
                  </a:cubicBezTo>
                  <a:cubicBezTo>
                    <a:pt x="40" y="59"/>
                    <a:pt x="40" y="59"/>
                    <a:pt x="40" y="59"/>
                  </a:cubicBezTo>
                  <a:cubicBezTo>
                    <a:pt x="22" y="61"/>
                    <a:pt x="22" y="61"/>
                    <a:pt x="22" y="61"/>
                  </a:cubicBezTo>
                  <a:cubicBezTo>
                    <a:pt x="20" y="61"/>
                    <a:pt x="20" y="61"/>
                    <a:pt x="20" y="61"/>
                  </a:cubicBezTo>
                  <a:cubicBezTo>
                    <a:pt x="20" y="60"/>
                    <a:pt x="20" y="60"/>
                    <a:pt x="20" y="60"/>
                  </a:cubicBezTo>
                  <a:cubicBezTo>
                    <a:pt x="20" y="59"/>
                    <a:pt x="19" y="58"/>
                    <a:pt x="19" y="57"/>
                  </a:cubicBezTo>
                  <a:cubicBezTo>
                    <a:pt x="19" y="56"/>
                    <a:pt x="19" y="55"/>
                    <a:pt x="20" y="54"/>
                  </a:cubicBezTo>
                  <a:cubicBezTo>
                    <a:pt x="20" y="54"/>
                    <a:pt x="20" y="54"/>
                    <a:pt x="20" y="54"/>
                  </a:cubicBezTo>
                  <a:cubicBezTo>
                    <a:pt x="20" y="54"/>
                    <a:pt x="20" y="54"/>
                    <a:pt x="20" y="54"/>
                  </a:cubicBezTo>
                  <a:cubicBezTo>
                    <a:pt x="20" y="53"/>
                    <a:pt x="19" y="52"/>
                    <a:pt x="19" y="51"/>
                  </a:cubicBezTo>
                  <a:cubicBezTo>
                    <a:pt x="19" y="50"/>
                    <a:pt x="19" y="49"/>
                    <a:pt x="20" y="48"/>
                  </a:cubicBezTo>
                  <a:cubicBezTo>
                    <a:pt x="20" y="47"/>
                    <a:pt x="20" y="47"/>
                    <a:pt x="20" y="47"/>
                  </a:cubicBezTo>
                  <a:cubicBezTo>
                    <a:pt x="21" y="47"/>
                    <a:pt x="21" y="47"/>
                    <a:pt x="21" y="47"/>
                  </a:cubicBezTo>
                  <a:cubicBezTo>
                    <a:pt x="22" y="47"/>
                    <a:pt x="22" y="47"/>
                    <a:pt x="22" y="47"/>
                  </a:cubicBezTo>
                  <a:cubicBezTo>
                    <a:pt x="22" y="44"/>
                    <a:pt x="22" y="44"/>
                    <a:pt x="22" y="44"/>
                  </a:cubicBezTo>
                  <a:cubicBezTo>
                    <a:pt x="20" y="43"/>
                    <a:pt x="18" y="41"/>
                    <a:pt x="17" y="39"/>
                  </a:cubicBezTo>
                  <a:cubicBezTo>
                    <a:pt x="15" y="37"/>
                    <a:pt x="14" y="34"/>
                    <a:pt x="14" y="31"/>
                  </a:cubicBezTo>
                  <a:cubicBezTo>
                    <a:pt x="14" y="26"/>
                    <a:pt x="16" y="22"/>
                    <a:pt x="19" y="19"/>
                  </a:cubicBezTo>
                  <a:cubicBezTo>
                    <a:pt x="22" y="17"/>
                    <a:pt x="26" y="15"/>
                    <a:pt x="30" y="15"/>
                  </a:cubicBezTo>
                  <a:close/>
                  <a:moveTo>
                    <a:pt x="35" y="62"/>
                  </a:moveTo>
                  <a:cubicBezTo>
                    <a:pt x="35" y="62"/>
                    <a:pt x="35" y="62"/>
                    <a:pt x="35" y="62"/>
                  </a:cubicBezTo>
                  <a:cubicBezTo>
                    <a:pt x="35" y="65"/>
                    <a:pt x="33" y="67"/>
                    <a:pt x="30" y="67"/>
                  </a:cubicBezTo>
                  <a:cubicBezTo>
                    <a:pt x="28" y="67"/>
                    <a:pt x="26" y="65"/>
                    <a:pt x="26" y="63"/>
                  </a:cubicBezTo>
                  <a:cubicBezTo>
                    <a:pt x="35" y="62"/>
                    <a:pt x="35" y="62"/>
                    <a:pt x="35" y="62"/>
                  </a:cubicBezTo>
                  <a:close/>
                  <a:moveTo>
                    <a:pt x="38" y="55"/>
                  </a:moveTo>
                  <a:cubicBezTo>
                    <a:pt x="23" y="57"/>
                    <a:pt x="23" y="57"/>
                    <a:pt x="23" y="57"/>
                  </a:cubicBezTo>
                  <a:cubicBezTo>
                    <a:pt x="23" y="57"/>
                    <a:pt x="23" y="57"/>
                    <a:pt x="23" y="57"/>
                  </a:cubicBezTo>
                  <a:cubicBezTo>
                    <a:pt x="23" y="57"/>
                    <a:pt x="23" y="57"/>
                    <a:pt x="23" y="57"/>
                  </a:cubicBezTo>
                  <a:cubicBezTo>
                    <a:pt x="38" y="56"/>
                    <a:pt x="38" y="56"/>
                    <a:pt x="38" y="56"/>
                  </a:cubicBezTo>
                  <a:cubicBezTo>
                    <a:pt x="38" y="56"/>
                    <a:pt x="38" y="56"/>
                    <a:pt x="38" y="55"/>
                  </a:cubicBezTo>
                  <a:cubicBezTo>
                    <a:pt x="38" y="55"/>
                    <a:pt x="38" y="55"/>
                    <a:pt x="38" y="55"/>
                  </a:cubicBezTo>
                  <a:close/>
                  <a:moveTo>
                    <a:pt x="38" y="49"/>
                  </a:moveTo>
                  <a:cubicBezTo>
                    <a:pt x="23" y="51"/>
                    <a:pt x="23" y="51"/>
                    <a:pt x="23" y="51"/>
                  </a:cubicBezTo>
                  <a:cubicBezTo>
                    <a:pt x="23" y="51"/>
                    <a:pt x="23" y="51"/>
                    <a:pt x="23" y="51"/>
                  </a:cubicBezTo>
                  <a:cubicBezTo>
                    <a:pt x="23" y="51"/>
                    <a:pt x="23" y="51"/>
                    <a:pt x="23" y="51"/>
                  </a:cubicBezTo>
                  <a:cubicBezTo>
                    <a:pt x="38" y="50"/>
                    <a:pt x="38" y="50"/>
                    <a:pt x="38" y="50"/>
                  </a:cubicBezTo>
                  <a:cubicBezTo>
                    <a:pt x="38" y="50"/>
                    <a:pt x="38" y="50"/>
                    <a:pt x="38" y="50"/>
                  </a:cubicBezTo>
                  <a:cubicBezTo>
                    <a:pt x="38" y="49"/>
                    <a:pt x="38" y="49"/>
                    <a:pt x="38"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20" name="文本框 64"/>
            <p:cNvSpPr txBox="1"/>
            <p:nvPr/>
          </p:nvSpPr>
          <p:spPr>
            <a:xfrm>
              <a:off x="1999512" y="4055486"/>
              <a:ext cx="1307859" cy="338554"/>
            </a:xfrm>
            <a:prstGeom prst="rect">
              <a:avLst/>
            </a:prstGeom>
            <a:noFill/>
          </p:spPr>
          <p:txBody>
            <a:bodyPr wrap="none" rtlCol="0">
              <a:spAutoFit/>
            </a:bodyPr>
            <a:lstStyle/>
            <a:p>
              <a:r>
                <a:rPr lang="en-US" altLang="zh-CN" sz="1600" b="1" dirty="0">
                  <a:solidFill>
                    <a:prstClr val="white"/>
                  </a:solidFill>
                  <a:cs typeface="+mn-ea"/>
                  <a:sym typeface="+mn-lt"/>
                </a:rPr>
                <a:t>KEY WORD</a:t>
              </a:r>
              <a:endParaRPr lang="zh-CN" altLang="en-US" sz="1600" b="1" dirty="0">
                <a:solidFill>
                  <a:prstClr val="white"/>
                </a:solidFill>
                <a:cs typeface="+mn-ea"/>
                <a:sym typeface="+mn-lt"/>
              </a:endParaRPr>
            </a:p>
          </p:txBody>
        </p:sp>
      </p:grpSp>
      <p:grpSp>
        <p:nvGrpSpPr>
          <p:cNvPr id="21" name="组合 20"/>
          <p:cNvGrpSpPr/>
          <p:nvPr/>
        </p:nvGrpSpPr>
        <p:grpSpPr>
          <a:xfrm>
            <a:off x="4494392" y="2232884"/>
            <a:ext cx="1307859" cy="745078"/>
            <a:chOff x="4494392" y="3060198"/>
            <a:chExt cx="1307859" cy="745078"/>
          </a:xfrm>
        </p:grpSpPr>
        <p:sp>
          <p:nvSpPr>
            <p:cNvPr id="22" name="Freeform 69"/>
            <p:cNvSpPr>
              <a:spLocks noEditPoints="1"/>
            </p:cNvSpPr>
            <p:nvPr/>
          </p:nvSpPr>
          <p:spPr bwMode="auto">
            <a:xfrm>
              <a:off x="4795124" y="3060198"/>
              <a:ext cx="529456" cy="434197"/>
            </a:xfrm>
            <a:custGeom>
              <a:avLst/>
              <a:gdLst>
                <a:gd name="T0" fmla="*/ 207 w 239"/>
                <a:gd name="T1" fmla="*/ 4 h 196"/>
                <a:gd name="T2" fmla="*/ 199 w 239"/>
                <a:gd name="T3" fmla="*/ 43 h 196"/>
                <a:gd name="T4" fmla="*/ 184 w 239"/>
                <a:gd name="T5" fmla="*/ 4 h 196"/>
                <a:gd name="T6" fmla="*/ 207 w 239"/>
                <a:gd name="T7" fmla="*/ 86 h 196"/>
                <a:gd name="T8" fmla="*/ 184 w 239"/>
                <a:gd name="T9" fmla="*/ 196 h 196"/>
                <a:gd name="T10" fmla="*/ 199 w 239"/>
                <a:gd name="T11" fmla="*/ 78 h 196"/>
                <a:gd name="T12" fmla="*/ 207 w 239"/>
                <a:gd name="T13" fmla="*/ 86 h 196"/>
                <a:gd name="T14" fmla="*/ 239 w 239"/>
                <a:gd name="T15" fmla="*/ 0 h 196"/>
                <a:gd name="T16" fmla="*/ 211 w 239"/>
                <a:gd name="T17" fmla="*/ 196 h 196"/>
                <a:gd name="T18" fmla="*/ 219 w 239"/>
                <a:gd name="T19" fmla="*/ 63 h 196"/>
                <a:gd name="T20" fmla="*/ 211 w 239"/>
                <a:gd name="T21" fmla="*/ 39 h 196"/>
                <a:gd name="T22" fmla="*/ 211 w 239"/>
                <a:gd name="T23" fmla="*/ 0 h 196"/>
                <a:gd name="T24" fmla="*/ 176 w 239"/>
                <a:gd name="T25" fmla="*/ 27 h 196"/>
                <a:gd name="T26" fmla="*/ 172 w 239"/>
                <a:gd name="T27" fmla="*/ 51 h 196"/>
                <a:gd name="T28" fmla="*/ 176 w 239"/>
                <a:gd name="T29" fmla="*/ 70 h 196"/>
                <a:gd name="T30" fmla="*/ 153 w 239"/>
                <a:gd name="T31" fmla="*/ 27 h 196"/>
                <a:gd name="T32" fmla="*/ 176 w 239"/>
                <a:gd name="T33" fmla="*/ 106 h 196"/>
                <a:gd name="T34" fmla="*/ 153 w 239"/>
                <a:gd name="T35" fmla="*/ 196 h 196"/>
                <a:gd name="T36" fmla="*/ 176 w 239"/>
                <a:gd name="T37" fmla="*/ 106 h 196"/>
                <a:gd name="T38" fmla="*/ 121 w 239"/>
                <a:gd name="T39" fmla="*/ 43 h 196"/>
                <a:gd name="T40" fmla="*/ 149 w 239"/>
                <a:gd name="T41" fmla="*/ 102 h 196"/>
                <a:gd name="T42" fmla="*/ 133 w 239"/>
                <a:gd name="T43" fmla="*/ 106 h 196"/>
                <a:gd name="T44" fmla="*/ 121 w 239"/>
                <a:gd name="T45" fmla="*/ 98 h 196"/>
                <a:gd name="T46" fmla="*/ 121 w 239"/>
                <a:gd name="T47" fmla="*/ 43 h 196"/>
                <a:gd name="T48" fmla="*/ 149 w 239"/>
                <a:gd name="T49" fmla="*/ 196 h 196"/>
                <a:gd name="T50" fmla="*/ 121 w 239"/>
                <a:gd name="T51" fmla="*/ 133 h 196"/>
                <a:gd name="T52" fmla="*/ 133 w 239"/>
                <a:gd name="T53" fmla="*/ 149 h 196"/>
                <a:gd name="T54" fmla="*/ 149 w 239"/>
                <a:gd name="T55" fmla="*/ 137 h 196"/>
                <a:gd name="T56" fmla="*/ 90 w 239"/>
                <a:gd name="T57" fmla="*/ 63 h 196"/>
                <a:gd name="T58" fmla="*/ 117 w 239"/>
                <a:gd name="T59" fmla="*/ 102 h 196"/>
                <a:gd name="T60" fmla="*/ 90 w 239"/>
                <a:gd name="T61" fmla="*/ 117 h 196"/>
                <a:gd name="T62" fmla="*/ 90 w 239"/>
                <a:gd name="T63" fmla="*/ 63 h 196"/>
                <a:gd name="T64" fmla="*/ 117 w 239"/>
                <a:gd name="T65" fmla="*/ 196 h 196"/>
                <a:gd name="T66" fmla="*/ 90 w 239"/>
                <a:gd name="T67" fmla="*/ 145 h 196"/>
                <a:gd name="T68" fmla="*/ 117 w 239"/>
                <a:gd name="T69" fmla="*/ 129 h 196"/>
                <a:gd name="T70" fmla="*/ 86 w 239"/>
                <a:gd name="T71" fmla="*/ 78 h 196"/>
                <a:gd name="T72" fmla="*/ 70 w 239"/>
                <a:gd name="T73" fmla="*/ 133 h 196"/>
                <a:gd name="T74" fmla="*/ 62 w 239"/>
                <a:gd name="T75" fmla="*/ 78 h 196"/>
                <a:gd name="T76" fmla="*/ 86 w 239"/>
                <a:gd name="T77" fmla="*/ 149 h 196"/>
                <a:gd name="T78" fmla="*/ 62 w 239"/>
                <a:gd name="T79" fmla="*/ 196 h 196"/>
                <a:gd name="T80" fmla="*/ 66 w 239"/>
                <a:gd name="T81" fmla="*/ 160 h 196"/>
                <a:gd name="T82" fmla="*/ 86 w 239"/>
                <a:gd name="T83" fmla="*/ 149 h 196"/>
                <a:gd name="T84" fmla="*/ 31 w 239"/>
                <a:gd name="T85" fmla="*/ 66 h 196"/>
                <a:gd name="T86" fmla="*/ 59 w 239"/>
                <a:gd name="T87" fmla="*/ 117 h 196"/>
                <a:gd name="T88" fmla="*/ 51 w 239"/>
                <a:gd name="T89" fmla="*/ 113 h 196"/>
                <a:gd name="T90" fmla="*/ 31 w 239"/>
                <a:gd name="T91" fmla="*/ 121 h 196"/>
                <a:gd name="T92" fmla="*/ 31 w 239"/>
                <a:gd name="T93" fmla="*/ 66 h 196"/>
                <a:gd name="T94" fmla="*/ 59 w 239"/>
                <a:gd name="T95" fmla="*/ 196 h 196"/>
                <a:gd name="T96" fmla="*/ 31 w 239"/>
                <a:gd name="T97" fmla="*/ 149 h 196"/>
                <a:gd name="T98" fmla="*/ 59 w 239"/>
                <a:gd name="T99" fmla="*/ 153 h 196"/>
                <a:gd name="T100" fmla="*/ 0 w 239"/>
                <a:gd name="T101" fmla="*/ 90 h 196"/>
                <a:gd name="T102" fmla="*/ 27 w 239"/>
                <a:gd name="T103" fmla="*/ 125 h 196"/>
                <a:gd name="T104" fmla="*/ 23 w 239"/>
                <a:gd name="T105" fmla="*/ 156 h 196"/>
                <a:gd name="T106" fmla="*/ 27 w 239"/>
                <a:gd name="T107" fmla="*/ 196 h 196"/>
                <a:gd name="T108" fmla="*/ 0 w 239"/>
                <a:gd name="T109" fmla="*/ 9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9" h="196">
                  <a:moveTo>
                    <a:pt x="184" y="4"/>
                  </a:moveTo>
                  <a:lnTo>
                    <a:pt x="207" y="4"/>
                  </a:lnTo>
                  <a:lnTo>
                    <a:pt x="207" y="39"/>
                  </a:lnTo>
                  <a:lnTo>
                    <a:pt x="199" y="43"/>
                  </a:lnTo>
                  <a:lnTo>
                    <a:pt x="184" y="47"/>
                  </a:lnTo>
                  <a:lnTo>
                    <a:pt x="184" y="4"/>
                  </a:lnTo>
                  <a:lnTo>
                    <a:pt x="184" y="4"/>
                  </a:lnTo>
                  <a:close/>
                  <a:moveTo>
                    <a:pt x="207" y="86"/>
                  </a:moveTo>
                  <a:lnTo>
                    <a:pt x="207" y="196"/>
                  </a:lnTo>
                  <a:lnTo>
                    <a:pt x="184" y="196"/>
                  </a:lnTo>
                  <a:lnTo>
                    <a:pt x="184" y="98"/>
                  </a:lnTo>
                  <a:lnTo>
                    <a:pt x="199" y="78"/>
                  </a:lnTo>
                  <a:lnTo>
                    <a:pt x="207" y="86"/>
                  </a:lnTo>
                  <a:lnTo>
                    <a:pt x="207" y="86"/>
                  </a:lnTo>
                  <a:close/>
                  <a:moveTo>
                    <a:pt x="211" y="0"/>
                  </a:moveTo>
                  <a:lnTo>
                    <a:pt x="239" y="0"/>
                  </a:lnTo>
                  <a:lnTo>
                    <a:pt x="239" y="196"/>
                  </a:lnTo>
                  <a:lnTo>
                    <a:pt x="211" y="196"/>
                  </a:lnTo>
                  <a:lnTo>
                    <a:pt x="211" y="82"/>
                  </a:lnTo>
                  <a:lnTo>
                    <a:pt x="219" y="63"/>
                  </a:lnTo>
                  <a:lnTo>
                    <a:pt x="223" y="35"/>
                  </a:lnTo>
                  <a:lnTo>
                    <a:pt x="211" y="39"/>
                  </a:lnTo>
                  <a:lnTo>
                    <a:pt x="211" y="0"/>
                  </a:lnTo>
                  <a:lnTo>
                    <a:pt x="211" y="0"/>
                  </a:lnTo>
                  <a:close/>
                  <a:moveTo>
                    <a:pt x="153" y="27"/>
                  </a:moveTo>
                  <a:lnTo>
                    <a:pt x="176" y="27"/>
                  </a:lnTo>
                  <a:lnTo>
                    <a:pt x="176" y="51"/>
                  </a:lnTo>
                  <a:lnTo>
                    <a:pt x="172" y="51"/>
                  </a:lnTo>
                  <a:lnTo>
                    <a:pt x="176" y="59"/>
                  </a:lnTo>
                  <a:lnTo>
                    <a:pt x="176" y="70"/>
                  </a:lnTo>
                  <a:lnTo>
                    <a:pt x="153" y="94"/>
                  </a:lnTo>
                  <a:lnTo>
                    <a:pt x="153" y="27"/>
                  </a:lnTo>
                  <a:lnTo>
                    <a:pt x="153" y="27"/>
                  </a:lnTo>
                  <a:close/>
                  <a:moveTo>
                    <a:pt x="176" y="106"/>
                  </a:moveTo>
                  <a:lnTo>
                    <a:pt x="176" y="196"/>
                  </a:lnTo>
                  <a:lnTo>
                    <a:pt x="153" y="196"/>
                  </a:lnTo>
                  <a:lnTo>
                    <a:pt x="153" y="129"/>
                  </a:lnTo>
                  <a:lnTo>
                    <a:pt x="176" y="106"/>
                  </a:lnTo>
                  <a:lnTo>
                    <a:pt x="176" y="106"/>
                  </a:lnTo>
                  <a:close/>
                  <a:moveTo>
                    <a:pt x="121" y="43"/>
                  </a:moveTo>
                  <a:lnTo>
                    <a:pt x="149" y="43"/>
                  </a:lnTo>
                  <a:lnTo>
                    <a:pt x="149" y="102"/>
                  </a:lnTo>
                  <a:lnTo>
                    <a:pt x="137" y="113"/>
                  </a:lnTo>
                  <a:lnTo>
                    <a:pt x="133" y="106"/>
                  </a:lnTo>
                  <a:lnTo>
                    <a:pt x="125" y="98"/>
                  </a:lnTo>
                  <a:lnTo>
                    <a:pt x="121" y="98"/>
                  </a:lnTo>
                  <a:lnTo>
                    <a:pt x="121" y="43"/>
                  </a:lnTo>
                  <a:lnTo>
                    <a:pt x="121" y="43"/>
                  </a:lnTo>
                  <a:close/>
                  <a:moveTo>
                    <a:pt x="149" y="137"/>
                  </a:moveTo>
                  <a:lnTo>
                    <a:pt x="149" y="196"/>
                  </a:lnTo>
                  <a:lnTo>
                    <a:pt x="121" y="196"/>
                  </a:lnTo>
                  <a:lnTo>
                    <a:pt x="121" y="133"/>
                  </a:lnTo>
                  <a:lnTo>
                    <a:pt x="125" y="137"/>
                  </a:lnTo>
                  <a:lnTo>
                    <a:pt x="133" y="149"/>
                  </a:lnTo>
                  <a:lnTo>
                    <a:pt x="145" y="137"/>
                  </a:lnTo>
                  <a:lnTo>
                    <a:pt x="149" y="137"/>
                  </a:lnTo>
                  <a:lnTo>
                    <a:pt x="149" y="137"/>
                  </a:lnTo>
                  <a:close/>
                  <a:moveTo>
                    <a:pt x="90" y="63"/>
                  </a:moveTo>
                  <a:lnTo>
                    <a:pt x="117" y="63"/>
                  </a:lnTo>
                  <a:lnTo>
                    <a:pt x="117" y="102"/>
                  </a:lnTo>
                  <a:lnTo>
                    <a:pt x="113" y="102"/>
                  </a:lnTo>
                  <a:lnTo>
                    <a:pt x="90" y="117"/>
                  </a:lnTo>
                  <a:lnTo>
                    <a:pt x="90" y="63"/>
                  </a:lnTo>
                  <a:lnTo>
                    <a:pt x="90" y="63"/>
                  </a:lnTo>
                  <a:close/>
                  <a:moveTo>
                    <a:pt x="117" y="129"/>
                  </a:moveTo>
                  <a:lnTo>
                    <a:pt x="117" y="196"/>
                  </a:lnTo>
                  <a:lnTo>
                    <a:pt x="90" y="196"/>
                  </a:lnTo>
                  <a:lnTo>
                    <a:pt x="90" y="145"/>
                  </a:lnTo>
                  <a:lnTo>
                    <a:pt x="117" y="129"/>
                  </a:lnTo>
                  <a:lnTo>
                    <a:pt x="117" y="129"/>
                  </a:lnTo>
                  <a:close/>
                  <a:moveTo>
                    <a:pt x="62" y="78"/>
                  </a:moveTo>
                  <a:lnTo>
                    <a:pt x="86" y="78"/>
                  </a:lnTo>
                  <a:lnTo>
                    <a:pt x="86" y="121"/>
                  </a:lnTo>
                  <a:lnTo>
                    <a:pt x="70" y="133"/>
                  </a:lnTo>
                  <a:lnTo>
                    <a:pt x="62" y="125"/>
                  </a:lnTo>
                  <a:lnTo>
                    <a:pt x="62" y="78"/>
                  </a:lnTo>
                  <a:lnTo>
                    <a:pt x="62" y="78"/>
                  </a:lnTo>
                  <a:close/>
                  <a:moveTo>
                    <a:pt x="86" y="149"/>
                  </a:moveTo>
                  <a:lnTo>
                    <a:pt x="86" y="196"/>
                  </a:lnTo>
                  <a:lnTo>
                    <a:pt x="62" y="196"/>
                  </a:lnTo>
                  <a:lnTo>
                    <a:pt x="62" y="156"/>
                  </a:lnTo>
                  <a:lnTo>
                    <a:pt x="66" y="160"/>
                  </a:lnTo>
                  <a:lnTo>
                    <a:pt x="74" y="156"/>
                  </a:lnTo>
                  <a:lnTo>
                    <a:pt x="86" y="149"/>
                  </a:lnTo>
                  <a:lnTo>
                    <a:pt x="86" y="149"/>
                  </a:lnTo>
                  <a:close/>
                  <a:moveTo>
                    <a:pt x="31" y="66"/>
                  </a:moveTo>
                  <a:lnTo>
                    <a:pt x="59" y="66"/>
                  </a:lnTo>
                  <a:lnTo>
                    <a:pt x="59" y="117"/>
                  </a:lnTo>
                  <a:lnTo>
                    <a:pt x="55" y="117"/>
                  </a:lnTo>
                  <a:lnTo>
                    <a:pt x="51" y="113"/>
                  </a:lnTo>
                  <a:lnTo>
                    <a:pt x="43" y="117"/>
                  </a:lnTo>
                  <a:lnTo>
                    <a:pt x="31" y="121"/>
                  </a:lnTo>
                  <a:lnTo>
                    <a:pt x="31" y="66"/>
                  </a:lnTo>
                  <a:lnTo>
                    <a:pt x="31" y="66"/>
                  </a:lnTo>
                  <a:close/>
                  <a:moveTo>
                    <a:pt x="59" y="153"/>
                  </a:moveTo>
                  <a:lnTo>
                    <a:pt x="59" y="196"/>
                  </a:lnTo>
                  <a:lnTo>
                    <a:pt x="31" y="196"/>
                  </a:lnTo>
                  <a:lnTo>
                    <a:pt x="31" y="149"/>
                  </a:lnTo>
                  <a:lnTo>
                    <a:pt x="47" y="141"/>
                  </a:lnTo>
                  <a:lnTo>
                    <a:pt x="59" y="153"/>
                  </a:lnTo>
                  <a:lnTo>
                    <a:pt x="59" y="153"/>
                  </a:lnTo>
                  <a:close/>
                  <a:moveTo>
                    <a:pt x="0" y="90"/>
                  </a:moveTo>
                  <a:lnTo>
                    <a:pt x="27" y="90"/>
                  </a:lnTo>
                  <a:lnTo>
                    <a:pt x="27" y="125"/>
                  </a:lnTo>
                  <a:lnTo>
                    <a:pt x="12" y="133"/>
                  </a:lnTo>
                  <a:lnTo>
                    <a:pt x="23" y="156"/>
                  </a:lnTo>
                  <a:lnTo>
                    <a:pt x="27" y="153"/>
                  </a:lnTo>
                  <a:lnTo>
                    <a:pt x="27" y="196"/>
                  </a:lnTo>
                  <a:lnTo>
                    <a:pt x="0" y="196"/>
                  </a:lnTo>
                  <a:lnTo>
                    <a:pt x="0" y="9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23" name="文本框 67"/>
            <p:cNvSpPr txBox="1"/>
            <p:nvPr/>
          </p:nvSpPr>
          <p:spPr>
            <a:xfrm>
              <a:off x="4494392" y="3466722"/>
              <a:ext cx="1307859" cy="338554"/>
            </a:xfrm>
            <a:prstGeom prst="rect">
              <a:avLst/>
            </a:prstGeom>
            <a:noFill/>
          </p:spPr>
          <p:txBody>
            <a:bodyPr wrap="none" rtlCol="0">
              <a:spAutoFit/>
            </a:bodyPr>
            <a:lstStyle/>
            <a:p>
              <a:r>
                <a:rPr lang="en-US" altLang="zh-CN" sz="1600" b="1" dirty="0">
                  <a:solidFill>
                    <a:prstClr val="white"/>
                  </a:solidFill>
                  <a:cs typeface="+mn-ea"/>
                  <a:sym typeface="+mn-lt"/>
                </a:rPr>
                <a:t>KEY WORD</a:t>
              </a:r>
              <a:endParaRPr lang="zh-CN" altLang="en-US" sz="1600" b="1" dirty="0">
                <a:solidFill>
                  <a:prstClr val="white"/>
                </a:solidFill>
                <a:cs typeface="+mn-ea"/>
                <a:sym typeface="+mn-lt"/>
              </a:endParaRPr>
            </a:p>
          </p:txBody>
        </p:sp>
      </p:grpSp>
      <p:grpSp>
        <p:nvGrpSpPr>
          <p:cNvPr id="24" name="组合 23"/>
          <p:cNvGrpSpPr/>
          <p:nvPr/>
        </p:nvGrpSpPr>
        <p:grpSpPr>
          <a:xfrm>
            <a:off x="6929964" y="2427502"/>
            <a:ext cx="1307859" cy="1101124"/>
            <a:chOff x="6929964" y="3254816"/>
            <a:chExt cx="1307859" cy="1101124"/>
          </a:xfrm>
        </p:grpSpPr>
        <p:sp>
          <p:nvSpPr>
            <p:cNvPr id="25" name="Freeform 26"/>
            <p:cNvSpPr>
              <a:spLocks noEditPoints="1"/>
            </p:cNvSpPr>
            <p:nvPr/>
          </p:nvSpPr>
          <p:spPr bwMode="auto">
            <a:xfrm>
              <a:off x="7059073" y="3254816"/>
              <a:ext cx="785787" cy="712973"/>
            </a:xfrm>
            <a:custGeom>
              <a:avLst/>
              <a:gdLst>
                <a:gd name="T0" fmla="*/ 4 w 66"/>
                <a:gd name="T1" fmla="*/ 17 h 60"/>
                <a:gd name="T2" fmla="*/ 28 w 66"/>
                <a:gd name="T3" fmla="*/ 15 h 60"/>
                <a:gd name="T4" fmla="*/ 32 w 66"/>
                <a:gd name="T5" fmla="*/ 3 h 60"/>
                <a:gd name="T6" fmla="*/ 63 w 66"/>
                <a:gd name="T7" fmla="*/ 3 h 60"/>
                <a:gd name="T8" fmla="*/ 51 w 66"/>
                <a:gd name="T9" fmla="*/ 60 h 60"/>
                <a:gd name="T10" fmla="*/ 38 w 66"/>
                <a:gd name="T11" fmla="*/ 8 h 60"/>
                <a:gd name="T12" fmla="*/ 28 w 66"/>
                <a:gd name="T13" fmla="*/ 60 h 60"/>
                <a:gd name="T14" fmla="*/ 20 w 66"/>
                <a:gd name="T15" fmla="*/ 20 h 60"/>
                <a:gd name="T16" fmla="*/ 6 w 66"/>
                <a:gd name="T17" fmla="*/ 60 h 60"/>
                <a:gd name="T18" fmla="*/ 44 w 66"/>
                <a:gd name="T19" fmla="*/ 20 h 60"/>
                <a:gd name="T20" fmla="*/ 45 w 66"/>
                <a:gd name="T21" fmla="*/ 16 h 60"/>
                <a:gd name="T22" fmla="*/ 45 w 66"/>
                <a:gd name="T23" fmla="*/ 13 h 60"/>
                <a:gd name="T24" fmla="*/ 44 w 66"/>
                <a:gd name="T25" fmla="*/ 9 h 60"/>
                <a:gd name="T26" fmla="*/ 46 w 66"/>
                <a:gd name="T27" fmla="*/ 27 h 60"/>
                <a:gd name="T28" fmla="*/ 44 w 66"/>
                <a:gd name="T29" fmla="*/ 30 h 60"/>
                <a:gd name="T30" fmla="*/ 46 w 66"/>
                <a:gd name="T31" fmla="*/ 30 h 60"/>
                <a:gd name="T32" fmla="*/ 44 w 66"/>
                <a:gd name="T33" fmla="*/ 41 h 60"/>
                <a:gd name="T34" fmla="*/ 45 w 66"/>
                <a:gd name="T35" fmla="*/ 37 h 60"/>
                <a:gd name="T36" fmla="*/ 41 w 66"/>
                <a:gd name="T37" fmla="*/ 21 h 60"/>
                <a:gd name="T38" fmla="*/ 39 w 66"/>
                <a:gd name="T39" fmla="*/ 17 h 60"/>
                <a:gd name="T40" fmla="*/ 42 w 66"/>
                <a:gd name="T41" fmla="*/ 13 h 60"/>
                <a:gd name="T42" fmla="*/ 39 w 66"/>
                <a:gd name="T43" fmla="*/ 24 h 60"/>
                <a:gd name="T44" fmla="*/ 42 w 66"/>
                <a:gd name="T45" fmla="*/ 23 h 60"/>
                <a:gd name="T46" fmla="*/ 39 w 66"/>
                <a:gd name="T47" fmla="*/ 35 h 60"/>
                <a:gd name="T48" fmla="*/ 41 w 66"/>
                <a:gd name="T49" fmla="*/ 31 h 60"/>
                <a:gd name="T50" fmla="*/ 41 w 66"/>
                <a:gd name="T51" fmla="*/ 41 h 60"/>
                <a:gd name="T52" fmla="*/ 39 w 66"/>
                <a:gd name="T53" fmla="*/ 38 h 60"/>
                <a:gd name="T54" fmla="*/ 46 w 66"/>
                <a:gd name="T55" fmla="*/ 48 h 60"/>
                <a:gd name="T56" fmla="*/ 39 w 66"/>
                <a:gd name="T57" fmla="*/ 45 h 60"/>
                <a:gd name="T58" fmla="*/ 42 w 66"/>
                <a:gd name="T59" fmla="*/ 44 h 60"/>
                <a:gd name="T60" fmla="*/ 11 w 66"/>
                <a:gd name="T61" fmla="*/ 34 h 60"/>
                <a:gd name="T62" fmla="*/ 12 w 66"/>
                <a:gd name="T63" fmla="*/ 30 h 60"/>
                <a:gd name="T64" fmla="*/ 17 w 66"/>
                <a:gd name="T65" fmla="*/ 33 h 60"/>
                <a:gd name="T66" fmla="*/ 15 w 66"/>
                <a:gd name="T67" fmla="*/ 30 h 60"/>
                <a:gd name="T68" fmla="*/ 18 w 66"/>
                <a:gd name="T69" fmla="*/ 26 h 60"/>
                <a:gd name="T70" fmla="*/ 15 w 66"/>
                <a:gd name="T71" fmla="*/ 37 h 60"/>
                <a:gd name="T72" fmla="*/ 18 w 66"/>
                <a:gd name="T73" fmla="*/ 36 h 60"/>
                <a:gd name="T74" fmla="*/ 15 w 66"/>
                <a:gd name="T75" fmla="*/ 48 h 60"/>
                <a:gd name="T76" fmla="*/ 17 w 66"/>
                <a:gd name="T77" fmla="*/ 44 h 60"/>
                <a:gd name="T78" fmla="*/ 17 w 66"/>
                <a:gd name="T79" fmla="*/ 55 h 60"/>
                <a:gd name="T80" fmla="*/ 15 w 66"/>
                <a:gd name="T81" fmla="*/ 51 h 60"/>
                <a:gd name="T82" fmla="*/ 13 w 66"/>
                <a:gd name="T83" fmla="*/ 27 h 60"/>
                <a:gd name="T84" fmla="*/ 11 w 66"/>
                <a:gd name="T85" fmla="*/ 37 h 60"/>
                <a:gd name="T86" fmla="*/ 13 w 66"/>
                <a:gd name="T87" fmla="*/ 37 h 60"/>
                <a:gd name="T88" fmla="*/ 11 w 66"/>
                <a:gd name="T89" fmla="*/ 48 h 60"/>
                <a:gd name="T90" fmla="*/ 12 w 66"/>
                <a:gd name="T91" fmla="*/ 44 h 60"/>
                <a:gd name="T92" fmla="*/ 12 w 66"/>
                <a:gd name="T93" fmla="*/ 55 h 60"/>
                <a:gd name="T94" fmla="*/ 11 w 66"/>
                <a:gd name="T95"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 h="60">
                  <a:moveTo>
                    <a:pt x="0" y="55"/>
                  </a:moveTo>
                  <a:cubicBezTo>
                    <a:pt x="4" y="55"/>
                    <a:pt x="4" y="55"/>
                    <a:pt x="4" y="55"/>
                  </a:cubicBezTo>
                  <a:cubicBezTo>
                    <a:pt x="4" y="19"/>
                    <a:pt x="4" y="19"/>
                    <a:pt x="4" y="19"/>
                  </a:cubicBezTo>
                  <a:cubicBezTo>
                    <a:pt x="4" y="17"/>
                    <a:pt x="4" y="17"/>
                    <a:pt x="4" y="17"/>
                  </a:cubicBezTo>
                  <a:cubicBezTo>
                    <a:pt x="6" y="16"/>
                    <a:pt x="6" y="16"/>
                    <a:pt x="6" y="16"/>
                  </a:cubicBezTo>
                  <a:cubicBezTo>
                    <a:pt x="22" y="14"/>
                    <a:pt x="22" y="14"/>
                    <a:pt x="22" y="14"/>
                  </a:cubicBezTo>
                  <a:cubicBezTo>
                    <a:pt x="25" y="14"/>
                    <a:pt x="25" y="14"/>
                    <a:pt x="25" y="14"/>
                  </a:cubicBezTo>
                  <a:cubicBezTo>
                    <a:pt x="28" y="15"/>
                    <a:pt x="28" y="15"/>
                    <a:pt x="28" y="15"/>
                  </a:cubicBezTo>
                  <a:cubicBezTo>
                    <a:pt x="31" y="37"/>
                    <a:pt x="31" y="37"/>
                    <a:pt x="31" y="37"/>
                  </a:cubicBezTo>
                  <a:cubicBezTo>
                    <a:pt x="32" y="38"/>
                    <a:pt x="32" y="38"/>
                    <a:pt x="32" y="38"/>
                  </a:cubicBezTo>
                  <a:cubicBezTo>
                    <a:pt x="32" y="5"/>
                    <a:pt x="32" y="5"/>
                    <a:pt x="32" y="5"/>
                  </a:cubicBezTo>
                  <a:cubicBezTo>
                    <a:pt x="32" y="3"/>
                    <a:pt x="32" y="3"/>
                    <a:pt x="32" y="3"/>
                  </a:cubicBezTo>
                  <a:cubicBezTo>
                    <a:pt x="35" y="3"/>
                    <a:pt x="35" y="3"/>
                    <a:pt x="35" y="3"/>
                  </a:cubicBezTo>
                  <a:cubicBezTo>
                    <a:pt x="51" y="0"/>
                    <a:pt x="51" y="0"/>
                    <a:pt x="51" y="0"/>
                  </a:cubicBezTo>
                  <a:cubicBezTo>
                    <a:pt x="54" y="0"/>
                    <a:pt x="54" y="0"/>
                    <a:pt x="54" y="0"/>
                  </a:cubicBezTo>
                  <a:cubicBezTo>
                    <a:pt x="63" y="3"/>
                    <a:pt x="63" y="3"/>
                    <a:pt x="63" y="3"/>
                  </a:cubicBezTo>
                  <a:cubicBezTo>
                    <a:pt x="63" y="55"/>
                    <a:pt x="63" y="55"/>
                    <a:pt x="63" y="55"/>
                  </a:cubicBezTo>
                  <a:cubicBezTo>
                    <a:pt x="66" y="55"/>
                    <a:pt x="66" y="55"/>
                    <a:pt x="66" y="55"/>
                  </a:cubicBezTo>
                  <a:cubicBezTo>
                    <a:pt x="66" y="60"/>
                    <a:pt x="66" y="60"/>
                    <a:pt x="66" y="60"/>
                  </a:cubicBezTo>
                  <a:cubicBezTo>
                    <a:pt x="51" y="60"/>
                    <a:pt x="51" y="60"/>
                    <a:pt x="51" y="60"/>
                  </a:cubicBezTo>
                  <a:cubicBezTo>
                    <a:pt x="49" y="60"/>
                    <a:pt x="49" y="60"/>
                    <a:pt x="49" y="60"/>
                  </a:cubicBezTo>
                  <a:cubicBezTo>
                    <a:pt x="49" y="57"/>
                    <a:pt x="49" y="57"/>
                    <a:pt x="49" y="57"/>
                  </a:cubicBezTo>
                  <a:cubicBezTo>
                    <a:pt x="49" y="6"/>
                    <a:pt x="49" y="6"/>
                    <a:pt x="49" y="6"/>
                  </a:cubicBezTo>
                  <a:cubicBezTo>
                    <a:pt x="38" y="8"/>
                    <a:pt x="38" y="8"/>
                    <a:pt x="38" y="8"/>
                  </a:cubicBezTo>
                  <a:cubicBezTo>
                    <a:pt x="38" y="57"/>
                    <a:pt x="38" y="57"/>
                    <a:pt x="38" y="57"/>
                  </a:cubicBezTo>
                  <a:cubicBezTo>
                    <a:pt x="38" y="60"/>
                    <a:pt x="38" y="60"/>
                    <a:pt x="38" y="60"/>
                  </a:cubicBezTo>
                  <a:cubicBezTo>
                    <a:pt x="37" y="60"/>
                    <a:pt x="37" y="60"/>
                    <a:pt x="37" y="60"/>
                  </a:cubicBezTo>
                  <a:cubicBezTo>
                    <a:pt x="28" y="60"/>
                    <a:pt x="28" y="60"/>
                    <a:pt x="28" y="60"/>
                  </a:cubicBezTo>
                  <a:cubicBezTo>
                    <a:pt x="23" y="60"/>
                    <a:pt x="23" y="60"/>
                    <a:pt x="23" y="60"/>
                  </a:cubicBezTo>
                  <a:cubicBezTo>
                    <a:pt x="20" y="60"/>
                    <a:pt x="20" y="60"/>
                    <a:pt x="20" y="60"/>
                  </a:cubicBezTo>
                  <a:cubicBezTo>
                    <a:pt x="20" y="57"/>
                    <a:pt x="20" y="57"/>
                    <a:pt x="20" y="57"/>
                  </a:cubicBezTo>
                  <a:cubicBezTo>
                    <a:pt x="20" y="20"/>
                    <a:pt x="20" y="20"/>
                    <a:pt x="20" y="20"/>
                  </a:cubicBezTo>
                  <a:cubicBezTo>
                    <a:pt x="9" y="21"/>
                    <a:pt x="9" y="21"/>
                    <a:pt x="9" y="21"/>
                  </a:cubicBezTo>
                  <a:cubicBezTo>
                    <a:pt x="9" y="57"/>
                    <a:pt x="9" y="57"/>
                    <a:pt x="9" y="57"/>
                  </a:cubicBezTo>
                  <a:cubicBezTo>
                    <a:pt x="9" y="60"/>
                    <a:pt x="9" y="60"/>
                    <a:pt x="9" y="60"/>
                  </a:cubicBezTo>
                  <a:cubicBezTo>
                    <a:pt x="6" y="60"/>
                    <a:pt x="6" y="60"/>
                    <a:pt x="6" y="60"/>
                  </a:cubicBezTo>
                  <a:cubicBezTo>
                    <a:pt x="0" y="60"/>
                    <a:pt x="0" y="60"/>
                    <a:pt x="0" y="60"/>
                  </a:cubicBezTo>
                  <a:cubicBezTo>
                    <a:pt x="0" y="55"/>
                    <a:pt x="0" y="55"/>
                    <a:pt x="0" y="55"/>
                  </a:cubicBezTo>
                  <a:close/>
                  <a:moveTo>
                    <a:pt x="44" y="16"/>
                  </a:moveTo>
                  <a:cubicBezTo>
                    <a:pt x="44" y="18"/>
                    <a:pt x="44" y="19"/>
                    <a:pt x="44" y="20"/>
                  </a:cubicBezTo>
                  <a:cubicBezTo>
                    <a:pt x="44" y="20"/>
                    <a:pt x="45" y="20"/>
                    <a:pt x="45" y="20"/>
                  </a:cubicBezTo>
                  <a:cubicBezTo>
                    <a:pt x="46" y="20"/>
                    <a:pt x="46" y="20"/>
                    <a:pt x="46" y="20"/>
                  </a:cubicBezTo>
                  <a:cubicBezTo>
                    <a:pt x="46" y="19"/>
                    <a:pt x="46" y="17"/>
                    <a:pt x="46" y="16"/>
                  </a:cubicBezTo>
                  <a:cubicBezTo>
                    <a:pt x="46" y="16"/>
                    <a:pt x="46" y="16"/>
                    <a:pt x="45" y="16"/>
                  </a:cubicBezTo>
                  <a:cubicBezTo>
                    <a:pt x="45" y="16"/>
                    <a:pt x="44" y="16"/>
                    <a:pt x="44" y="16"/>
                  </a:cubicBezTo>
                  <a:close/>
                  <a:moveTo>
                    <a:pt x="44" y="9"/>
                  </a:moveTo>
                  <a:cubicBezTo>
                    <a:pt x="44" y="11"/>
                    <a:pt x="44" y="12"/>
                    <a:pt x="44" y="13"/>
                  </a:cubicBezTo>
                  <a:cubicBezTo>
                    <a:pt x="44" y="13"/>
                    <a:pt x="45" y="13"/>
                    <a:pt x="45" y="13"/>
                  </a:cubicBezTo>
                  <a:cubicBezTo>
                    <a:pt x="46" y="13"/>
                    <a:pt x="46" y="13"/>
                    <a:pt x="46" y="13"/>
                  </a:cubicBezTo>
                  <a:cubicBezTo>
                    <a:pt x="46" y="12"/>
                    <a:pt x="46" y="10"/>
                    <a:pt x="46" y="9"/>
                  </a:cubicBezTo>
                  <a:cubicBezTo>
                    <a:pt x="46" y="9"/>
                    <a:pt x="46" y="9"/>
                    <a:pt x="45" y="9"/>
                  </a:cubicBezTo>
                  <a:cubicBezTo>
                    <a:pt x="45" y="9"/>
                    <a:pt x="44" y="9"/>
                    <a:pt x="44" y="9"/>
                  </a:cubicBezTo>
                  <a:close/>
                  <a:moveTo>
                    <a:pt x="44" y="23"/>
                  </a:moveTo>
                  <a:cubicBezTo>
                    <a:pt x="44" y="25"/>
                    <a:pt x="44" y="26"/>
                    <a:pt x="44" y="27"/>
                  </a:cubicBezTo>
                  <a:cubicBezTo>
                    <a:pt x="44" y="27"/>
                    <a:pt x="45" y="27"/>
                    <a:pt x="45" y="27"/>
                  </a:cubicBezTo>
                  <a:cubicBezTo>
                    <a:pt x="46" y="27"/>
                    <a:pt x="46" y="27"/>
                    <a:pt x="46" y="27"/>
                  </a:cubicBezTo>
                  <a:cubicBezTo>
                    <a:pt x="46" y="26"/>
                    <a:pt x="46" y="24"/>
                    <a:pt x="46" y="23"/>
                  </a:cubicBezTo>
                  <a:cubicBezTo>
                    <a:pt x="46" y="23"/>
                    <a:pt x="46" y="23"/>
                    <a:pt x="45" y="23"/>
                  </a:cubicBezTo>
                  <a:cubicBezTo>
                    <a:pt x="45" y="23"/>
                    <a:pt x="44" y="23"/>
                    <a:pt x="44" y="23"/>
                  </a:cubicBezTo>
                  <a:close/>
                  <a:moveTo>
                    <a:pt x="44" y="30"/>
                  </a:moveTo>
                  <a:cubicBezTo>
                    <a:pt x="44" y="32"/>
                    <a:pt x="44" y="33"/>
                    <a:pt x="44" y="34"/>
                  </a:cubicBezTo>
                  <a:cubicBezTo>
                    <a:pt x="44" y="34"/>
                    <a:pt x="45" y="34"/>
                    <a:pt x="45" y="34"/>
                  </a:cubicBezTo>
                  <a:cubicBezTo>
                    <a:pt x="46" y="34"/>
                    <a:pt x="46" y="34"/>
                    <a:pt x="46" y="34"/>
                  </a:cubicBezTo>
                  <a:cubicBezTo>
                    <a:pt x="46" y="33"/>
                    <a:pt x="46" y="32"/>
                    <a:pt x="46" y="30"/>
                  </a:cubicBezTo>
                  <a:cubicBezTo>
                    <a:pt x="46" y="30"/>
                    <a:pt x="46" y="30"/>
                    <a:pt x="45" y="30"/>
                  </a:cubicBezTo>
                  <a:cubicBezTo>
                    <a:pt x="45" y="30"/>
                    <a:pt x="44" y="30"/>
                    <a:pt x="44" y="30"/>
                  </a:cubicBezTo>
                  <a:close/>
                  <a:moveTo>
                    <a:pt x="44" y="37"/>
                  </a:moveTo>
                  <a:cubicBezTo>
                    <a:pt x="44" y="39"/>
                    <a:pt x="44" y="40"/>
                    <a:pt x="44" y="41"/>
                  </a:cubicBezTo>
                  <a:cubicBezTo>
                    <a:pt x="44" y="41"/>
                    <a:pt x="45" y="41"/>
                    <a:pt x="45" y="41"/>
                  </a:cubicBezTo>
                  <a:cubicBezTo>
                    <a:pt x="46" y="41"/>
                    <a:pt x="46" y="41"/>
                    <a:pt x="46" y="41"/>
                  </a:cubicBezTo>
                  <a:cubicBezTo>
                    <a:pt x="46" y="40"/>
                    <a:pt x="46" y="39"/>
                    <a:pt x="46" y="37"/>
                  </a:cubicBezTo>
                  <a:cubicBezTo>
                    <a:pt x="46" y="37"/>
                    <a:pt x="46" y="37"/>
                    <a:pt x="45" y="37"/>
                  </a:cubicBezTo>
                  <a:cubicBezTo>
                    <a:pt x="45" y="37"/>
                    <a:pt x="44" y="37"/>
                    <a:pt x="44" y="37"/>
                  </a:cubicBezTo>
                  <a:close/>
                  <a:moveTo>
                    <a:pt x="39" y="17"/>
                  </a:moveTo>
                  <a:cubicBezTo>
                    <a:pt x="39" y="18"/>
                    <a:pt x="39" y="19"/>
                    <a:pt x="39" y="21"/>
                  </a:cubicBezTo>
                  <a:cubicBezTo>
                    <a:pt x="40" y="21"/>
                    <a:pt x="40" y="21"/>
                    <a:pt x="41" y="21"/>
                  </a:cubicBezTo>
                  <a:cubicBezTo>
                    <a:pt x="41" y="21"/>
                    <a:pt x="41" y="21"/>
                    <a:pt x="42" y="20"/>
                  </a:cubicBezTo>
                  <a:cubicBezTo>
                    <a:pt x="42" y="19"/>
                    <a:pt x="42" y="18"/>
                    <a:pt x="42" y="17"/>
                  </a:cubicBezTo>
                  <a:cubicBezTo>
                    <a:pt x="41" y="17"/>
                    <a:pt x="41" y="17"/>
                    <a:pt x="41" y="17"/>
                  </a:cubicBezTo>
                  <a:cubicBezTo>
                    <a:pt x="40" y="17"/>
                    <a:pt x="40" y="17"/>
                    <a:pt x="39" y="17"/>
                  </a:cubicBezTo>
                  <a:close/>
                  <a:moveTo>
                    <a:pt x="39" y="10"/>
                  </a:moveTo>
                  <a:cubicBezTo>
                    <a:pt x="39" y="11"/>
                    <a:pt x="39" y="12"/>
                    <a:pt x="39" y="14"/>
                  </a:cubicBezTo>
                  <a:cubicBezTo>
                    <a:pt x="40" y="14"/>
                    <a:pt x="40" y="14"/>
                    <a:pt x="41" y="14"/>
                  </a:cubicBezTo>
                  <a:cubicBezTo>
                    <a:pt x="41" y="14"/>
                    <a:pt x="41" y="14"/>
                    <a:pt x="42" y="13"/>
                  </a:cubicBezTo>
                  <a:cubicBezTo>
                    <a:pt x="42" y="12"/>
                    <a:pt x="42" y="11"/>
                    <a:pt x="42" y="10"/>
                  </a:cubicBezTo>
                  <a:cubicBezTo>
                    <a:pt x="41" y="10"/>
                    <a:pt x="41" y="10"/>
                    <a:pt x="41" y="10"/>
                  </a:cubicBezTo>
                  <a:cubicBezTo>
                    <a:pt x="40" y="10"/>
                    <a:pt x="40" y="10"/>
                    <a:pt x="39" y="10"/>
                  </a:cubicBezTo>
                  <a:close/>
                  <a:moveTo>
                    <a:pt x="39" y="24"/>
                  </a:moveTo>
                  <a:cubicBezTo>
                    <a:pt x="39" y="25"/>
                    <a:pt x="39" y="26"/>
                    <a:pt x="39" y="28"/>
                  </a:cubicBezTo>
                  <a:cubicBezTo>
                    <a:pt x="40" y="28"/>
                    <a:pt x="40" y="28"/>
                    <a:pt x="41" y="28"/>
                  </a:cubicBezTo>
                  <a:cubicBezTo>
                    <a:pt x="41" y="27"/>
                    <a:pt x="41" y="27"/>
                    <a:pt x="42" y="27"/>
                  </a:cubicBezTo>
                  <a:cubicBezTo>
                    <a:pt x="42" y="26"/>
                    <a:pt x="42" y="25"/>
                    <a:pt x="42" y="23"/>
                  </a:cubicBezTo>
                  <a:cubicBezTo>
                    <a:pt x="41" y="24"/>
                    <a:pt x="41" y="24"/>
                    <a:pt x="41" y="24"/>
                  </a:cubicBezTo>
                  <a:cubicBezTo>
                    <a:pt x="40" y="24"/>
                    <a:pt x="40" y="24"/>
                    <a:pt x="39" y="24"/>
                  </a:cubicBezTo>
                  <a:close/>
                  <a:moveTo>
                    <a:pt x="39" y="31"/>
                  </a:moveTo>
                  <a:cubicBezTo>
                    <a:pt x="39" y="32"/>
                    <a:pt x="39" y="33"/>
                    <a:pt x="39" y="35"/>
                  </a:cubicBezTo>
                  <a:cubicBezTo>
                    <a:pt x="40" y="35"/>
                    <a:pt x="40" y="34"/>
                    <a:pt x="41" y="34"/>
                  </a:cubicBezTo>
                  <a:cubicBezTo>
                    <a:pt x="41" y="34"/>
                    <a:pt x="41" y="34"/>
                    <a:pt x="42" y="34"/>
                  </a:cubicBezTo>
                  <a:cubicBezTo>
                    <a:pt x="42" y="33"/>
                    <a:pt x="42" y="32"/>
                    <a:pt x="42" y="30"/>
                  </a:cubicBezTo>
                  <a:cubicBezTo>
                    <a:pt x="41" y="30"/>
                    <a:pt x="41" y="30"/>
                    <a:pt x="41" y="31"/>
                  </a:cubicBezTo>
                  <a:cubicBezTo>
                    <a:pt x="40" y="31"/>
                    <a:pt x="40" y="31"/>
                    <a:pt x="39" y="31"/>
                  </a:cubicBezTo>
                  <a:close/>
                  <a:moveTo>
                    <a:pt x="39" y="38"/>
                  </a:moveTo>
                  <a:cubicBezTo>
                    <a:pt x="39" y="39"/>
                    <a:pt x="39" y="40"/>
                    <a:pt x="39" y="41"/>
                  </a:cubicBezTo>
                  <a:cubicBezTo>
                    <a:pt x="40" y="41"/>
                    <a:pt x="40" y="41"/>
                    <a:pt x="41" y="41"/>
                  </a:cubicBezTo>
                  <a:cubicBezTo>
                    <a:pt x="41" y="41"/>
                    <a:pt x="41" y="41"/>
                    <a:pt x="42" y="41"/>
                  </a:cubicBezTo>
                  <a:cubicBezTo>
                    <a:pt x="42" y="40"/>
                    <a:pt x="42" y="39"/>
                    <a:pt x="42" y="37"/>
                  </a:cubicBezTo>
                  <a:cubicBezTo>
                    <a:pt x="41" y="37"/>
                    <a:pt x="41" y="37"/>
                    <a:pt x="41" y="37"/>
                  </a:cubicBezTo>
                  <a:cubicBezTo>
                    <a:pt x="40" y="37"/>
                    <a:pt x="40" y="37"/>
                    <a:pt x="39" y="38"/>
                  </a:cubicBezTo>
                  <a:close/>
                  <a:moveTo>
                    <a:pt x="44" y="44"/>
                  </a:moveTo>
                  <a:cubicBezTo>
                    <a:pt x="44" y="46"/>
                    <a:pt x="44" y="47"/>
                    <a:pt x="44" y="48"/>
                  </a:cubicBezTo>
                  <a:cubicBezTo>
                    <a:pt x="44" y="48"/>
                    <a:pt x="45" y="48"/>
                    <a:pt x="45" y="48"/>
                  </a:cubicBezTo>
                  <a:cubicBezTo>
                    <a:pt x="46" y="48"/>
                    <a:pt x="46" y="48"/>
                    <a:pt x="46" y="48"/>
                  </a:cubicBezTo>
                  <a:cubicBezTo>
                    <a:pt x="46" y="47"/>
                    <a:pt x="46" y="46"/>
                    <a:pt x="46" y="44"/>
                  </a:cubicBezTo>
                  <a:cubicBezTo>
                    <a:pt x="46" y="44"/>
                    <a:pt x="46" y="44"/>
                    <a:pt x="45" y="44"/>
                  </a:cubicBezTo>
                  <a:cubicBezTo>
                    <a:pt x="45" y="44"/>
                    <a:pt x="44" y="44"/>
                    <a:pt x="44" y="44"/>
                  </a:cubicBezTo>
                  <a:close/>
                  <a:moveTo>
                    <a:pt x="39" y="45"/>
                  </a:moveTo>
                  <a:cubicBezTo>
                    <a:pt x="39" y="46"/>
                    <a:pt x="39" y="47"/>
                    <a:pt x="39" y="48"/>
                  </a:cubicBezTo>
                  <a:cubicBezTo>
                    <a:pt x="40" y="48"/>
                    <a:pt x="40" y="48"/>
                    <a:pt x="41" y="48"/>
                  </a:cubicBezTo>
                  <a:cubicBezTo>
                    <a:pt x="41" y="48"/>
                    <a:pt x="41" y="48"/>
                    <a:pt x="42" y="48"/>
                  </a:cubicBezTo>
                  <a:cubicBezTo>
                    <a:pt x="42" y="47"/>
                    <a:pt x="42" y="46"/>
                    <a:pt x="42" y="44"/>
                  </a:cubicBezTo>
                  <a:cubicBezTo>
                    <a:pt x="41" y="44"/>
                    <a:pt x="41" y="44"/>
                    <a:pt x="41" y="44"/>
                  </a:cubicBezTo>
                  <a:cubicBezTo>
                    <a:pt x="40" y="44"/>
                    <a:pt x="40" y="44"/>
                    <a:pt x="39" y="45"/>
                  </a:cubicBezTo>
                  <a:close/>
                  <a:moveTo>
                    <a:pt x="11" y="30"/>
                  </a:moveTo>
                  <a:cubicBezTo>
                    <a:pt x="11" y="31"/>
                    <a:pt x="11" y="33"/>
                    <a:pt x="11" y="34"/>
                  </a:cubicBezTo>
                  <a:cubicBezTo>
                    <a:pt x="11" y="34"/>
                    <a:pt x="12" y="34"/>
                    <a:pt x="12" y="34"/>
                  </a:cubicBezTo>
                  <a:cubicBezTo>
                    <a:pt x="12" y="34"/>
                    <a:pt x="13" y="34"/>
                    <a:pt x="13" y="34"/>
                  </a:cubicBezTo>
                  <a:cubicBezTo>
                    <a:pt x="13" y="32"/>
                    <a:pt x="13" y="31"/>
                    <a:pt x="13" y="30"/>
                  </a:cubicBezTo>
                  <a:cubicBezTo>
                    <a:pt x="13" y="30"/>
                    <a:pt x="12" y="30"/>
                    <a:pt x="12" y="30"/>
                  </a:cubicBezTo>
                  <a:cubicBezTo>
                    <a:pt x="12" y="30"/>
                    <a:pt x="11" y="30"/>
                    <a:pt x="11" y="30"/>
                  </a:cubicBezTo>
                  <a:close/>
                  <a:moveTo>
                    <a:pt x="15" y="30"/>
                  </a:moveTo>
                  <a:cubicBezTo>
                    <a:pt x="15" y="31"/>
                    <a:pt x="15" y="32"/>
                    <a:pt x="15" y="34"/>
                  </a:cubicBezTo>
                  <a:cubicBezTo>
                    <a:pt x="16" y="34"/>
                    <a:pt x="16" y="34"/>
                    <a:pt x="17" y="33"/>
                  </a:cubicBezTo>
                  <a:cubicBezTo>
                    <a:pt x="17" y="33"/>
                    <a:pt x="17" y="33"/>
                    <a:pt x="18" y="33"/>
                  </a:cubicBezTo>
                  <a:cubicBezTo>
                    <a:pt x="18" y="32"/>
                    <a:pt x="18" y="31"/>
                    <a:pt x="18" y="29"/>
                  </a:cubicBezTo>
                  <a:cubicBezTo>
                    <a:pt x="17" y="29"/>
                    <a:pt x="17" y="29"/>
                    <a:pt x="17" y="29"/>
                  </a:cubicBezTo>
                  <a:cubicBezTo>
                    <a:pt x="16" y="30"/>
                    <a:pt x="16" y="30"/>
                    <a:pt x="15" y="30"/>
                  </a:cubicBezTo>
                  <a:close/>
                  <a:moveTo>
                    <a:pt x="15" y="23"/>
                  </a:moveTo>
                  <a:cubicBezTo>
                    <a:pt x="15" y="24"/>
                    <a:pt x="15" y="25"/>
                    <a:pt x="15" y="27"/>
                  </a:cubicBezTo>
                  <a:cubicBezTo>
                    <a:pt x="16" y="27"/>
                    <a:pt x="16" y="26"/>
                    <a:pt x="17" y="26"/>
                  </a:cubicBezTo>
                  <a:cubicBezTo>
                    <a:pt x="17" y="26"/>
                    <a:pt x="17" y="26"/>
                    <a:pt x="18" y="26"/>
                  </a:cubicBezTo>
                  <a:cubicBezTo>
                    <a:pt x="18" y="25"/>
                    <a:pt x="18" y="24"/>
                    <a:pt x="18" y="22"/>
                  </a:cubicBezTo>
                  <a:cubicBezTo>
                    <a:pt x="17" y="22"/>
                    <a:pt x="17" y="22"/>
                    <a:pt x="17" y="22"/>
                  </a:cubicBezTo>
                  <a:cubicBezTo>
                    <a:pt x="16" y="22"/>
                    <a:pt x="16" y="22"/>
                    <a:pt x="15" y="23"/>
                  </a:cubicBezTo>
                  <a:close/>
                  <a:moveTo>
                    <a:pt x="15" y="37"/>
                  </a:moveTo>
                  <a:cubicBezTo>
                    <a:pt x="15" y="38"/>
                    <a:pt x="15" y="39"/>
                    <a:pt x="15" y="41"/>
                  </a:cubicBezTo>
                  <a:cubicBezTo>
                    <a:pt x="16" y="41"/>
                    <a:pt x="16" y="41"/>
                    <a:pt x="17" y="41"/>
                  </a:cubicBezTo>
                  <a:cubicBezTo>
                    <a:pt x="17" y="41"/>
                    <a:pt x="17" y="41"/>
                    <a:pt x="18" y="40"/>
                  </a:cubicBezTo>
                  <a:cubicBezTo>
                    <a:pt x="18" y="39"/>
                    <a:pt x="18" y="38"/>
                    <a:pt x="18" y="36"/>
                  </a:cubicBezTo>
                  <a:cubicBezTo>
                    <a:pt x="17" y="36"/>
                    <a:pt x="17" y="37"/>
                    <a:pt x="17" y="37"/>
                  </a:cubicBezTo>
                  <a:cubicBezTo>
                    <a:pt x="16" y="37"/>
                    <a:pt x="16" y="37"/>
                    <a:pt x="15" y="37"/>
                  </a:cubicBezTo>
                  <a:close/>
                  <a:moveTo>
                    <a:pt x="15" y="44"/>
                  </a:moveTo>
                  <a:cubicBezTo>
                    <a:pt x="15" y="45"/>
                    <a:pt x="15" y="46"/>
                    <a:pt x="15" y="48"/>
                  </a:cubicBezTo>
                  <a:cubicBezTo>
                    <a:pt x="16" y="48"/>
                    <a:pt x="16" y="48"/>
                    <a:pt x="17" y="48"/>
                  </a:cubicBezTo>
                  <a:cubicBezTo>
                    <a:pt x="17" y="48"/>
                    <a:pt x="17" y="48"/>
                    <a:pt x="18" y="48"/>
                  </a:cubicBezTo>
                  <a:cubicBezTo>
                    <a:pt x="18" y="46"/>
                    <a:pt x="18" y="45"/>
                    <a:pt x="18" y="44"/>
                  </a:cubicBezTo>
                  <a:cubicBezTo>
                    <a:pt x="17" y="44"/>
                    <a:pt x="17" y="44"/>
                    <a:pt x="17" y="44"/>
                  </a:cubicBezTo>
                  <a:cubicBezTo>
                    <a:pt x="16" y="44"/>
                    <a:pt x="16" y="44"/>
                    <a:pt x="15" y="44"/>
                  </a:cubicBezTo>
                  <a:close/>
                  <a:moveTo>
                    <a:pt x="15" y="51"/>
                  </a:moveTo>
                  <a:cubicBezTo>
                    <a:pt x="15" y="52"/>
                    <a:pt x="15" y="53"/>
                    <a:pt x="15" y="55"/>
                  </a:cubicBezTo>
                  <a:cubicBezTo>
                    <a:pt x="16" y="55"/>
                    <a:pt x="16" y="55"/>
                    <a:pt x="17" y="55"/>
                  </a:cubicBezTo>
                  <a:cubicBezTo>
                    <a:pt x="17" y="55"/>
                    <a:pt x="17" y="55"/>
                    <a:pt x="18" y="55"/>
                  </a:cubicBezTo>
                  <a:cubicBezTo>
                    <a:pt x="18" y="53"/>
                    <a:pt x="18" y="52"/>
                    <a:pt x="18" y="51"/>
                  </a:cubicBezTo>
                  <a:cubicBezTo>
                    <a:pt x="17" y="51"/>
                    <a:pt x="17" y="51"/>
                    <a:pt x="17" y="51"/>
                  </a:cubicBezTo>
                  <a:cubicBezTo>
                    <a:pt x="16" y="51"/>
                    <a:pt x="16" y="51"/>
                    <a:pt x="15" y="51"/>
                  </a:cubicBezTo>
                  <a:close/>
                  <a:moveTo>
                    <a:pt x="11" y="23"/>
                  </a:moveTo>
                  <a:cubicBezTo>
                    <a:pt x="11" y="24"/>
                    <a:pt x="11" y="26"/>
                    <a:pt x="11" y="27"/>
                  </a:cubicBezTo>
                  <a:cubicBezTo>
                    <a:pt x="11" y="27"/>
                    <a:pt x="12" y="27"/>
                    <a:pt x="12" y="27"/>
                  </a:cubicBezTo>
                  <a:cubicBezTo>
                    <a:pt x="12" y="27"/>
                    <a:pt x="13" y="27"/>
                    <a:pt x="13" y="27"/>
                  </a:cubicBezTo>
                  <a:cubicBezTo>
                    <a:pt x="13" y="25"/>
                    <a:pt x="13" y="24"/>
                    <a:pt x="13" y="23"/>
                  </a:cubicBezTo>
                  <a:cubicBezTo>
                    <a:pt x="13" y="23"/>
                    <a:pt x="12" y="23"/>
                    <a:pt x="12" y="23"/>
                  </a:cubicBezTo>
                  <a:cubicBezTo>
                    <a:pt x="12" y="23"/>
                    <a:pt x="11" y="23"/>
                    <a:pt x="11" y="23"/>
                  </a:cubicBezTo>
                  <a:close/>
                  <a:moveTo>
                    <a:pt x="11" y="37"/>
                  </a:moveTo>
                  <a:cubicBezTo>
                    <a:pt x="11" y="38"/>
                    <a:pt x="11" y="40"/>
                    <a:pt x="11" y="41"/>
                  </a:cubicBezTo>
                  <a:cubicBezTo>
                    <a:pt x="11" y="41"/>
                    <a:pt x="12" y="41"/>
                    <a:pt x="12" y="41"/>
                  </a:cubicBezTo>
                  <a:cubicBezTo>
                    <a:pt x="12" y="41"/>
                    <a:pt x="13" y="41"/>
                    <a:pt x="13" y="41"/>
                  </a:cubicBezTo>
                  <a:cubicBezTo>
                    <a:pt x="13" y="39"/>
                    <a:pt x="13" y="38"/>
                    <a:pt x="13" y="37"/>
                  </a:cubicBezTo>
                  <a:cubicBezTo>
                    <a:pt x="13" y="37"/>
                    <a:pt x="12" y="37"/>
                    <a:pt x="12" y="37"/>
                  </a:cubicBezTo>
                  <a:cubicBezTo>
                    <a:pt x="12" y="37"/>
                    <a:pt x="11" y="37"/>
                    <a:pt x="11" y="37"/>
                  </a:cubicBezTo>
                  <a:close/>
                  <a:moveTo>
                    <a:pt x="11" y="44"/>
                  </a:moveTo>
                  <a:cubicBezTo>
                    <a:pt x="11" y="45"/>
                    <a:pt x="11" y="46"/>
                    <a:pt x="11" y="48"/>
                  </a:cubicBezTo>
                  <a:cubicBezTo>
                    <a:pt x="11" y="48"/>
                    <a:pt x="12" y="48"/>
                    <a:pt x="12" y="48"/>
                  </a:cubicBezTo>
                  <a:cubicBezTo>
                    <a:pt x="12" y="48"/>
                    <a:pt x="13" y="48"/>
                    <a:pt x="13" y="48"/>
                  </a:cubicBezTo>
                  <a:cubicBezTo>
                    <a:pt x="13" y="46"/>
                    <a:pt x="13" y="45"/>
                    <a:pt x="13" y="44"/>
                  </a:cubicBezTo>
                  <a:cubicBezTo>
                    <a:pt x="13" y="44"/>
                    <a:pt x="12" y="44"/>
                    <a:pt x="12" y="44"/>
                  </a:cubicBezTo>
                  <a:cubicBezTo>
                    <a:pt x="12" y="44"/>
                    <a:pt x="11" y="44"/>
                    <a:pt x="11" y="44"/>
                  </a:cubicBezTo>
                  <a:close/>
                  <a:moveTo>
                    <a:pt x="11" y="51"/>
                  </a:moveTo>
                  <a:cubicBezTo>
                    <a:pt x="11" y="52"/>
                    <a:pt x="11" y="53"/>
                    <a:pt x="11" y="55"/>
                  </a:cubicBezTo>
                  <a:cubicBezTo>
                    <a:pt x="11" y="55"/>
                    <a:pt x="12" y="55"/>
                    <a:pt x="12" y="55"/>
                  </a:cubicBezTo>
                  <a:cubicBezTo>
                    <a:pt x="12" y="55"/>
                    <a:pt x="13" y="55"/>
                    <a:pt x="13" y="55"/>
                  </a:cubicBezTo>
                  <a:cubicBezTo>
                    <a:pt x="13" y="53"/>
                    <a:pt x="13" y="52"/>
                    <a:pt x="13" y="51"/>
                  </a:cubicBezTo>
                  <a:cubicBezTo>
                    <a:pt x="13" y="51"/>
                    <a:pt x="12" y="51"/>
                    <a:pt x="12" y="51"/>
                  </a:cubicBezTo>
                  <a:cubicBezTo>
                    <a:pt x="12" y="51"/>
                    <a:pt x="11" y="51"/>
                    <a:pt x="11" y="5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26" name="文本框 70"/>
            <p:cNvSpPr txBox="1"/>
            <p:nvPr/>
          </p:nvSpPr>
          <p:spPr>
            <a:xfrm>
              <a:off x="6929964" y="4017386"/>
              <a:ext cx="1307859" cy="338554"/>
            </a:xfrm>
            <a:prstGeom prst="rect">
              <a:avLst/>
            </a:prstGeom>
            <a:noFill/>
          </p:spPr>
          <p:txBody>
            <a:bodyPr wrap="none" rtlCol="0">
              <a:spAutoFit/>
            </a:bodyPr>
            <a:lstStyle/>
            <a:p>
              <a:r>
                <a:rPr lang="en-US" altLang="zh-CN" sz="1600" b="1" dirty="0">
                  <a:solidFill>
                    <a:prstClr val="white"/>
                  </a:solidFill>
                  <a:cs typeface="+mn-ea"/>
                  <a:sym typeface="+mn-lt"/>
                </a:rPr>
                <a:t>KEY WORD</a:t>
              </a:r>
              <a:endParaRPr lang="zh-CN" altLang="en-US" sz="1600" b="1" dirty="0">
                <a:solidFill>
                  <a:prstClr val="white"/>
                </a:solidFill>
                <a:cs typeface="+mn-ea"/>
                <a:sym typeface="+mn-lt"/>
              </a:endParaRPr>
            </a:p>
          </p:txBody>
        </p:sp>
      </p:grpSp>
      <p:grpSp>
        <p:nvGrpSpPr>
          <p:cNvPr id="27" name="组合 26"/>
          <p:cNvGrpSpPr/>
          <p:nvPr/>
        </p:nvGrpSpPr>
        <p:grpSpPr>
          <a:xfrm>
            <a:off x="9352836" y="2139668"/>
            <a:ext cx="1307859" cy="884902"/>
            <a:chOff x="9352836" y="2966982"/>
            <a:chExt cx="1307859" cy="884902"/>
          </a:xfrm>
        </p:grpSpPr>
        <p:sp>
          <p:nvSpPr>
            <p:cNvPr id="28" name="Freeform 101"/>
            <p:cNvSpPr>
              <a:spLocks/>
            </p:cNvSpPr>
            <p:nvPr/>
          </p:nvSpPr>
          <p:spPr bwMode="auto">
            <a:xfrm>
              <a:off x="9619660" y="2966982"/>
              <a:ext cx="504056" cy="624069"/>
            </a:xfrm>
            <a:custGeom>
              <a:avLst/>
              <a:gdLst>
                <a:gd name="T0" fmla="*/ 0 w 59"/>
                <a:gd name="T1" fmla="*/ 21 h 73"/>
                <a:gd name="T2" fmla="*/ 48 w 59"/>
                <a:gd name="T3" fmla="*/ 0 h 73"/>
                <a:gd name="T4" fmla="*/ 59 w 59"/>
                <a:gd name="T5" fmla="*/ 25 h 73"/>
                <a:gd name="T6" fmla="*/ 18 w 59"/>
                <a:gd name="T7" fmla="*/ 42 h 73"/>
                <a:gd name="T8" fmla="*/ 30 w 59"/>
                <a:gd name="T9" fmla="*/ 70 h 73"/>
                <a:gd name="T10" fmla="*/ 23 w 59"/>
                <a:gd name="T11" fmla="*/ 73 h 73"/>
                <a:gd name="T12" fmla="*/ 0 w 59"/>
                <a:gd name="T13" fmla="*/ 21 h 73"/>
              </a:gdLst>
              <a:ahLst/>
              <a:cxnLst>
                <a:cxn ang="0">
                  <a:pos x="T0" y="T1"/>
                </a:cxn>
                <a:cxn ang="0">
                  <a:pos x="T2" y="T3"/>
                </a:cxn>
                <a:cxn ang="0">
                  <a:pos x="T4" y="T5"/>
                </a:cxn>
                <a:cxn ang="0">
                  <a:pos x="T6" y="T7"/>
                </a:cxn>
                <a:cxn ang="0">
                  <a:pos x="T8" y="T9"/>
                </a:cxn>
                <a:cxn ang="0">
                  <a:pos x="T10" y="T11"/>
                </a:cxn>
                <a:cxn ang="0">
                  <a:pos x="T12" y="T13"/>
                </a:cxn>
              </a:cxnLst>
              <a:rect l="0" t="0" r="r" b="b"/>
              <a:pathLst>
                <a:path w="59" h="73">
                  <a:moveTo>
                    <a:pt x="0" y="21"/>
                  </a:moveTo>
                  <a:cubicBezTo>
                    <a:pt x="2" y="10"/>
                    <a:pt x="42" y="13"/>
                    <a:pt x="48" y="0"/>
                  </a:cubicBezTo>
                  <a:cubicBezTo>
                    <a:pt x="52" y="8"/>
                    <a:pt x="55" y="16"/>
                    <a:pt x="59" y="25"/>
                  </a:cubicBezTo>
                  <a:cubicBezTo>
                    <a:pt x="47" y="40"/>
                    <a:pt x="29" y="33"/>
                    <a:pt x="18" y="42"/>
                  </a:cubicBezTo>
                  <a:cubicBezTo>
                    <a:pt x="30" y="70"/>
                    <a:pt x="30" y="70"/>
                    <a:pt x="30" y="70"/>
                  </a:cubicBezTo>
                  <a:cubicBezTo>
                    <a:pt x="23" y="73"/>
                    <a:pt x="23" y="73"/>
                    <a:pt x="23" y="73"/>
                  </a:cubicBezTo>
                  <a:lnTo>
                    <a:pt x="0" y="2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29" name="文本框 73"/>
            <p:cNvSpPr txBox="1"/>
            <p:nvPr/>
          </p:nvSpPr>
          <p:spPr>
            <a:xfrm>
              <a:off x="9352836" y="3513330"/>
              <a:ext cx="1307859" cy="338554"/>
            </a:xfrm>
            <a:prstGeom prst="rect">
              <a:avLst/>
            </a:prstGeom>
            <a:noFill/>
          </p:spPr>
          <p:txBody>
            <a:bodyPr wrap="none" rtlCol="0">
              <a:spAutoFit/>
            </a:bodyPr>
            <a:lstStyle/>
            <a:p>
              <a:r>
                <a:rPr lang="en-US" altLang="zh-CN" sz="1600" b="1" dirty="0">
                  <a:solidFill>
                    <a:prstClr val="white"/>
                  </a:solidFill>
                  <a:cs typeface="+mn-ea"/>
                  <a:sym typeface="+mn-lt"/>
                </a:rPr>
                <a:t>KEY WORD</a:t>
              </a:r>
              <a:endParaRPr lang="zh-CN" altLang="en-US" sz="1600" b="1" dirty="0">
                <a:solidFill>
                  <a:prstClr val="white"/>
                </a:solidFill>
                <a:cs typeface="+mn-ea"/>
                <a:sym typeface="+mn-lt"/>
              </a:endParaRPr>
            </a:p>
          </p:txBody>
        </p:sp>
      </p:grpSp>
      <p:sp>
        <p:nvSpPr>
          <p:cNvPr id="30" name="文本框 74"/>
          <p:cNvSpPr txBox="1"/>
          <p:nvPr/>
        </p:nvSpPr>
        <p:spPr>
          <a:xfrm>
            <a:off x="1332190" y="4816631"/>
            <a:ext cx="2752677" cy="1031051"/>
          </a:xfrm>
          <a:prstGeom prst="rect">
            <a:avLst/>
          </a:prstGeom>
          <a:noFill/>
          <a:effectLst/>
        </p:spPr>
        <p:txBody>
          <a:bodyPr wrap="none" rtlCol="0">
            <a:spAutoFit/>
          </a:bodyPr>
          <a:lstStyle/>
          <a:p>
            <a:r>
              <a:rPr lang="en-US" altLang="zh-CN" sz="1600" b="1" dirty="0">
                <a:solidFill>
                  <a:schemeClr val="bg1">
                    <a:lumMod val="50000"/>
                  </a:schemeClr>
                </a:solidFill>
                <a:cs typeface="+mn-ea"/>
                <a:sym typeface="+mn-lt"/>
              </a:rPr>
              <a:t>    </a:t>
            </a:r>
            <a:r>
              <a:rPr lang="en-US" altLang="zh-CN" sz="1200" b="1" dirty="0">
                <a:solidFill>
                  <a:schemeClr val="bg1">
                    <a:lumMod val="50000"/>
                  </a:schemeClr>
                </a:solidFill>
                <a:cs typeface="+mn-ea"/>
                <a:sym typeface="+mn-lt"/>
              </a:rPr>
              <a:t>MORE  THAN  TEMPLATE</a:t>
            </a:r>
          </a:p>
          <a:p>
            <a:r>
              <a:rPr lang="en-US" altLang="zh-CN" sz="1050" dirty="0">
                <a:solidFill>
                  <a:schemeClr val="bg1">
                    <a:lumMod val="50000"/>
                  </a:schemeClr>
                </a:solidFill>
                <a:cs typeface="+mn-ea"/>
                <a:sym typeface="+mn-lt"/>
              </a:rPr>
              <a:t>Click here to add  you to the Center of the  </a:t>
            </a:r>
          </a:p>
          <a:p>
            <a:r>
              <a:rPr lang="en-US" altLang="zh-CN" sz="1050" dirty="0">
                <a:solidFill>
                  <a:schemeClr val="bg1">
                    <a:lumMod val="50000"/>
                  </a:schemeClr>
                </a:solidFill>
                <a:cs typeface="+mn-ea"/>
                <a:sym typeface="+mn-lt"/>
              </a:rPr>
              <a:t>narrative thought</a:t>
            </a:r>
          </a:p>
          <a:p>
            <a:endParaRPr lang="en-US" altLang="zh-CN" sz="1000" dirty="0">
              <a:solidFill>
                <a:schemeClr val="bg1">
                  <a:lumMod val="50000"/>
                </a:schemeClr>
              </a:solidFill>
              <a:cs typeface="+mn-ea"/>
              <a:sym typeface="+mn-lt"/>
            </a:endParaRPr>
          </a:p>
          <a:p>
            <a:endParaRPr lang="en-US" altLang="zh-CN" sz="1400" dirty="0">
              <a:solidFill>
                <a:schemeClr val="bg1">
                  <a:lumMod val="50000"/>
                </a:schemeClr>
              </a:solidFill>
              <a:cs typeface="+mn-ea"/>
              <a:sym typeface="+mn-lt"/>
            </a:endParaRPr>
          </a:p>
        </p:txBody>
      </p:sp>
      <p:sp>
        <p:nvSpPr>
          <p:cNvPr id="31" name="文本框 75"/>
          <p:cNvSpPr txBox="1"/>
          <p:nvPr/>
        </p:nvSpPr>
        <p:spPr>
          <a:xfrm>
            <a:off x="3790964" y="3935336"/>
            <a:ext cx="2752677" cy="1031051"/>
          </a:xfrm>
          <a:prstGeom prst="rect">
            <a:avLst/>
          </a:prstGeom>
          <a:noFill/>
          <a:effectLst/>
        </p:spPr>
        <p:txBody>
          <a:bodyPr wrap="none" rtlCol="0">
            <a:spAutoFit/>
          </a:bodyPr>
          <a:lstStyle/>
          <a:p>
            <a:r>
              <a:rPr lang="en-US" altLang="zh-CN" sz="1600" b="1" dirty="0">
                <a:solidFill>
                  <a:schemeClr val="bg1">
                    <a:lumMod val="50000"/>
                  </a:schemeClr>
                </a:solidFill>
                <a:cs typeface="+mn-ea"/>
                <a:sym typeface="+mn-lt"/>
              </a:rPr>
              <a:t>    </a:t>
            </a:r>
            <a:r>
              <a:rPr lang="en-US" altLang="zh-CN" sz="1200" b="1" dirty="0">
                <a:solidFill>
                  <a:schemeClr val="bg1">
                    <a:lumMod val="50000"/>
                  </a:schemeClr>
                </a:solidFill>
                <a:cs typeface="+mn-ea"/>
                <a:sym typeface="+mn-lt"/>
              </a:rPr>
              <a:t>MORE  THAN  TEMPLATE</a:t>
            </a:r>
          </a:p>
          <a:p>
            <a:r>
              <a:rPr lang="en-US" altLang="zh-CN" sz="1050" dirty="0">
                <a:solidFill>
                  <a:schemeClr val="bg1">
                    <a:lumMod val="50000"/>
                  </a:schemeClr>
                </a:solidFill>
                <a:cs typeface="+mn-ea"/>
                <a:sym typeface="+mn-lt"/>
              </a:rPr>
              <a:t>Click here to add  you to the Center of the  </a:t>
            </a:r>
          </a:p>
          <a:p>
            <a:r>
              <a:rPr lang="en-US" altLang="zh-CN" sz="1050" dirty="0">
                <a:solidFill>
                  <a:schemeClr val="bg1">
                    <a:lumMod val="50000"/>
                  </a:schemeClr>
                </a:solidFill>
                <a:cs typeface="+mn-ea"/>
                <a:sym typeface="+mn-lt"/>
              </a:rPr>
              <a:t>narrative thought</a:t>
            </a:r>
          </a:p>
          <a:p>
            <a:endParaRPr lang="en-US" altLang="zh-CN" sz="1000" dirty="0">
              <a:solidFill>
                <a:schemeClr val="bg1">
                  <a:lumMod val="50000"/>
                </a:schemeClr>
              </a:solidFill>
              <a:cs typeface="+mn-ea"/>
              <a:sym typeface="+mn-lt"/>
            </a:endParaRPr>
          </a:p>
          <a:p>
            <a:endParaRPr lang="en-US" altLang="zh-CN" sz="1400" dirty="0">
              <a:solidFill>
                <a:schemeClr val="bg1">
                  <a:lumMod val="50000"/>
                </a:schemeClr>
              </a:solidFill>
              <a:cs typeface="+mn-ea"/>
              <a:sym typeface="+mn-lt"/>
            </a:endParaRPr>
          </a:p>
        </p:txBody>
      </p:sp>
      <p:sp>
        <p:nvSpPr>
          <p:cNvPr id="32" name="文本框 76"/>
          <p:cNvSpPr txBox="1"/>
          <p:nvPr/>
        </p:nvSpPr>
        <p:spPr>
          <a:xfrm>
            <a:off x="6249738" y="4708705"/>
            <a:ext cx="2752677" cy="1031051"/>
          </a:xfrm>
          <a:prstGeom prst="rect">
            <a:avLst/>
          </a:prstGeom>
          <a:noFill/>
          <a:effectLst/>
        </p:spPr>
        <p:txBody>
          <a:bodyPr wrap="none" rtlCol="0">
            <a:spAutoFit/>
          </a:bodyPr>
          <a:lstStyle/>
          <a:p>
            <a:r>
              <a:rPr lang="en-US" altLang="zh-CN" sz="1600" b="1" dirty="0">
                <a:solidFill>
                  <a:schemeClr val="bg1">
                    <a:lumMod val="50000"/>
                  </a:schemeClr>
                </a:solidFill>
                <a:cs typeface="+mn-ea"/>
                <a:sym typeface="+mn-lt"/>
              </a:rPr>
              <a:t>    </a:t>
            </a:r>
            <a:r>
              <a:rPr lang="en-US" altLang="zh-CN" sz="1200" b="1" dirty="0">
                <a:solidFill>
                  <a:schemeClr val="bg1">
                    <a:lumMod val="50000"/>
                  </a:schemeClr>
                </a:solidFill>
                <a:cs typeface="+mn-ea"/>
                <a:sym typeface="+mn-lt"/>
              </a:rPr>
              <a:t>MORE  THAN  TEMPLATE</a:t>
            </a:r>
          </a:p>
          <a:p>
            <a:r>
              <a:rPr lang="en-US" altLang="zh-CN" sz="1050" dirty="0">
                <a:solidFill>
                  <a:schemeClr val="bg1">
                    <a:lumMod val="50000"/>
                  </a:schemeClr>
                </a:solidFill>
                <a:cs typeface="+mn-ea"/>
                <a:sym typeface="+mn-lt"/>
              </a:rPr>
              <a:t>Click here to add  you to the Center of the  </a:t>
            </a:r>
          </a:p>
          <a:p>
            <a:r>
              <a:rPr lang="en-US" altLang="zh-CN" sz="1050" dirty="0">
                <a:solidFill>
                  <a:schemeClr val="bg1">
                    <a:lumMod val="50000"/>
                  </a:schemeClr>
                </a:solidFill>
                <a:cs typeface="+mn-ea"/>
                <a:sym typeface="+mn-lt"/>
              </a:rPr>
              <a:t>narrative thought</a:t>
            </a:r>
          </a:p>
          <a:p>
            <a:endParaRPr lang="en-US" altLang="zh-CN" sz="1000" dirty="0">
              <a:solidFill>
                <a:schemeClr val="bg1">
                  <a:lumMod val="50000"/>
                </a:schemeClr>
              </a:solidFill>
              <a:cs typeface="+mn-ea"/>
              <a:sym typeface="+mn-lt"/>
            </a:endParaRPr>
          </a:p>
          <a:p>
            <a:endParaRPr lang="en-US" altLang="zh-CN" sz="1400" dirty="0">
              <a:solidFill>
                <a:schemeClr val="bg1">
                  <a:lumMod val="50000"/>
                </a:schemeClr>
              </a:solidFill>
              <a:cs typeface="+mn-ea"/>
              <a:sym typeface="+mn-lt"/>
            </a:endParaRPr>
          </a:p>
        </p:txBody>
      </p:sp>
      <p:sp>
        <p:nvSpPr>
          <p:cNvPr id="33" name="文本框 77"/>
          <p:cNvSpPr txBox="1"/>
          <p:nvPr/>
        </p:nvSpPr>
        <p:spPr>
          <a:xfrm>
            <a:off x="8830595" y="3947875"/>
            <a:ext cx="2752677" cy="1031051"/>
          </a:xfrm>
          <a:prstGeom prst="rect">
            <a:avLst/>
          </a:prstGeom>
          <a:noFill/>
          <a:effectLst/>
        </p:spPr>
        <p:txBody>
          <a:bodyPr wrap="none" rtlCol="0">
            <a:spAutoFit/>
          </a:bodyPr>
          <a:lstStyle/>
          <a:p>
            <a:r>
              <a:rPr lang="en-US" altLang="zh-CN" sz="1600" b="1" dirty="0">
                <a:solidFill>
                  <a:schemeClr val="bg1">
                    <a:lumMod val="50000"/>
                  </a:schemeClr>
                </a:solidFill>
                <a:cs typeface="+mn-ea"/>
                <a:sym typeface="+mn-lt"/>
              </a:rPr>
              <a:t>    </a:t>
            </a:r>
            <a:r>
              <a:rPr lang="en-US" altLang="zh-CN" sz="1200" b="1" dirty="0">
                <a:solidFill>
                  <a:schemeClr val="bg1">
                    <a:lumMod val="50000"/>
                  </a:schemeClr>
                </a:solidFill>
                <a:cs typeface="+mn-ea"/>
                <a:sym typeface="+mn-lt"/>
              </a:rPr>
              <a:t>MORE  THAN  TEMPLATE</a:t>
            </a:r>
          </a:p>
          <a:p>
            <a:r>
              <a:rPr lang="en-US" altLang="zh-CN" sz="1050" dirty="0">
                <a:solidFill>
                  <a:schemeClr val="bg1">
                    <a:lumMod val="50000"/>
                  </a:schemeClr>
                </a:solidFill>
                <a:cs typeface="+mn-ea"/>
                <a:sym typeface="+mn-lt"/>
              </a:rPr>
              <a:t>Click here to add  you to the Center of the  </a:t>
            </a:r>
          </a:p>
          <a:p>
            <a:r>
              <a:rPr lang="en-US" altLang="zh-CN" sz="1050" dirty="0">
                <a:solidFill>
                  <a:schemeClr val="bg1">
                    <a:lumMod val="50000"/>
                  </a:schemeClr>
                </a:solidFill>
                <a:cs typeface="+mn-ea"/>
                <a:sym typeface="+mn-lt"/>
              </a:rPr>
              <a:t>narrative thought</a:t>
            </a:r>
          </a:p>
          <a:p>
            <a:endParaRPr lang="en-US" altLang="zh-CN" sz="1000" dirty="0">
              <a:solidFill>
                <a:schemeClr val="bg1">
                  <a:lumMod val="50000"/>
                </a:schemeClr>
              </a:solidFill>
              <a:cs typeface="+mn-ea"/>
              <a:sym typeface="+mn-lt"/>
            </a:endParaRPr>
          </a:p>
          <a:p>
            <a:endParaRPr lang="en-US" altLang="zh-CN" sz="1400" dirty="0">
              <a:solidFill>
                <a:schemeClr val="bg1">
                  <a:lumMod val="50000"/>
                </a:schemeClr>
              </a:solidFill>
              <a:cs typeface="+mn-ea"/>
              <a:sym typeface="+mn-lt"/>
            </a:endParaRPr>
          </a:p>
        </p:txBody>
      </p:sp>
      <p:sp>
        <p:nvSpPr>
          <p:cNvPr id="34" name="圆角矩形 33"/>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矩形 34"/>
          <p:cNvSpPr/>
          <p:nvPr/>
        </p:nvSpPr>
        <p:spPr>
          <a:xfrm>
            <a:off x="1149772" y="224525"/>
            <a:ext cx="4801314" cy="646331"/>
          </a:xfrm>
          <a:prstGeom prst="rect">
            <a:avLst/>
          </a:prstGeom>
        </p:spPr>
        <p:txBody>
          <a:bodyPr wrap="none">
            <a:spAutoFit/>
          </a:bodyPr>
          <a:lstStyle/>
          <a:p>
            <a:pPr algn="ctr"/>
            <a:r>
              <a:rPr kumimoji="1" lang="zh-CN" altLang="en-US" sz="3600" b="1" dirty="0" smtClean="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extLst>
      <p:ext uri="{BB962C8B-B14F-4D97-AF65-F5344CB8AC3E}">
        <p14:creationId xmlns:p14="http://schemas.microsoft.com/office/powerpoint/2010/main" val="207165919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50"/>
                                        <p:tgtEl>
                                          <p:spTgt spid="8"/>
                                        </p:tgtEl>
                                      </p:cBhvr>
                                    </p:animEffect>
                                    <p:anim calcmode="lin" valueType="num">
                                      <p:cBhvr>
                                        <p:cTn id="14" dur="250" fill="hold"/>
                                        <p:tgtEl>
                                          <p:spTgt spid="8"/>
                                        </p:tgtEl>
                                        <p:attrNameLst>
                                          <p:attrName>ppt_x</p:attrName>
                                        </p:attrNameLst>
                                      </p:cBhvr>
                                      <p:tavLst>
                                        <p:tav tm="0">
                                          <p:val>
                                            <p:strVal val="#ppt_x"/>
                                          </p:val>
                                        </p:tav>
                                        <p:tav tm="100000">
                                          <p:val>
                                            <p:strVal val="#ppt_x"/>
                                          </p:val>
                                        </p:tav>
                                      </p:tavLst>
                                    </p:anim>
                                    <p:anim calcmode="lin" valueType="num">
                                      <p:cBhvr>
                                        <p:cTn id="15" dur="25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50"/>
                                        <p:tgtEl>
                                          <p:spTgt spid="12"/>
                                        </p:tgtEl>
                                      </p:cBhvr>
                                    </p:animEffect>
                                    <p:anim calcmode="lin" valueType="num">
                                      <p:cBhvr>
                                        <p:cTn id="20" dur="250" fill="hold"/>
                                        <p:tgtEl>
                                          <p:spTgt spid="12"/>
                                        </p:tgtEl>
                                        <p:attrNameLst>
                                          <p:attrName>ppt_x</p:attrName>
                                        </p:attrNameLst>
                                      </p:cBhvr>
                                      <p:tavLst>
                                        <p:tav tm="0">
                                          <p:val>
                                            <p:strVal val="#ppt_x"/>
                                          </p:val>
                                        </p:tav>
                                        <p:tav tm="100000">
                                          <p:val>
                                            <p:strVal val="#ppt_x"/>
                                          </p:val>
                                        </p:tav>
                                      </p:tavLst>
                                    </p:anim>
                                    <p:anim calcmode="lin" valueType="num">
                                      <p:cBhvr>
                                        <p:cTn id="21" dur="25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42"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250"/>
                                        <p:tgtEl>
                                          <p:spTgt spid="15"/>
                                        </p:tgtEl>
                                      </p:cBhvr>
                                    </p:animEffect>
                                    <p:anim calcmode="lin" valueType="num">
                                      <p:cBhvr>
                                        <p:cTn id="26" dur="250" fill="hold"/>
                                        <p:tgtEl>
                                          <p:spTgt spid="15"/>
                                        </p:tgtEl>
                                        <p:attrNameLst>
                                          <p:attrName>ppt_x</p:attrName>
                                        </p:attrNameLst>
                                      </p:cBhvr>
                                      <p:tavLst>
                                        <p:tav tm="0">
                                          <p:val>
                                            <p:strVal val="#ppt_x"/>
                                          </p:val>
                                        </p:tav>
                                        <p:tav tm="100000">
                                          <p:val>
                                            <p:strVal val="#ppt_x"/>
                                          </p:val>
                                        </p:tav>
                                      </p:tavLst>
                                    </p:anim>
                                    <p:anim calcmode="lin" valueType="num">
                                      <p:cBhvr>
                                        <p:cTn id="27" dur="25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250"/>
                                        <p:tgtEl>
                                          <p:spTgt spid="18"/>
                                        </p:tgtEl>
                                      </p:cBhvr>
                                    </p:animEffect>
                                    <p:anim calcmode="lin" valueType="num">
                                      <p:cBhvr>
                                        <p:cTn id="32" dur="250" fill="hold"/>
                                        <p:tgtEl>
                                          <p:spTgt spid="18"/>
                                        </p:tgtEl>
                                        <p:attrNameLst>
                                          <p:attrName>ppt_x</p:attrName>
                                        </p:attrNameLst>
                                      </p:cBhvr>
                                      <p:tavLst>
                                        <p:tav tm="0">
                                          <p:val>
                                            <p:strVal val="#ppt_x"/>
                                          </p:val>
                                        </p:tav>
                                        <p:tav tm="100000">
                                          <p:val>
                                            <p:strVal val="#ppt_x"/>
                                          </p:val>
                                        </p:tav>
                                      </p:tavLst>
                                    </p:anim>
                                    <p:anim calcmode="lin" valueType="num">
                                      <p:cBhvr>
                                        <p:cTn id="33" dur="25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1250"/>
                            </p:stCondLst>
                            <p:childTnLst>
                              <p:par>
                                <p:cTn id="35" presetID="42" presetClass="entr" presetSubtype="0"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50"/>
                                        <p:tgtEl>
                                          <p:spTgt spid="21"/>
                                        </p:tgtEl>
                                      </p:cBhvr>
                                    </p:animEffect>
                                    <p:anim calcmode="lin" valueType="num">
                                      <p:cBhvr>
                                        <p:cTn id="38" dur="250" fill="hold"/>
                                        <p:tgtEl>
                                          <p:spTgt spid="21"/>
                                        </p:tgtEl>
                                        <p:attrNameLst>
                                          <p:attrName>ppt_x</p:attrName>
                                        </p:attrNameLst>
                                      </p:cBhvr>
                                      <p:tavLst>
                                        <p:tav tm="0">
                                          <p:val>
                                            <p:strVal val="#ppt_x"/>
                                          </p:val>
                                        </p:tav>
                                        <p:tav tm="100000">
                                          <p:val>
                                            <p:strVal val="#ppt_x"/>
                                          </p:val>
                                        </p:tav>
                                      </p:tavLst>
                                    </p:anim>
                                    <p:anim calcmode="lin" valueType="num">
                                      <p:cBhvr>
                                        <p:cTn id="39" dur="25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2" presetClass="entr" presetSubtype="0"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250"/>
                                        <p:tgtEl>
                                          <p:spTgt spid="24"/>
                                        </p:tgtEl>
                                      </p:cBhvr>
                                    </p:animEffect>
                                    <p:anim calcmode="lin" valueType="num">
                                      <p:cBhvr>
                                        <p:cTn id="44" dur="250" fill="hold"/>
                                        <p:tgtEl>
                                          <p:spTgt spid="24"/>
                                        </p:tgtEl>
                                        <p:attrNameLst>
                                          <p:attrName>ppt_x</p:attrName>
                                        </p:attrNameLst>
                                      </p:cBhvr>
                                      <p:tavLst>
                                        <p:tav tm="0">
                                          <p:val>
                                            <p:strVal val="#ppt_x"/>
                                          </p:val>
                                        </p:tav>
                                        <p:tav tm="100000">
                                          <p:val>
                                            <p:strVal val="#ppt_x"/>
                                          </p:val>
                                        </p:tav>
                                      </p:tavLst>
                                    </p:anim>
                                    <p:anim calcmode="lin" valueType="num">
                                      <p:cBhvr>
                                        <p:cTn id="45" dur="250" fill="hold"/>
                                        <p:tgtEl>
                                          <p:spTgt spid="24"/>
                                        </p:tgtEl>
                                        <p:attrNameLst>
                                          <p:attrName>ppt_y</p:attrName>
                                        </p:attrNameLst>
                                      </p:cBhvr>
                                      <p:tavLst>
                                        <p:tav tm="0">
                                          <p:val>
                                            <p:strVal val="#ppt_y+.1"/>
                                          </p:val>
                                        </p:tav>
                                        <p:tav tm="100000">
                                          <p:val>
                                            <p:strVal val="#ppt_y"/>
                                          </p:val>
                                        </p:tav>
                                      </p:tavLst>
                                    </p:anim>
                                  </p:childTnLst>
                                </p:cTn>
                              </p:par>
                            </p:childTnLst>
                          </p:cTn>
                        </p:par>
                        <p:par>
                          <p:cTn id="46" fill="hold">
                            <p:stCondLst>
                              <p:cond delay="1750"/>
                            </p:stCondLst>
                            <p:childTnLst>
                              <p:par>
                                <p:cTn id="47" presetID="42" presetClass="entr" presetSubtype="0"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250"/>
                                        <p:tgtEl>
                                          <p:spTgt spid="27"/>
                                        </p:tgtEl>
                                      </p:cBhvr>
                                    </p:animEffect>
                                    <p:anim calcmode="lin" valueType="num">
                                      <p:cBhvr>
                                        <p:cTn id="50" dur="250" fill="hold"/>
                                        <p:tgtEl>
                                          <p:spTgt spid="27"/>
                                        </p:tgtEl>
                                        <p:attrNameLst>
                                          <p:attrName>ppt_x</p:attrName>
                                        </p:attrNameLst>
                                      </p:cBhvr>
                                      <p:tavLst>
                                        <p:tav tm="0">
                                          <p:val>
                                            <p:strVal val="#ppt_x"/>
                                          </p:val>
                                        </p:tav>
                                        <p:tav tm="100000">
                                          <p:val>
                                            <p:strVal val="#ppt_x"/>
                                          </p:val>
                                        </p:tav>
                                      </p:tavLst>
                                    </p:anim>
                                    <p:anim calcmode="lin" valueType="num">
                                      <p:cBhvr>
                                        <p:cTn id="51" dur="250" fill="hold"/>
                                        <p:tgtEl>
                                          <p:spTgt spid="27"/>
                                        </p:tgtEl>
                                        <p:attrNameLst>
                                          <p:attrName>ppt_y</p:attrName>
                                        </p:attrNameLst>
                                      </p:cBhvr>
                                      <p:tavLst>
                                        <p:tav tm="0">
                                          <p:val>
                                            <p:strVal val="#ppt_y+.1"/>
                                          </p:val>
                                        </p:tav>
                                        <p:tav tm="100000">
                                          <p:val>
                                            <p:strVal val="#ppt_y"/>
                                          </p:val>
                                        </p:tav>
                                      </p:tavLst>
                                    </p:anim>
                                  </p:childTnLst>
                                </p:cTn>
                              </p:par>
                            </p:childTnLst>
                          </p:cTn>
                        </p:par>
                        <p:par>
                          <p:cTn id="52" fill="hold">
                            <p:stCondLst>
                              <p:cond delay="2000"/>
                            </p:stCondLst>
                            <p:childTnLst>
                              <p:par>
                                <p:cTn id="53" presetID="42" presetClass="entr" presetSubtype="0"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250"/>
                                        <p:tgtEl>
                                          <p:spTgt spid="30"/>
                                        </p:tgtEl>
                                      </p:cBhvr>
                                    </p:animEffect>
                                    <p:anim calcmode="lin" valueType="num">
                                      <p:cBhvr>
                                        <p:cTn id="56" dur="250" fill="hold"/>
                                        <p:tgtEl>
                                          <p:spTgt spid="30"/>
                                        </p:tgtEl>
                                        <p:attrNameLst>
                                          <p:attrName>ppt_x</p:attrName>
                                        </p:attrNameLst>
                                      </p:cBhvr>
                                      <p:tavLst>
                                        <p:tav tm="0">
                                          <p:val>
                                            <p:strVal val="#ppt_x"/>
                                          </p:val>
                                        </p:tav>
                                        <p:tav tm="100000">
                                          <p:val>
                                            <p:strVal val="#ppt_x"/>
                                          </p:val>
                                        </p:tav>
                                      </p:tavLst>
                                    </p:anim>
                                    <p:anim calcmode="lin" valueType="num">
                                      <p:cBhvr>
                                        <p:cTn id="57" dur="250" fill="hold"/>
                                        <p:tgtEl>
                                          <p:spTgt spid="30"/>
                                        </p:tgtEl>
                                        <p:attrNameLst>
                                          <p:attrName>ppt_y</p:attrName>
                                        </p:attrNameLst>
                                      </p:cBhvr>
                                      <p:tavLst>
                                        <p:tav tm="0">
                                          <p:val>
                                            <p:strVal val="#ppt_y+.1"/>
                                          </p:val>
                                        </p:tav>
                                        <p:tav tm="100000">
                                          <p:val>
                                            <p:strVal val="#ppt_y"/>
                                          </p:val>
                                        </p:tav>
                                      </p:tavLst>
                                    </p:anim>
                                  </p:childTnLst>
                                </p:cTn>
                              </p:par>
                            </p:childTnLst>
                          </p:cTn>
                        </p:par>
                        <p:par>
                          <p:cTn id="58" fill="hold">
                            <p:stCondLst>
                              <p:cond delay="2250"/>
                            </p:stCondLst>
                            <p:childTnLst>
                              <p:par>
                                <p:cTn id="59" presetID="42"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250"/>
                                        <p:tgtEl>
                                          <p:spTgt spid="31"/>
                                        </p:tgtEl>
                                      </p:cBhvr>
                                    </p:animEffect>
                                    <p:anim calcmode="lin" valueType="num">
                                      <p:cBhvr>
                                        <p:cTn id="62" dur="250" fill="hold"/>
                                        <p:tgtEl>
                                          <p:spTgt spid="31"/>
                                        </p:tgtEl>
                                        <p:attrNameLst>
                                          <p:attrName>ppt_x</p:attrName>
                                        </p:attrNameLst>
                                      </p:cBhvr>
                                      <p:tavLst>
                                        <p:tav tm="0">
                                          <p:val>
                                            <p:strVal val="#ppt_x"/>
                                          </p:val>
                                        </p:tav>
                                        <p:tav tm="100000">
                                          <p:val>
                                            <p:strVal val="#ppt_x"/>
                                          </p:val>
                                        </p:tav>
                                      </p:tavLst>
                                    </p:anim>
                                    <p:anim calcmode="lin" valueType="num">
                                      <p:cBhvr>
                                        <p:cTn id="63" dur="250" fill="hold"/>
                                        <p:tgtEl>
                                          <p:spTgt spid="31"/>
                                        </p:tgtEl>
                                        <p:attrNameLst>
                                          <p:attrName>ppt_y</p:attrName>
                                        </p:attrNameLst>
                                      </p:cBhvr>
                                      <p:tavLst>
                                        <p:tav tm="0">
                                          <p:val>
                                            <p:strVal val="#ppt_y+.1"/>
                                          </p:val>
                                        </p:tav>
                                        <p:tav tm="100000">
                                          <p:val>
                                            <p:strVal val="#ppt_y"/>
                                          </p:val>
                                        </p:tav>
                                      </p:tavLst>
                                    </p:anim>
                                  </p:childTnLst>
                                </p:cTn>
                              </p:par>
                            </p:childTnLst>
                          </p:cTn>
                        </p:par>
                        <p:par>
                          <p:cTn id="64" fill="hold">
                            <p:stCondLst>
                              <p:cond delay="2500"/>
                            </p:stCondLst>
                            <p:childTnLst>
                              <p:par>
                                <p:cTn id="65" presetID="42" presetClass="entr" presetSubtype="0" fill="hold" grpId="0" nodeType="after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250"/>
                                        <p:tgtEl>
                                          <p:spTgt spid="32"/>
                                        </p:tgtEl>
                                      </p:cBhvr>
                                    </p:animEffect>
                                    <p:anim calcmode="lin" valueType="num">
                                      <p:cBhvr>
                                        <p:cTn id="68" dur="250" fill="hold"/>
                                        <p:tgtEl>
                                          <p:spTgt spid="32"/>
                                        </p:tgtEl>
                                        <p:attrNameLst>
                                          <p:attrName>ppt_x</p:attrName>
                                        </p:attrNameLst>
                                      </p:cBhvr>
                                      <p:tavLst>
                                        <p:tav tm="0">
                                          <p:val>
                                            <p:strVal val="#ppt_x"/>
                                          </p:val>
                                        </p:tav>
                                        <p:tav tm="100000">
                                          <p:val>
                                            <p:strVal val="#ppt_x"/>
                                          </p:val>
                                        </p:tav>
                                      </p:tavLst>
                                    </p:anim>
                                    <p:anim calcmode="lin" valueType="num">
                                      <p:cBhvr>
                                        <p:cTn id="69" dur="250" fill="hold"/>
                                        <p:tgtEl>
                                          <p:spTgt spid="32"/>
                                        </p:tgtEl>
                                        <p:attrNameLst>
                                          <p:attrName>ppt_y</p:attrName>
                                        </p:attrNameLst>
                                      </p:cBhvr>
                                      <p:tavLst>
                                        <p:tav tm="0">
                                          <p:val>
                                            <p:strVal val="#ppt_y+.1"/>
                                          </p:val>
                                        </p:tav>
                                        <p:tav tm="100000">
                                          <p:val>
                                            <p:strVal val="#ppt_y"/>
                                          </p:val>
                                        </p:tav>
                                      </p:tavLst>
                                    </p:anim>
                                  </p:childTnLst>
                                </p:cTn>
                              </p:par>
                            </p:childTnLst>
                          </p:cTn>
                        </p:par>
                        <p:par>
                          <p:cTn id="70" fill="hold">
                            <p:stCondLst>
                              <p:cond delay="2750"/>
                            </p:stCondLst>
                            <p:childTnLst>
                              <p:par>
                                <p:cTn id="71" presetID="42" presetClass="entr" presetSubtype="0"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250"/>
                                        <p:tgtEl>
                                          <p:spTgt spid="33"/>
                                        </p:tgtEl>
                                      </p:cBhvr>
                                    </p:animEffect>
                                    <p:anim calcmode="lin" valueType="num">
                                      <p:cBhvr>
                                        <p:cTn id="74" dur="250" fill="hold"/>
                                        <p:tgtEl>
                                          <p:spTgt spid="33"/>
                                        </p:tgtEl>
                                        <p:attrNameLst>
                                          <p:attrName>ppt_x</p:attrName>
                                        </p:attrNameLst>
                                      </p:cBhvr>
                                      <p:tavLst>
                                        <p:tav tm="0">
                                          <p:val>
                                            <p:strVal val="#ppt_x"/>
                                          </p:val>
                                        </p:tav>
                                        <p:tav tm="100000">
                                          <p:val>
                                            <p:strVal val="#ppt_x"/>
                                          </p:val>
                                        </p:tav>
                                      </p:tavLst>
                                    </p:anim>
                                    <p:anim calcmode="lin" valueType="num">
                                      <p:cBhvr>
                                        <p:cTn id="75" dur="2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71521" y="2198677"/>
            <a:ext cx="10048957" cy="4660911"/>
            <a:chOff x="1082500" y="1985269"/>
            <a:chExt cx="10048957" cy="4660911"/>
          </a:xfrm>
        </p:grpSpPr>
        <p:sp>
          <p:nvSpPr>
            <p:cNvPr id="6" name="五边形 7"/>
            <p:cNvSpPr/>
            <p:nvPr/>
          </p:nvSpPr>
          <p:spPr>
            <a:xfrm>
              <a:off x="1138371" y="1985269"/>
              <a:ext cx="9993086" cy="1518557"/>
            </a:xfrm>
            <a:prstGeom prst="homePlate">
              <a:avLst/>
            </a:prstGeom>
            <a:solidFill>
              <a:srgbClr val="49B564">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五边形 8"/>
            <p:cNvSpPr/>
            <p:nvPr/>
          </p:nvSpPr>
          <p:spPr>
            <a:xfrm>
              <a:off x="3432995" y="2470857"/>
              <a:ext cx="7698461" cy="1518557"/>
            </a:xfrm>
            <a:prstGeom prst="homePlate">
              <a:avLst/>
            </a:prstGeom>
            <a:solidFill>
              <a:srgbClr val="49B564">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8" name="五边形 9"/>
            <p:cNvSpPr/>
            <p:nvPr/>
          </p:nvSpPr>
          <p:spPr>
            <a:xfrm>
              <a:off x="5596680" y="2956445"/>
              <a:ext cx="5534776" cy="1518557"/>
            </a:xfrm>
            <a:prstGeom prst="homePlate">
              <a:avLst/>
            </a:prstGeom>
            <a:solidFill>
              <a:srgbClr val="49B564">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五边形 10"/>
            <p:cNvSpPr/>
            <p:nvPr/>
          </p:nvSpPr>
          <p:spPr>
            <a:xfrm>
              <a:off x="7980864" y="3458735"/>
              <a:ext cx="3138827" cy="1518557"/>
            </a:xfrm>
            <a:prstGeom prst="homePlate">
              <a:avLst/>
            </a:prstGeom>
            <a:solidFill>
              <a:srgbClr val="49B564">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13"/>
            <p:cNvSpPr txBox="1"/>
            <p:nvPr/>
          </p:nvSpPr>
          <p:spPr>
            <a:xfrm>
              <a:off x="1361134" y="2840453"/>
              <a:ext cx="1920910" cy="584775"/>
            </a:xfrm>
            <a:prstGeom prst="rect">
              <a:avLst/>
            </a:prstGeom>
            <a:noFill/>
            <a:effectLst/>
          </p:spPr>
          <p:txBody>
            <a:bodyPr wrap="none" rtlCol="0">
              <a:spAutoFit/>
            </a:bodyPr>
            <a:lstStyle/>
            <a:p>
              <a:r>
                <a:rPr lang="en-US" altLang="zh-CN" sz="3200" b="1" dirty="0">
                  <a:solidFill>
                    <a:schemeClr val="bg1"/>
                  </a:solidFill>
                  <a:cs typeface="+mn-ea"/>
                  <a:sym typeface="+mn-lt"/>
                </a:rPr>
                <a:t>  </a:t>
              </a:r>
              <a:r>
                <a:rPr lang="en-US" altLang="zh-CN" sz="2000" dirty="0">
                  <a:solidFill>
                    <a:schemeClr val="bg1"/>
                  </a:solidFill>
                  <a:cs typeface="+mn-ea"/>
                  <a:sym typeface="+mn-lt"/>
                </a:rPr>
                <a:t>TEXT  HERE</a:t>
              </a:r>
              <a:endParaRPr lang="en-US" altLang="zh-CN" sz="1600" dirty="0">
                <a:solidFill>
                  <a:schemeClr val="bg1"/>
                </a:solidFill>
                <a:cs typeface="+mn-ea"/>
                <a:sym typeface="+mn-lt"/>
              </a:endParaRPr>
            </a:p>
          </p:txBody>
        </p:sp>
        <p:sp>
          <p:nvSpPr>
            <p:cNvPr id="12" name="文本框 14"/>
            <p:cNvSpPr txBox="1"/>
            <p:nvPr/>
          </p:nvSpPr>
          <p:spPr>
            <a:xfrm>
              <a:off x="3710445" y="3296196"/>
              <a:ext cx="1920910" cy="584775"/>
            </a:xfrm>
            <a:prstGeom prst="rect">
              <a:avLst/>
            </a:prstGeom>
            <a:noFill/>
            <a:effectLst/>
          </p:spPr>
          <p:txBody>
            <a:bodyPr wrap="none" rtlCol="0">
              <a:spAutoFit/>
            </a:bodyPr>
            <a:lstStyle/>
            <a:p>
              <a:r>
                <a:rPr lang="en-US" altLang="zh-CN" sz="3200" b="1" dirty="0">
                  <a:solidFill>
                    <a:schemeClr val="bg1"/>
                  </a:solidFill>
                  <a:cs typeface="+mn-ea"/>
                  <a:sym typeface="+mn-lt"/>
                </a:rPr>
                <a:t>  </a:t>
              </a:r>
              <a:r>
                <a:rPr lang="en-US" altLang="zh-CN" sz="2000" dirty="0">
                  <a:solidFill>
                    <a:schemeClr val="bg1"/>
                  </a:solidFill>
                  <a:cs typeface="+mn-ea"/>
                  <a:sym typeface="+mn-lt"/>
                </a:rPr>
                <a:t>TEXT  HERE</a:t>
              </a:r>
              <a:endParaRPr lang="en-US" altLang="zh-CN" sz="1600" dirty="0">
                <a:solidFill>
                  <a:schemeClr val="bg1"/>
                </a:solidFill>
                <a:cs typeface="+mn-ea"/>
                <a:sym typeface="+mn-lt"/>
              </a:endParaRPr>
            </a:p>
          </p:txBody>
        </p:sp>
        <p:sp>
          <p:nvSpPr>
            <p:cNvPr id="13" name="文本框 15"/>
            <p:cNvSpPr txBox="1"/>
            <p:nvPr/>
          </p:nvSpPr>
          <p:spPr>
            <a:xfrm>
              <a:off x="8447047" y="4321715"/>
              <a:ext cx="1920910" cy="584775"/>
            </a:xfrm>
            <a:prstGeom prst="rect">
              <a:avLst/>
            </a:prstGeom>
            <a:noFill/>
            <a:effectLst/>
          </p:spPr>
          <p:txBody>
            <a:bodyPr wrap="none" rtlCol="0">
              <a:spAutoFit/>
            </a:bodyPr>
            <a:lstStyle/>
            <a:p>
              <a:r>
                <a:rPr lang="en-US" altLang="zh-CN" sz="3200" b="1" dirty="0">
                  <a:solidFill>
                    <a:schemeClr val="bg1"/>
                  </a:solidFill>
                  <a:cs typeface="+mn-ea"/>
                  <a:sym typeface="+mn-lt"/>
                </a:rPr>
                <a:t>  </a:t>
              </a:r>
              <a:r>
                <a:rPr lang="en-US" altLang="zh-CN" sz="2000" dirty="0">
                  <a:solidFill>
                    <a:schemeClr val="bg1"/>
                  </a:solidFill>
                  <a:cs typeface="+mn-ea"/>
                  <a:sym typeface="+mn-lt"/>
                </a:rPr>
                <a:t>TEXT  HERE</a:t>
              </a:r>
              <a:endParaRPr lang="en-US" altLang="zh-CN" sz="1600" dirty="0">
                <a:solidFill>
                  <a:schemeClr val="bg1"/>
                </a:solidFill>
                <a:cs typeface="+mn-ea"/>
                <a:sym typeface="+mn-lt"/>
              </a:endParaRPr>
            </a:p>
          </p:txBody>
        </p:sp>
        <p:sp>
          <p:nvSpPr>
            <p:cNvPr id="14" name="文本框 24"/>
            <p:cNvSpPr txBox="1"/>
            <p:nvPr/>
          </p:nvSpPr>
          <p:spPr>
            <a:xfrm>
              <a:off x="5931335" y="3850447"/>
              <a:ext cx="1920910" cy="584775"/>
            </a:xfrm>
            <a:prstGeom prst="rect">
              <a:avLst/>
            </a:prstGeom>
            <a:noFill/>
            <a:effectLst/>
          </p:spPr>
          <p:txBody>
            <a:bodyPr wrap="none" rtlCol="0">
              <a:spAutoFit/>
            </a:bodyPr>
            <a:lstStyle/>
            <a:p>
              <a:r>
                <a:rPr lang="en-US" altLang="zh-CN" sz="3200" b="1" dirty="0">
                  <a:solidFill>
                    <a:schemeClr val="bg1"/>
                  </a:solidFill>
                  <a:cs typeface="+mn-ea"/>
                  <a:sym typeface="+mn-lt"/>
                </a:rPr>
                <a:t>  </a:t>
              </a:r>
              <a:r>
                <a:rPr lang="en-US" altLang="zh-CN" sz="2000" dirty="0">
                  <a:solidFill>
                    <a:schemeClr val="bg1"/>
                  </a:solidFill>
                  <a:cs typeface="+mn-ea"/>
                  <a:sym typeface="+mn-lt"/>
                </a:rPr>
                <a:t>TEXT  HERE</a:t>
              </a:r>
              <a:endParaRPr lang="en-US" altLang="zh-CN" sz="1600" dirty="0">
                <a:solidFill>
                  <a:schemeClr val="bg1"/>
                </a:solidFill>
                <a:cs typeface="+mn-ea"/>
                <a:sym typeface="+mn-lt"/>
              </a:endParaRPr>
            </a:p>
          </p:txBody>
        </p:sp>
        <p:sp>
          <p:nvSpPr>
            <p:cNvPr id="15" name="文本框 25"/>
            <p:cNvSpPr txBox="1"/>
            <p:nvPr/>
          </p:nvSpPr>
          <p:spPr>
            <a:xfrm>
              <a:off x="1082500" y="3549203"/>
              <a:ext cx="2475358" cy="1754326"/>
            </a:xfrm>
            <a:prstGeom prst="rect">
              <a:avLst/>
            </a:prstGeom>
            <a:noFill/>
            <a:effectLst/>
          </p:spPr>
          <p:txBody>
            <a:bodyPr wrap="none" rtlCol="0">
              <a:spAutoFit/>
            </a:bodyPr>
            <a:lstStyle/>
            <a:p>
              <a:r>
                <a:rPr lang="en-US" altLang="zh-CN" sz="2800" b="1" dirty="0">
                  <a:solidFill>
                    <a:schemeClr val="bg1">
                      <a:lumMod val="50000"/>
                    </a:schemeClr>
                  </a:solidFill>
                  <a:cs typeface="+mn-ea"/>
                  <a:sym typeface="+mn-lt"/>
                </a:rPr>
                <a:t>    </a:t>
              </a:r>
              <a:endParaRPr lang="en-US" altLang="zh-CN" sz="1050" b="1"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center</a:t>
              </a:r>
            </a:p>
            <a:p>
              <a:r>
                <a:rPr lang="en-US" altLang="zh-CN" sz="1100" dirty="0">
                  <a:solidFill>
                    <a:schemeClr val="bg1">
                      <a:lumMod val="50000"/>
                    </a:schemeClr>
                  </a:solidFill>
                  <a:cs typeface="+mn-ea"/>
                  <a:sym typeface="+mn-lt"/>
                </a:rPr>
                <a:t>of the   narrative thought  </a:t>
              </a:r>
              <a:r>
                <a:rPr lang="en-US" altLang="zh-CN" sz="1200" dirty="0">
                  <a:solidFill>
                    <a:schemeClr val="bg1">
                      <a:lumMod val="50000"/>
                    </a:schemeClr>
                  </a:solidFill>
                  <a:cs typeface="+mn-ea"/>
                  <a:sym typeface="+mn-lt"/>
                </a:rPr>
                <a:t>Click here</a:t>
              </a:r>
            </a:p>
            <a:p>
              <a:r>
                <a:rPr lang="en-US" altLang="zh-CN" sz="1200" dirty="0">
                  <a:solidFill>
                    <a:schemeClr val="bg1">
                      <a:lumMod val="50000"/>
                    </a:schemeClr>
                  </a:solidFill>
                  <a:cs typeface="+mn-ea"/>
                  <a:sym typeface="+mn-lt"/>
                </a:rPr>
                <a:t>to add  you to the  center of the </a:t>
              </a:r>
            </a:p>
            <a:p>
              <a:r>
                <a:rPr lang="en-US" altLang="zh-CN" sz="1200" dirty="0">
                  <a:solidFill>
                    <a:schemeClr val="bg1">
                      <a:lumMod val="50000"/>
                    </a:schemeClr>
                  </a:solidFill>
                  <a:cs typeface="+mn-ea"/>
                  <a:sym typeface="+mn-lt"/>
                </a:rPr>
                <a:t>narrative thought </a:t>
              </a:r>
              <a:r>
                <a:rPr lang="en-US" altLang="zh-CN" sz="1100" dirty="0">
                  <a:solidFill>
                    <a:schemeClr val="bg1">
                      <a:lumMod val="50000"/>
                    </a:schemeClr>
                  </a:solidFill>
                  <a:cs typeface="+mn-ea"/>
                  <a:sym typeface="+mn-lt"/>
                </a:rPr>
                <a:t>Click here to add </a:t>
              </a:r>
            </a:p>
            <a:p>
              <a:r>
                <a:rPr lang="en-US" altLang="zh-CN" sz="1100" dirty="0">
                  <a:solidFill>
                    <a:schemeClr val="bg1">
                      <a:lumMod val="50000"/>
                    </a:schemeClr>
                  </a:solidFill>
                  <a:cs typeface="+mn-ea"/>
                  <a:sym typeface="+mn-lt"/>
                </a:rPr>
                <a:t>you to the  center of the   narrative</a:t>
              </a:r>
            </a:p>
            <a:p>
              <a:r>
                <a:rPr lang="en-US" altLang="zh-CN" sz="1100" dirty="0">
                  <a:solidFill>
                    <a:schemeClr val="bg1">
                      <a:lumMod val="50000"/>
                    </a:schemeClr>
                  </a:solidFill>
                  <a:cs typeface="+mn-ea"/>
                  <a:sym typeface="+mn-lt"/>
                </a:rPr>
                <a:t>thought</a:t>
              </a:r>
            </a:p>
            <a:p>
              <a:endParaRPr lang="en-US" altLang="zh-CN" sz="1100" dirty="0">
                <a:solidFill>
                  <a:schemeClr val="bg1">
                    <a:lumMod val="50000"/>
                  </a:schemeClr>
                </a:solidFill>
                <a:cs typeface="+mn-ea"/>
                <a:sym typeface="+mn-lt"/>
              </a:endParaRPr>
            </a:p>
          </p:txBody>
        </p:sp>
        <p:sp>
          <p:nvSpPr>
            <p:cNvPr id="16" name="文本框 26"/>
            <p:cNvSpPr txBox="1"/>
            <p:nvPr/>
          </p:nvSpPr>
          <p:spPr>
            <a:xfrm>
              <a:off x="3323877" y="4014691"/>
              <a:ext cx="2475358" cy="1754326"/>
            </a:xfrm>
            <a:prstGeom prst="rect">
              <a:avLst/>
            </a:prstGeom>
            <a:noFill/>
            <a:effectLst/>
          </p:spPr>
          <p:txBody>
            <a:bodyPr wrap="none" rtlCol="0">
              <a:spAutoFit/>
            </a:bodyPr>
            <a:lstStyle/>
            <a:p>
              <a:r>
                <a:rPr lang="en-US" altLang="zh-CN" sz="2800" b="1" dirty="0">
                  <a:solidFill>
                    <a:schemeClr val="bg1">
                      <a:lumMod val="50000"/>
                    </a:schemeClr>
                  </a:solidFill>
                  <a:cs typeface="+mn-ea"/>
                  <a:sym typeface="+mn-lt"/>
                </a:rPr>
                <a:t>    </a:t>
              </a:r>
              <a:endParaRPr lang="en-US" altLang="zh-CN" sz="1050" b="1"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center</a:t>
              </a:r>
            </a:p>
            <a:p>
              <a:r>
                <a:rPr lang="en-US" altLang="zh-CN" sz="1100" dirty="0">
                  <a:solidFill>
                    <a:schemeClr val="bg1">
                      <a:lumMod val="50000"/>
                    </a:schemeClr>
                  </a:solidFill>
                  <a:cs typeface="+mn-ea"/>
                  <a:sym typeface="+mn-lt"/>
                </a:rPr>
                <a:t>of the   narrative thought  </a:t>
              </a:r>
              <a:r>
                <a:rPr lang="en-US" altLang="zh-CN" sz="1200" dirty="0">
                  <a:solidFill>
                    <a:schemeClr val="bg1">
                      <a:lumMod val="50000"/>
                    </a:schemeClr>
                  </a:solidFill>
                  <a:cs typeface="+mn-ea"/>
                  <a:sym typeface="+mn-lt"/>
                </a:rPr>
                <a:t>Click here</a:t>
              </a:r>
            </a:p>
            <a:p>
              <a:r>
                <a:rPr lang="en-US" altLang="zh-CN" sz="1200" dirty="0">
                  <a:solidFill>
                    <a:schemeClr val="bg1">
                      <a:lumMod val="50000"/>
                    </a:schemeClr>
                  </a:solidFill>
                  <a:cs typeface="+mn-ea"/>
                  <a:sym typeface="+mn-lt"/>
                </a:rPr>
                <a:t>to add  you to the  center of the </a:t>
              </a:r>
            </a:p>
            <a:p>
              <a:r>
                <a:rPr lang="en-US" altLang="zh-CN" sz="1200" dirty="0">
                  <a:solidFill>
                    <a:schemeClr val="bg1">
                      <a:lumMod val="50000"/>
                    </a:schemeClr>
                  </a:solidFill>
                  <a:cs typeface="+mn-ea"/>
                  <a:sym typeface="+mn-lt"/>
                </a:rPr>
                <a:t>narrative thought </a:t>
              </a:r>
              <a:r>
                <a:rPr lang="en-US" altLang="zh-CN" sz="1100" dirty="0">
                  <a:solidFill>
                    <a:schemeClr val="bg1">
                      <a:lumMod val="50000"/>
                    </a:schemeClr>
                  </a:solidFill>
                  <a:cs typeface="+mn-ea"/>
                  <a:sym typeface="+mn-lt"/>
                </a:rPr>
                <a:t>Click here to add </a:t>
              </a:r>
            </a:p>
            <a:p>
              <a:r>
                <a:rPr lang="en-US" altLang="zh-CN" sz="1100" dirty="0">
                  <a:solidFill>
                    <a:schemeClr val="bg1">
                      <a:lumMod val="50000"/>
                    </a:schemeClr>
                  </a:solidFill>
                  <a:cs typeface="+mn-ea"/>
                  <a:sym typeface="+mn-lt"/>
                </a:rPr>
                <a:t>you to the  center of the   narrative</a:t>
              </a:r>
            </a:p>
            <a:p>
              <a:r>
                <a:rPr lang="en-US" altLang="zh-CN" sz="1100" dirty="0">
                  <a:solidFill>
                    <a:schemeClr val="bg1">
                      <a:lumMod val="50000"/>
                    </a:schemeClr>
                  </a:solidFill>
                  <a:cs typeface="+mn-ea"/>
                  <a:sym typeface="+mn-lt"/>
                </a:rPr>
                <a:t>thought</a:t>
              </a:r>
            </a:p>
            <a:p>
              <a:endParaRPr lang="en-US" altLang="zh-CN" sz="1100" dirty="0">
                <a:solidFill>
                  <a:schemeClr val="bg1">
                    <a:lumMod val="50000"/>
                  </a:schemeClr>
                </a:solidFill>
                <a:cs typeface="+mn-ea"/>
                <a:sym typeface="+mn-lt"/>
              </a:endParaRPr>
            </a:p>
          </p:txBody>
        </p:sp>
        <p:sp>
          <p:nvSpPr>
            <p:cNvPr id="17" name="文本框 27"/>
            <p:cNvSpPr txBox="1"/>
            <p:nvPr/>
          </p:nvSpPr>
          <p:spPr>
            <a:xfrm>
              <a:off x="5596323" y="4486307"/>
              <a:ext cx="2475358" cy="1754326"/>
            </a:xfrm>
            <a:prstGeom prst="rect">
              <a:avLst/>
            </a:prstGeom>
            <a:noFill/>
            <a:effectLst/>
          </p:spPr>
          <p:txBody>
            <a:bodyPr wrap="none" rtlCol="0">
              <a:spAutoFit/>
            </a:bodyPr>
            <a:lstStyle/>
            <a:p>
              <a:r>
                <a:rPr lang="en-US" altLang="zh-CN" sz="2800" b="1" dirty="0">
                  <a:solidFill>
                    <a:schemeClr val="bg1">
                      <a:lumMod val="50000"/>
                    </a:schemeClr>
                  </a:solidFill>
                  <a:cs typeface="+mn-ea"/>
                  <a:sym typeface="+mn-lt"/>
                </a:rPr>
                <a:t>    </a:t>
              </a:r>
              <a:endParaRPr lang="en-US" altLang="zh-CN" sz="1050" b="1"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center</a:t>
              </a:r>
            </a:p>
            <a:p>
              <a:r>
                <a:rPr lang="en-US" altLang="zh-CN" sz="1100" dirty="0">
                  <a:solidFill>
                    <a:schemeClr val="bg1">
                      <a:lumMod val="50000"/>
                    </a:schemeClr>
                  </a:solidFill>
                  <a:cs typeface="+mn-ea"/>
                  <a:sym typeface="+mn-lt"/>
                </a:rPr>
                <a:t>of the   narrative thought  </a:t>
              </a:r>
              <a:r>
                <a:rPr lang="en-US" altLang="zh-CN" sz="1200" dirty="0">
                  <a:solidFill>
                    <a:schemeClr val="bg1">
                      <a:lumMod val="50000"/>
                    </a:schemeClr>
                  </a:solidFill>
                  <a:cs typeface="+mn-ea"/>
                  <a:sym typeface="+mn-lt"/>
                </a:rPr>
                <a:t>Click here</a:t>
              </a:r>
            </a:p>
            <a:p>
              <a:r>
                <a:rPr lang="en-US" altLang="zh-CN" sz="1200" dirty="0">
                  <a:solidFill>
                    <a:schemeClr val="bg1">
                      <a:lumMod val="50000"/>
                    </a:schemeClr>
                  </a:solidFill>
                  <a:cs typeface="+mn-ea"/>
                  <a:sym typeface="+mn-lt"/>
                </a:rPr>
                <a:t>to add  you to the  center of the </a:t>
              </a:r>
            </a:p>
            <a:p>
              <a:r>
                <a:rPr lang="en-US" altLang="zh-CN" sz="1200" dirty="0">
                  <a:solidFill>
                    <a:schemeClr val="bg1">
                      <a:lumMod val="50000"/>
                    </a:schemeClr>
                  </a:solidFill>
                  <a:cs typeface="+mn-ea"/>
                  <a:sym typeface="+mn-lt"/>
                </a:rPr>
                <a:t>narrative thought </a:t>
              </a:r>
              <a:r>
                <a:rPr lang="en-US" altLang="zh-CN" sz="1100" dirty="0">
                  <a:solidFill>
                    <a:schemeClr val="bg1">
                      <a:lumMod val="50000"/>
                    </a:schemeClr>
                  </a:solidFill>
                  <a:cs typeface="+mn-ea"/>
                  <a:sym typeface="+mn-lt"/>
                </a:rPr>
                <a:t>Click here to add </a:t>
              </a:r>
            </a:p>
            <a:p>
              <a:r>
                <a:rPr lang="en-US" altLang="zh-CN" sz="1100" dirty="0">
                  <a:solidFill>
                    <a:schemeClr val="bg1">
                      <a:lumMod val="50000"/>
                    </a:schemeClr>
                  </a:solidFill>
                  <a:cs typeface="+mn-ea"/>
                  <a:sym typeface="+mn-lt"/>
                </a:rPr>
                <a:t>you to the  center of the   narrative</a:t>
              </a:r>
            </a:p>
            <a:p>
              <a:r>
                <a:rPr lang="en-US" altLang="zh-CN" sz="1100" dirty="0">
                  <a:solidFill>
                    <a:schemeClr val="bg1">
                      <a:lumMod val="50000"/>
                    </a:schemeClr>
                  </a:solidFill>
                  <a:cs typeface="+mn-ea"/>
                  <a:sym typeface="+mn-lt"/>
                </a:rPr>
                <a:t>thought</a:t>
              </a:r>
            </a:p>
            <a:p>
              <a:endParaRPr lang="en-US" altLang="zh-CN" sz="1100" dirty="0">
                <a:solidFill>
                  <a:schemeClr val="bg1">
                    <a:lumMod val="50000"/>
                  </a:schemeClr>
                </a:solidFill>
                <a:cs typeface="+mn-ea"/>
                <a:sym typeface="+mn-lt"/>
              </a:endParaRPr>
            </a:p>
          </p:txBody>
        </p:sp>
        <p:sp>
          <p:nvSpPr>
            <p:cNvPr id="18" name="文本框 28"/>
            <p:cNvSpPr txBox="1"/>
            <p:nvPr/>
          </p:nvSpPr>
          <p:spPr>
            <a:xfrm>
              <a:off x="8154214" y="4891854"/>
              <a:ext cx="2475358" cy="1754326"/>
            </a:xfrm>
            <a:prstGeom prst="rect">
              <a:avLst/>
            </a:prstGeom>
            <a:noFill/>
            <a:effectLst/>
          </p:spPr>
          <p:txBody>
            <a:bodyPr wrap="none" rtlCol="0">
              <a:spAutoFit/>
            </a:bodyPr>
            <a:lstStyle/>
            <a:p>
              <a:r>
                <a:rPr lang="en-US" altLang="zh-CN" sz="2800" b="1" dirty="0">
                  <a:solidFill>
                    <a:schemeClr val="bg1">
                      <a:lumMod val="50000"/>
                    </a:schemeClr>
                  </a:solidFill>
                  <a:cs typeface="+mn-ea"/>
                  <a:sym typeface="+mn-lt"/>
                </a:rPr>
                <a:t>    </a:t>
              </a:r>
              <a:endParaRPr lang="en-US" altLang="zh-CN" sz="1050" b="1"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center</a:t>
              </a:r>
            </a:p>
            <a:p>
              <a:r>
                <a:rPr lang="en-US" altLang="zh-CN" sz="1100" dirty="0">
                  <a:solidFill>
                    <a:schemeClr val="bg1">
                      <a:lumMod val="50000"/>
                    </a:schemeClr>
                  </a:solidFill>
                  <a:cs typeface="+mn-ea"/>
                  <a:sym typeface="+mn-lt"/>
                </a:rPr>
                <a:t>of the   narrative thought  </a:t>
              </a:r>
              <a:r>
                <a:rPr lang="en-US" altLang="zh-CN" sz="1200" dirty="0">
                  <a:solidFill>
                    <a:schemeClr val="bg1">
                      <a:lumMod val="50000"/>
                    </a:schemeClr>
                  </a:solidFill>
                  <a:cs typeface="+mn-ea"/>
                  <a:sym typeface="+mn-lt"/>
                </a:rPr>
                <a:t>Click here</a:t>
              </a:r>
            </a:p>
            <a:p>
              <a:r>
                <a:rPr lang="en-US" altLang="zh-CN" sz="1200" dirty="0">
                  <a:solidFill>
                    <a:schemeClr val="bg1">
                      <a:lumMod val="50000"/>
                    </a:schemeClr>
                  </a:solidFill>
                  <a:cs typeface="+mn-ea"/>
                  <a:sym typeface="+mn-lt"/>
                </a:rPr>
                <a:t>to add  you to the  center of the </a:t>
              </a:r>
            </a:p>
            <a:p>
              <a:r>
                <a:rPr lang="en-US" altLang="zh-CN" sz="1200" dirty="0">
                  <a:solidFill>
                    <a:schemeClr val="bg1">
                      <a:lumMod val="50000"/>
                    </a:schemeClr>
                  </a:solidFill>
                  <a:cs typeface="+mn-ea"/>
                  <a:sym typeface="+mn-lt"/>
                </a:rPr>
                <a:t>narrative thought </a:t>
              </a:r>
              <a:r>
                <a:rPr lang="en-US" altLang="zh-CN" sz="1100" dirty="0">
                  <a:solidFill>
                    <a:schemeClr val="bg1">
                      <a:lumMod val="50000"/>
                    </a:schemeClr>
                  </a:solidFill>
                  <a:cs typeface="+mn-ea"/>
                  <a:sym typeface="+mn-lt"/>
                </a:rPr>
                <a:t>Click here to add </a:t>
              </a:r>
            </a:p>
            <a:p>
              <a:r>
                <a:rPr lang="en-US" altLang="zh-CN" sz="1100" dirty="0">
                  <a:solidFill>
                    <a:schemeClr val="bg1">
                      <a:lumMod val="50000"/>
                    </a:schemeClr>
                  </a:solidFill>
                  <a:cs typeface="+mn-ea"/>
                  <a:sym typeface="+mn-lt"/>
                </a:rPr>
                <a:t>you to the  center of the   narrative</a:t>
              </a:r>
            </a:p>
            <a:p>
              <a:r>
                <a:rPr lang="en-US" altLang="zh-CN" sz="1100" dirty="0">
                  <a:solidFill>
                    <a:schemeClr val="bg1">
                      <a:lumMod val="50000"/>
                    </a:schemeClr>
                  </a:solidFill>
                  <a:cs typeface="+mn-ea"/>
                  <a:sym typeface="+mn-lt"/>
                </a:rPr>
                <a:t>thought</a:t>
              </a:r>
            </a:p>
            <a:p>
              <a:endParaRPr lang="en-US" altLang="zh-CN" sz="1100" dirty="0">
                <a:solidFill>
                  <a:schemeClr val="bg1">
                    <a:lumMod val="50000"/>
                  </a:schemeClr>
                </a:solidFill>
                <a:cs typeface="+mn-ea"/>
                <a:sym typeface="+mn-lt"/>
              </a:endParaRPr>
            </a:p>
          </p:txBody>
        </p:sp>
        <p:grpSp>
          <p:nvGrpSpPr>
            <p:cNvPr id="19" name="组合 18"/>
            <p:cNvGrpSpPr>
              <a:grpSpLocks noChangeAspect="1"/>
            </p:cNvGrpSpPr>
            <p:nvPr/>
          </p:nvGrpSpPr>
          <p:grpSpPr>
            <a:xfrm>
              <a:off x="2092945" y="2248973"/>
              <a:ext cx="407494" cy="455712"/>
              <a:chOff x="5999255" y="3275006"/>
              <a:chExt cx="402656" cy="450303"/>
            </a:xfrm>
            <a:solidFill>
              <a:schemeClr val="bg1"/>
            </a:solidFill>
          </p:grpSpPr>
          <p:sp>
            <p:nvSpPr>
              <p:cNvPr id="33"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4"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5"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6"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7"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20" name="组合 19"/>
            <p:cNvGrpSpPr/>
            <p:nvPr/>
          </p:nvGrpSpPr>
          <p:grpSpPr>
            <a:xfrm>
              <a:off x="4418737" y="2744547"/>
              <a:ext cx="438356" cy="471740"/>
              <a:chOff x="7005429" y="4859473"/>
              <a:chExt cx="466184" cy="501686"/>
            </a:xfrm>
            <a:solidFill>
              <a:schemeClr val="bg1"/>
            </a:solidFill>
          </p:grpSpPr>
          <p:sp>
            <p:nvSpPr>
              <p:cNvPr id="28" name="Freeform 154"/>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9"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0"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1"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2"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21" name="组合 20"/>
            <p:cNvGrpSpPr/>
            <p:nvPr/>
          </p:nvGrpSpPr>
          <p:grpSpPr>
            <a:xfrm>
              <a:off x="6510189" y="3254759"/>
              <a:ext cx="439203" cy="422377"/>
              <a:chOff x="2607983" y="4241292"/>
              <a:chExt cx="490600" cy="471805"/>
            </a:xfrm>
            <a:solidFill>
              <a:schemeClr val="bg1"/>
            </a:solidFill>
          </p:grpSpPr>
          <p:sp>
            <p:nvSpPr>
              <p:cNvPr id="26" name="Oval 131"/>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7"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22" name="组合 21"/>
            <p:cNvGrpSpPr/>
            <p:nvPr/>
          </p:nvGrpSpPr>
          <p:grpSpPr>
            <a:xfrm>
              <a:off x="9032124" y="3680120"/>
              <a:ext cx="463056" cy="523733"/>
              <a:chOff x="4994016" y="4872552"/>
              <a:chExt cx="406393" cy="459645"/>
            </a:xfrm>
            <a:solidFill>
              <a:schemeClr val="bg1"/>
            </a:solidFill>
          </p:grpSpPr>
          <p:sp>
            <p:nvSpPr>
              <p:cNvPr id="23" name="Freeform 148"/>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4"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5"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sp>
        <p:nvSpPr>
          <p:cNvPr id="38" name="圆角矩形 37"/>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38"/>
          <p:cNvSpPr/>
          <p:nvPr/>
        </p:nvSpPr>
        <p:spPr>
          <a:xfrm>
            <a:off x="1149772" y="224525"/>
            <a:ext cx="4801314" cy="646331"/>
          </a:xfrm>
          <a:prstGeom prst="rect">
            <a:avLst/>
          </a:prstGeom>
        </p:spPr>
        <p:txBody>
          <a:bodyPr wrap="none">
            <a:spAutoFit/>
          </a:bodyPr>
          <a:lstStyle/>
          <a:p>
            <a:pPr algn="ctr"/>
            <a:r>
              <a:rPr kumimoji="1" lang="zh-CN" altLang="en-US" sz="3600" b="1" dirty="0" smtClean="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extLst>
      <p:ext uri="{BB962C8B-B14F-4D97-AF65-F5344CB8AC3E}">
        <p14:creationId xmlns:p14="http://schemas.microsoft.com/office/powerpoint/2010/main" val="260384940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66802" y="1445971"/>
            <a:ext cx="10751353" cy="4408055"/>
            <a:chOff x="762000" y="1581150"/>
            <a:chExt cx="7620000" cy="3124200"/>
          </a:xfrm>
        </p:grpSpPr>
        <p:sp>
          <p:nvSpPr>
            <p:cNvPr id="6" name="Rectangle 3"/>
            <p:cNvSpPr/>
            <p:nvPr/>
          </p:nvSpPr>
          <p:spPr>
            <a:xfrm>
              <a:off x="2899495" y="1581150"/>
              <a:ext cx="3352800" cy="963133"/>
            </a:xfrm>
            <a:prstGeom prst="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 name="Rectangle 4"/>
            <p:cNvSpPr/>
            <p:nvPr/>
          </p:nvSpPr>
          <p:spPr>
            <a:xfrm>
              <a:off x="2899495" y="2647950"/>
              <a:ext cx="3352800" cy="963133"/>
            </a:xfrm>
            <a:prstGeom prst="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 name="Rectangle 5"/>
            <p:cNvSpPr/>
            <p:nvPr/>
          </p:nvSpPr>
          <p:spPr>
            <a:xfrm>
              <a:off x="2899495" y="3742217"/>
              <a:ext cx="3352800" cy="963133"/>
            </a:xfrm>
            <a:prstGeom prst="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 name="Text Box 10"/>
            <p:cNvSpPr txBox="1">
              <a:spLocks noChangeArrowheads="1"/>
            </p:cNvSpPr>
            <p:nvPr/>
          </p:nvSpPr>
          <p:spPr bwMode="auto">
            <a:xfrm>
              <a:off x="3886200" y="1581150"/>
              <a:ext cx="2286000" cy="523527"/>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200" b="1" dirty="0">
                  <a:solidFill>
                    <a:schemeClr val="bg1"/>
                  </a:solidFill>
                  <a:cs typeface="+mn-ea"/>
                  <a:sym typeface="+mn-lt"/>
                </a:rPr>
                <a:t>Title Head</a:t>
              </a:r>
            </a:p>
            <a:p>
              <a:pPr defTabSz="1088232"/>
              <a:r>
                <a:rPr lang="en-US" sz="1050" dirty="0" err="1">
                  <a:solidFill>
                    <a:schemeClr val="bg1"/>
                  </a:solidFill>
                  <a:cs typeface="+mn-ea"/>
                  <a:sym typeface="+mn-lt"/>
                </a:rPr>
                <a:t>Mauris</a:t>
              </a:r>
              <a:r>
                <a:rPr lang="en-US" sz="1050" dirty="0">
                  <a:solidFill>
                    <a:schemeClr val="bg1"/>
                  </a:solidFill>
                  <a:cs typeface="+mn-ea"/>
                  <a:sym typeface="+mn-lt"/>
                </a:rPr>
                <a:t> quam dolor, </a:t>
              </a:r>
              <a:r>
                <a:rPr lang="en-US" sz="1050" dirty="0" err="1">
                  <a:solidFill>
                    <a:schemeClr val="bg1"/>
                  </a:solidFill>
                  <a:cs typeface="+mn-ea"/>
                  <a:sym typeface="+mn-lt"/>
                </a:rPr>
                <a:t>cursus</a:t>
              </a:r>
              <a:r>
                <a:rPr lang="en-US" sz="1050" dirty="0">
                  <a:solidFill>
                    <a:schemeClr val="bg1"/>
                  </a:solidFill>
                  <a:cs typeface="+mn-ea"/>
                  <a:sym typeface="+mn-lt"/>
                </a:rPr>
                <a:t> at </a:t>
              </a:r>
              <a:r>
                <a:rPr lang="en-US" sz="1050" dirty="0" err="1">
                  <a:solidFill>
                    <a:schemeClr val="bg1"/>
                  </a:solidFill>
                  <a:cs typeface="+mn-ea"/>
                  <a:sym typeface="+mn-lt"/>
                </a:rPr>
                <a:t>porta</a:t>
              </a:r>
              <a:r>
                <a:rPr lang="en-US" sz="1050" dirty="0">
                  <a:solidFill>
                    <a:schemeClr val="bg1"/>
                  </a:solidFill>
                  <a:cs typeface="+mn-ea"/>
                  <a:sym typeface="+mn-lt"/>
                </a:rPr>
                <a:t> et, </a:t>
              </a:r>
              <a:r>
                <a:rPr lang="en-US" sz="1050" dirty="0" err="1">
                  <a:solidFill>
                    <a:schemeClr val="bg1"/>
                  </a:solidFill>
                  <a:cs typeface="+mn-ea"/>
                  <a:sym typeface="+mn-lt"/>
                </a:rPr>
                <a:t>luctus</a:t>
              </a:r>
              <a:r>
                <a:rPr lang="en-US" sz="1050" dirty="0">
                  <a:solidFill>
                    <a:schemeClr val="bg1"/>
                  </a:solidFill>
                  <a:cs typeface="+mn-ea"/>
                  <a:sym typeface="+mn-lt"/>
                </a:rPr>
                <a:t> </a:t>
              </a:r>
              <a:r>
                <a:rPr lang="en-US" sz="1050" dirty="0" err="1">
                  <a:solidFill>
                    <a:schemeClr val="bg1"/>
                  </a:solidFill>
                  <a:cs typeface="+mn-ea"/>
                  <a:sym typeface="+mn-lt"/>
                </a:rPr>
                <a:t>eget</a:t>
              </a:r>
              <a:r>
                <a:rPr lang="en-US" sz="1050" dirty="0">
                  <a:solidFill>
                    <a:schemeClr val="bg1"/>
                  </a:solidFill>
                  <a:cs typeface="+mn-ea"/>
                  <a:sym typeface="+mn-lt"/>
                </a:rPr>
                <a:t> </a:t>
              </a:r>
              <a:r>
                <a:rPr lang="en-US" sz="1050" dirty="0" err="1">
                  <a:solidFill>
                    <a:schemeClr val="bg1"/>
                  </a:solidFill>
                  <a:cs typeface="+mn-ea"/>
                  <a:sym typeface="+mn-lt"/>
                </a:rPr>
                <a:t>purus</a:t>
              </a:r>
              <a:r>
                <a:rPr lang="en-US" sz="1050" dirty="0">
                  <a:solidFill>
                    <a:schemeClr val="bg1"/>
                  </a:solidFill>
                  <a:cs typeface="+mn-ea"/>
                  <a:sym typeface="+mn-lt"/>
                </a:rPr>
                <a:t>. </a:t>
              </a:r>
              <a:r>
                <a:rPr lang="en-US" sz="1050" dirty="0" err="1">
                  <a:solidFill>
                    <a:schemeClr val="bg1"/>
                  </a:solidFill>
                  <a:cs typeface="+mn-ea"/>
                  <a:sym typeface="+mn-lt"/>
                </a:rPr>
                <a:t>Nunc</a:t>
              </a:r>
              <a:r>
                <a:rPr lang="en-US" sz="1050" dirty="0">
                  <a:solidFill>
                    <a:schemeClr val="bg1"/>
                  </a:solidFill>
                  <a:cs typeface="+mn-ea"/>
                  <a:sym typeface="+mn-lt"/>
                </a:rPr>
                <a:t> </a:t>
              </a:r>
              <a:r>
                <a:rPr lang="en-US" sz="1050" dirty="0" err="1">
                  <a:solidFill>
                    <a:schemeClr val="bg1"/>
                  </a:solidFill>
                  <a:cs typeface="+mn-ea"/>
                  <a:sym typeface="+mn-lt"/>
                </a:rPr>
                <a:t>tempor</a:t>
              </a:r>
              <a:r>
                <a:rPr lang="en-US" sz="1050" dirty="0">
                  <a:solidFill>
                    <a:schemeClr val="bg1"/>
                  </a:solidFill>
                  <a:cs typeface="+mn-ea"/>
                  <a:sym typeface="+mn-lt"/>
                </a:rPr>
                <a:t> </a:t>
              </a:r>
              <a:r>
                <a:rPr lang="en-US" sz="1050" dirty="0" err="1">
                  <a:solidFill>
                    <a:schemeClr val="bg1"/>
                  </a:solidFill>
                  <a:cs typeface="+mn-ea"/>
                  <a:sym typeface="+mn-lt"/>
                </a:rPr>
                <a:t>luctus</a:t>
              </a:r>
              <a:r>
                <a:rPr lang="en-US" sz="1050" dirty="0">
                  <a:solidFill>
                    <a:schemeClr val="bg1"/>
                  </a:solidFill>
                  <a:cs typeface="+mn-ea"/>
                  <a:sym typeface="+mn-lt"/>
                </a:rPr>
                <a:t> </a:t>
              </a:r>
              <a:r>
                <a:rPr lang="en-US" sz="1050" dirty="0" err="1">
                  <a:solidFill>
                    <a:schemeClr val="bg1"/>
                  </a:solidFill>
                  <a:cs typeface="+mn-ea"/>
                  <a:sym typeface="+mn-lt"/>
                </a:rPr>
                <a:t>interdum</a:t>
              </a:r>
              <a:r>
                <a:rPr lang="en-US" sz="1050" dirty="0">
                  <a:solidFill>
                    <a:schemeClr val="bg1"/>
                  </a:solidFill>
                  <a:cs typeface="+mn-ea"/>
                  <a:sym typeface="+mn-lt"/>
                </a:rPr>
                <a:t>. </a:t>
              </a:r>
            </a:p>
          </p:txBody>
        </p:sp>
        <p:sp>
          <p:nvSpPr>
            <p:cNvPr id="10" name="Text Box 10"/>
            <p:cNvSpPr txBox="1">
              <a:spLocks noChangeArrowheads="1"/>
            </p:cNvSpPr>
            <p:nvPr/>
          </p:nvSpPr>
          <p:spPr bwMode="auto">
            <a:xfrm>
              <a:off x="3048000" y="2647950"/>
              <a:ext cx="2286000" cy="523527"/>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200" b="1">
                  <a:solidFill>
                    <a:schemeClr val="bg1"/>
                  </a:solidFill>
                  <a:cs typeface="+mn-ea"/>
                  <a:sym typeface="+mn-lt"/>
                </a:rPr>
                <a:t>Brand Customization</a:t>
              </a:r>
            </a:p>
            <a:p>
              <a:pPr defTabSz="1088232"/>
              <a:r>
                <a:rPr lang="en-US" sz="1050">
                  <a:solidFill>
                    <a:schemeClr val="bg1"/>
                  </a:solidFill>
                  <a:cs typeface="+mn-ea"/>
                  <a:sym typeface="+mn-lt"/>
                </a:rPr>
                <a:t>Mauris quam dolor, cursus at porta et, luctus eget purus. Nunc tempor luctus interdum. </a:t>
              </a:r>
            </a:p>
          </p:txBody>
        </p:sp>
        <p:sp>
          <p:nvSpPr>
            <p:cNvPr id="12" name="Text Box 10"/>
            <p:cNvSpPr txBox="1">
              <a:spLocks noChangeArrowheads="1"/>
            </p:cNvSpPr>
            <p:nvPr/>
          </p:nvSpPr>
          <p:spPr bwMode="auto">
            <a:xfrm>
              <a:off x="3886200" y="3732027"/>
              <a:ext cx="2286000" cy="523527"/>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200" b="1">
                  <a:solidFill>
                    <a:schemeClr val="bg1"/>
                  </a:solidFill>
                  <a:cs typeface="+mn-ea"/>
                  <a:sym typeface="+mn-lt"/>
                </a:rPr>
                <a:t>Reworking</a:t>
              </a:r>
            </a:p>
            <a:p>
              <a:pPr defTabSz="1088232"/>
              <a:r>
                <a:rPr lang="en-US" sz="1050">
                  <a:solidFill>
                    <a:schemeClr val="bg1"/>
                  </a:solidFill>
                  <a:cs typeface="+mn-ea"/>
                  <a:sym typeface="+mn-lt"/>
                </a:rPr>
                <a:t>Mauris quam dolor, cursus at porta et, luctus eget purus. Nunc tempor luctus interdum. </a:t>
              </a:r>
            </a:p>
          </p:txBody>
        </p:sp>
        <p:grpSp>
          <p:nvGrpSpPr>
            <p:cNvPr id="13" name="Group 9"/>
            <p:cNvGrpSpPr/>
            <p:nvPr/>
          </p:nvGrpSpPr>
          <p:grpSpPr>
            <a:xfrm>
              <a:off x="5357567" y="2917396"/>
              <a:ext cx="647523" cy="480154"/>
              <a:chOff x="4572000" y="3414713"/>
              <a:chExt cx="374651" cy="277813"/>
            </a:xfrm>
            <a:solidFill>
              <a:schemeClr val="bg1"/>
            </a:solidFill>
          </p:grpSpPr>
          <p:sp>
            <p:nvSpPr>
              <p:cNvPr id="32"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3"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14" name="Group 12"/>
            <p:cNvGrpSpPr/>
            <p:nvPr/>
          </p:nvGrpSpPr>
          <p:grpSpPr>
            <a:xfrm>
              <a:off x="3191301" y="3956794"/>
              <a:ext cx="544382" cy="533978"/>
              <a:chOff x="2905125" y="4002088"/>
              <a:chExt cx="249238" cy="244475"/>
            </a:xfrm>
            <a:solidFill>
              <a:schemeClr val="bg1"/>
            </a:solidFill>
          </p:grpSpPr>
          <p:sp>
            <p:nvSpPr>
              <p:cNvPr id="30"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1"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15" name="Group 15"/>
            <p:cNvGrpSpPr/>
            <p:nvPr/>
          </p:nvGrpSpPr>
          <p:grpSpPr>
            <a:xfrm>
              <a:off x="3163020" y="1831072"/>
              <a:ext cx="646980" cy="477816"/>
              <a:chOff x="3052763" y="2647950"/>
              <a:chExt cx="346075" cy="255588"/>
            </a:xfrm>
            <a:solidFill>
              <a:schemeClr val="bg1"/>
            </a:solidFill>
          </p:grpSpPr>
          <p:sp>
            <p:nvSpPr>
              <p:cNvPr id="27"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8"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9"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
          <p:nvSpPr>
            <p:cNvPr id="16" name="Text Box 10"/>
            <p:cNvSpPr txBox="1">
              <a:spLocks noChangeArrowheads="1"/>
            </p:cNvSpPr>
            <p:nvPr/>
          </p:nvSpPr>
          <p:spPr bwMode="auto">
            <a:xfrm>
              <a:off x="6781800" y="2957721"/>
              <a:ext cx="1600200" cy="523527"/>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200" b="1">
                  <a:solidFill>
                    <a:schemeClr val="bg1">
                      <a:lumMod val="50000"/>
                    </a:schemeClr>
                  </a:solidFill>
                  <a:cs typeface="+mn-ea"/>
                  <a:sym typeface="+mn-lt"/>
                </a:rPr>
                <a:t>Secure Locking</a:t>
              </a:r>
            </a:p>
            <a:p>
              <a:pPr algn="ctr" defTabSz="1088232"/>
              <a:r>
                <a:rPr lang="en-US" sz="1050">
                  <a:solidFill>
                    <a:schemeClr val="bg1">
                      <a:lumMod val="50000"/>
                    </a:schemeClr>
                  </a:solidFill>
                  <a:cs typeface="+mn-ea"/>
                  <a:sym typeface="+mn-lt"/>
                </a:rPr>
                <a:t>Nullam eu tempor purus. Nunc a leo magna, consequat risus. Nullam eu. </a:t>
              </a:r>
            </a:p>
          </p:txBody>
        </p:sp>
        <p:sp>
          <p:nvSpPr>
            <p:cNvPr id="17" name="Oval 20"/>
            <p:cNvSpPr/>
            <p:nvPr/>
          </p:nvSpPr>
          <p:spPr>
            <a:xfrm>
              <a:off x="7167045" y="2171876"/>
              <a:ext cx="829711" cy="829711"/>
            </a:xfrm>
            <a:prstGeom prst="ellipse">
              <a:avLst/>
            </a:prstGeom>
            <a:noFill/>
            <a:ln w="12700">
              <a:solidFill>
                <a:srgbClr val="49B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8" name="Text Box 10"/>
            <p:cNvSpPr txBox="1">
              <a:spLocks noChangeArrowheads="1"/>
            </p:cNvSpPr>
            <p:nvPr/>
          </p:nvSpPr>
          <p:spPr bwMode="auto">
            <a:xfrm>
              <a:off x="762000" y="2957721"/>
              <a:ext cx="1600200" cy="523527"/>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200" b="1">
                  <a:solidFill>
                    <a:schemeClr val="bg1">
                      <a:lumMod val="50000"/>
                    </a:schemeClr>
                  </a:solidFill>
                  <a:cs typeface="+mn-ea"/>
                  <a:sym typeface="+mn-lt"/>
                </a:rPr>
                <a:t>Home Edition</a:t>
              </a:r>
            </a:p>
            <a:p>
              <a:pPr algn="ctr" defTabSz="1088232"/>
              <a:r>
                <a:rPr lang="en-US" sz="1050">
                  <a:solidFill>
                    <a:schemeClr val="bg1">
                      <a:lumMod val="50000"/>
                    </a:schemeClr>
                  </a:solidFill>
                  <a:cs typeface="+mn-ea"/>
                  <a:sym typeface="+mn-lt"/>
                </a:rPr>
                <a:t>Nullam eu tempor purus. Nunc a leo magna, consequat risus. Nullam eu. </a:t>
              </a:r>
            </a:p>
          </p:txBody>
        </p:sp>
        <p:sp>
          <p:nvSpPr>
            <p:cNvPr id="19" name="Oval 25"/>
            <p:cNvSpPr/>
            <p:nvPr/>
          </p:nvSpPr>
          <p:spPr>
            <a:xfrm>
              <a:off x="1147245" y="2171876"/>
              <a:ext cx="829711" cy="829711"/>
            </a:xfrm>
            <a:prstGeom prst="ellipse">
              <a:avLst/>
            </a:prstGeom>
            <a:noFill/>
            <a:ln w="12700">
              <a:solidFill>
                <a:srgbClr val="49B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20" name="Group 29"/>
            <p:cNvGrpSpPr/>
            <p:nvPr/>
          </p:nvGrpSpPr>
          <p:grpSpPr>
            <a:xfrm>
              <a:off x="1291094" y="2358170"/>
              <a:ext cx="542011" cy="439179"/>
              <a:chOff x="2336800" y="1054100"/>
              <a:chExt cx="401638" cy="325438"/>
            </a:xfrm>
            <a:solidFill>
              <a:srgbClr val="4BACC6"/>
            </a:solidFill>
          </p:grpSpPr>
          <p:sp>
            <p:nvSpPr>
              <p:cNvPr id="24" name="Freeform 5"/>
              <p:cNvSpPr>
                <a:spLocks noEditPoints="1"/>
              </p:cNvSpPr>
              <p:nvPr/>
            </p:nvSpPr>
            <p:spPr bwMode="auto">
              <a:xfrm>
                <a:off x="2336800" y="1054100"/>
                <a:ext cx="401638" cy="325438"/>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solidFill>
                <a:srgbClr val="49B5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5" name="Freeform 6"/>
              <p:cNvSpPr>
                <a:spLocks/>
              </p:cNvSpPr>
              <p:nvPr/>
            </p:nvSpPr>
            <p:spPr bwMode="auto">
              <a:xfrm>
                <a:off x="2651125" y="1093788"/>
                <a:ext cx="39688" cy="80963"/>
              </a:xfrm>
              <a:custGeom>
                <a:avLst/>
                <a:gdLst>
                  <a:gd name="T0" fmla="*/ 25 w 25"/>
                  <a:gd name="T1" fmla="*/ 51 h 51"/>
                  <a:gd name="T2" fmla="*/ 25 w 25"/>
                  <a:gd name="T3" fmla="*/ 0 h 51"/>
                  <a:gd name="T4" fmla="*/ 0 w 25"/>
                  <a:gd name="T5" fmla="*/ 0 h 51"/>
                  <a:gd name="T6" fmla="*/ 0 w 25"/>
                  <a:gd name="T7" fmla="*/ 29 h 51"/>
                  <a:gd name="T8" fmla="*/ 25 w 25"/>
                  <a:gd name="T9" fmla="*/ 51 h 51"/>
                </a:gdLst>
                <a:ahLst/>
                <a:cxnLst>
                  <a:cxn ang="0">
                    <a:pos x="T0" y="T1"/>
                  </a:cxn>
                  <a:cxn ang="0">
                    <a:pos x="T2" y="T3"/>
                  </a:cxn>
                  <a:cxn ang="0">
                    <a:pos x="T4" y="T5"/>
                  </a:cxn>
                  <a:cxn ang="0">
                    <a:pos x="T6" y="T7"/>
                  </a:cxn>
                  <a:cxn ang="0">
                    <a:pos x="T8" y="T9"/>
                  </a:cxn>
                </a:cxnLst>
                <a:rect l="0" t="0" r="r" b="b"/>
                <a:pathLst>
                  <a:path w="25" h="51">
                    <a:moveTo>
                      <a:pt x="25" y="51"/>
                    </a:moveTo>
                    <a:lnTo>
                      <a:pt x="25" y="0"/>
                    </a:lnTo>
                    <a:lnTo>
                      <a:pt x="0" y="0"/>
                    </a:lnTo>
                    <a:lnTo>
                      <a:pt x="0" y="29"/>
                    </a:lnTo>
                    <a:lnTo>
                      <a:pt x="25" y="51"/>
                    </a:lnTo>
                    <a:close/>
                  </a:path>
                </a:pathLst>
              </a:custGeom>
              <a:solidFill>
                <a:srgbClr val="74AD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6" name="Oval 7"/>
              <p:cNvSpPr>
                <a:spLocks noChangeArrowheads="1"/>
              </p:cNvSpPr>
              <p:nvPr/>
            </p:nvSpPr>
            <p:spPr bwMode="auto">
              <a:xfrm>
                <a:off x="2513013" y="1187450"/>
                <a:ext cx="44450" cy="42863"/>
              </a:xfrm>
              <a:prstGeom prst="ellipse">
                <a:avLst/>
              </a:prstGeom>
              <a:solidFill>
                <a:srgbClr val="49B5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21" name="Group 34"/>
            <p:cNvGrpSpPr/>
            <p:nvPr/>
          </p:nvGrpSpPr>
          <p:grpSpPr>
            <a:xfrm>
              <a:off x="7422517" y="2336200"/>
              <a:ext cx="318765" cy="416166"/>
              <a:chOff x="2887663" y="3362325"/>
              <a:chExt cx="285750" cy="373063"/>
            </a:xfrm>
            <a:solidFill>
              <a:srgbClr val="4BACC6"/>
            </a:solidFill>
          </p:grpSpPr>
          <p:sp>
            <p:nvSpPr>
              <p:cNvPr id="22" name="Freeform 37"/>
              <p:cNvSpPr>
                <a:spLocks noEditPoints="1"/>
              </p:cNvSpPr>
              <p:nvPr/>
            </p:nvSpPr>
            <p:spPr bwMode="auto">
              <a:xfrm>
                <a:off x="2887663" y="3362325"/>
                <a:ext cx="285750" cy="373063"/>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rgbClr val="49B5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3" name="Freeform 38"/>
              <p:cNvSpPr>
                <a:spLocks/>
              </p:cNvSpPr>
              <p:nvPr/>
            </p:nvSpPr>
            <p:spPr bwMode="auto">
              <a:xfrm>
                <a:off x="3009900" y="3616325"/>
                <a:ext cx="38100" cy="84138"/>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solidFill>
                <a:srgbClr val="49B5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sp>
        <p:nvSpPr>
          <p:cNvPr id="34" name="圆角矩形 33"/>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矩形 34"/>
          <p:cNvSpPr/>
          <p:nvPr/>
        </p:nvSpPr>
        <p:spPr>
          <a:xfrm>
            <a:off x="1149772" y="224525"/>
            <a:ext cx="4801314" cy="646331"/>
          </a:xfrm>
          <a:prstGeom prst="rect">
            <a:avLst/>
          </a:prstGeom>
        </p:spPr>
        <p:txBody>
          <a:bodyPr wrap="none">
            <a:spAutoFit/>
          </a:bodyPr>
          <a:lstStyle/>
          <a:p>
            <a:pPr algn="ctr"/>
            <a:r>
              <a:rPr kumimoji="1" lang="zh-CN" altLang="en-US" sz="3600" b="1" dirty="0" smtClean="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extLst>
      <p:ext uri="{BB962C8B-B14F-4D97-AF65-F5344CB8AC3E}">
        <p14:creationId xmlns:p14="http://schemas.microsoft.com/office/powerpoint/2010/main" val="381784501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7"/>
          <p:cNvSpPr txBox="1"/>
          <p:nvPr/>
        </p:nvSpPr>
        <p:spPr>
          <a:xfrm>
            <a:off x="1569351" y="2667000"/>
            <a:ext cx="9149440" cy="882921"/>
          </a:xfrm>
          <a:prstGeom prst="rect">
            <a:avLst/>
          </a:prstGeom>
          <a:noFill/>
        </p:spPr>
        <p:txBody>
          <a:bodyPr wrap="square" lIns="51423" tIns="25711" rIns="51423" bIns="25711" rtlCol="0">
            <a:spAutoFit/>
          </a:bodyPr>
          <a:lstStyle>
            <a:defPPr>
              <a:defRPr lang="zh-CN"/>
            </a:defPPr>
            <a:lvl1pPr>
              <a:defRPr sz="5000" b="1">
                <a:solidFill>
                  <a:schemeClr val="bg1"/>
                </a:solidFill>
                <a:latin typeface="+mn-ea"/>
                <a:ea typeface="+mn-ea"/>
              </a:defRPr>
            </a:lvl1pPr>
          </a:lstStyle>
          <a:p>
            <a:pPr algn="ctr"/>
            <a:r>
              <a:rPr lang="zh-CN" altLang="en-US" sz="5400" spc="300" dirty="0">
                <a:solidFill>
                  <a:srgbClr val="49B564"/>
                </a:solidFill>
                <a:latin typeface="+mn-lt"/>
                <a:cs typeface="+mn-ea"/>
                <a:sym typeface="+mn-lt"/>
              </a:rPr>
              <a:t>谢</a:t>
            </a:r>
            <a:r>
              <a:rPr lang="zh-CN" altLang="en-US" sz="5400" spc="300" dirty="0" smtClean="0">
                <a:solidFill>
                  <a:srgbClr val="49B564"/>
                </a:solidFill>
                <a:latin typeface="+mn-lt"/>
                <a:cs typeface="+mn-ea"/>
                <a:sym typeface="+mn-lt"/>
              </a:rPr>
              <a:t>谢您的指导</a:t>
            </a:r>
            <a:endParaRPr lang="zh-CN" altLang="zh-CN" sz="5400" spc="300" dirty="0">
              <a:solidFill>
                <a:srgbClr val="49B564"/>
              </a:solidFill>
              <a:latin typeface="+mn-lt"/>
              <a:cs typeface="+mn-ea"/>
              <a:sym typeface="+mn-lt"/>
            </a:endParaRPr>
          </a:p>
        </p:txBody>
      </p:sp>
      <p:sp>
        <p:nvSpPr>
          <p:cNvPr id="16" name="矩形 15"/>
          <p:cNvSpPr/>
          <p:nvPr/>
        </p:nvSpPr>
        <p:spPr>
          <a:xfrm>
            <a:off x="1248684" y="3777632"/>
            <a:ext cx="9781266" cy="307777"/>
          </a:xfrm>
          <a:prstGeom prst="rect">
            <a:avLst/>
          </a:prstGeom>
        </p:spPr>
        <p:txBody>
          <a:bodyPr wrap="square">
            <a:spAutoFit/>
          </a:bodyPr>
          <a:lstStyle/>
          <a:p>
            <a:pPr algn="ctr"/>
            <a:r>
              <a:rPr lang="en-US" altLang="zh-CN" sz="1400" spc="1600" dirty="0">
                <a:solidFill>
                  <a:srgbClr val="49B564"/>
                </a:solidFill>
                <a:cs typeface="+mn-ea"/>
                <a:sym typeface="+mn-lt"/>
              </a:rPr>
              <a:t>SIMPLE GREEN JOBS REPORT</a:t>
            </a:r>
          </a:p>
        </p:txBody>
      </p:sp>
      <p:cxnSp>
        <p:nvCxnSpPr>
          <p:cNvPr id="12" name="直接连接符 11"/>
          <p:cNvCxnSpPr/>
          <p:nvPr/>
        </p:nvCxnSpPr>
        <p:spPr>
          <a:xfrm>
            <a:off x="2046059" y="838200"/>
            <a:ext cx="9391650" cy="0"/>
          </a:xfrm>
          <a:prstGeom prst="line">
            <a:avLst/>
          </a:prstGeom>
          <a:ln w="34925">
            <a:solidFill>
              <a:srgbClr val="49B564"/>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437709" y="838200"/>
            <a:ext cx="0" cy="3638550"/>
          </a:xfrm>
          <a:prstGeom prst="line">
            <a:avLst/>
          </a:prstGeom>
          <a:ln w="34925">
            <a:solidFill>
              <a:srgbClr val="49B564"/>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82865" y="6067425"/>
            <a:ext cx="9391650" cy="0"/>
          </a:xfrm>
          <a:prstGeom prst="line">
            <a:avLst/>
          </a:prstGeom>
          <a:ln w="34925">
            <a:solidFill>
              <a:srgbClr val="49B564"/>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82865" y="2428875"/>
            <a:ext cx="0" cy="3638550"/>
          </a:xfrm>
          <a:prstGeom prst="line">
            <a:avLst/>
          </a:prstGeom>
          <a:ln w="34925">
            <a:solidFill>
              <a:srgbClr val="49B564"/>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89064" y="3258428"/>
            <a:ext cx="5201349" cy="3601160"/>
          </a:xfrm>
          <a:prstGeom prst="rect">
            <a:avLst/>
          </a:prstGeom>
        </p:spPr>
      </p:pic>
      <p:pic>
        <p:nvPicPr>
          <p:cNvPr id="3" name="图片 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3430561" cy="4096158"/>
          </a:xfrm>
          <a:prstGeom prst="rect">
            <a:avLst/>
          </a:prstGeom>
        </p:spPr>
      </p:pic>
      <p:sp>
        <p:nvSpPr>
          <p:cNvPr id="25" name="TextBox 7"/>
          <p:cNvSpPr txBox="1"/>
          <p:nvPr/>
        </p:nvSpPr>
        <p:spPr>
          <a:xfrm>
            <a:off x="4834838" y="1591597"/>
            <a:ext cx="2608958" cy="882921"/>
          </a:xfrm>
          <a:prstGeom prst="rect">
            <a:avLst/>
          </a:prstGeom>
          <a:noFill/>
        </p:spPr>
        <p:txBody>
          <a:bodyPr wrap="square" lIns="51423" tIns="25711" rIns="51423" bIns="25711" rtlCol="0">
            <a:spAutoFit/>
          </a:bodyPr>
          <a:lstStyle>
            <a:defPPr>
              <a:defRPr lang="zh-CN"/>
            </a:defPPr>
            <a:lvl1pPr>
              <a:defRPr sz="5000" b="1">
                <a:solidFill>
                  <a:schemeClr val="bg1"/>
                </a:solidFill>
                <a:latin typeface="+mn-ea"/>
                <a:ea typeface="+mn-ea"/>
              </a:defRPr>
            </a:lvl1pPr>
          </a:lstStyle>
          <a:p>
            <a:pPr algn="ctr"/>
            <a:r>
              <a:rPr lang="en-US" altLang="zh-CN" sz="5400" spc="300" dirty="0" smtClean="0">
                <a:solidFill>
                  <a:srgbClr val="49B564"/>
                </a:solidFill>
                <a:latin typeface="+mn-lt"/>
                <a:cs typeface="+mn-ea"/>
                <a:sym typeface="+mn-lt"/>
              </a:rPr>
              <a:t>LOGO</a:t>
            </a:r>
            <a:endParaRPr lang="zh-CN" altLang="zh-CN" sz="5400" spc="300" dirty="0">
              <a:solidFill>
                <a:srgbClr val="49B564"/>
              </a:solidFill>
              <a:latin typeface="+mn-lt"/>
              <a:cs typeface="+mn-ea"/>
              <a:sym typeface="+mn-lt"/>
            </a:endParaRPr>
          </a:p>
        </p:txBody>
      </p:sp>
      <p:sp>
        <p:nvSpPr>
          <p:cNvPr id="21" name="圆角矩形 20"/>
          <p:cNvSpPr/>
          <p:nvPr/>
        </p:nvSpPr>
        <p:spPr>
          <a:xfrm>
            <a:off x="4373557" y="4379518"/>
            <a:ext cx="3443296" cy="762000"/>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汇报</a:t>
            </a:r>
            <a:r>
              <a:rPr lang="zh-CN" altLang="en-US" dirty="0" smtClean="0"/>
              <a:t>人：</a:t>
            </a:r>
            <a:r>
              <a:rPr lang="en-US" altLang="zh-CN" dirty="0" smtClean="0"/>
              <a:t>sunny</a:t>
            </a:r>
            <a:endParaRPr lang="zh-CN" altLang="en-US" dirty="0"/>
          </a:p>
        </p:txBody>
      </p:sp>
    </p:spTree>
    <p:extLst>
      <p:ext uri="{BB962C8B-B14F-4D97-AF65-F5344CB8AC3E}">
        <p14:creationId xmlns:p14="http://schemas.microsoft.com/office/powerpoint/2010/main" val="129536514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330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1+#ppt_w/2"/>
                                          </p:val>
                                        </p:tav>
                                        <p:tav tm="100000">
                                          <p:val>
                                            <p:strVal val="#ppt_x"/>
                                          </p:val>
                                        </p:tav>
                                      </p:tavLst>
                                    </p:anim>
                                    <p:anim calcmode="lin" valueType="num">
                                      <p:cBhvr additive="base">
                                        <p:cTn id="8" dur="75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1125"/>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par>
                          <p:cTn id="13" fill="hold">
                            <p:stCondLst>
                              <p:cond delay="2625"/>
                            </p:stCondLst>
                            <p:childTnLst>
                              <p:par>
                                <p:cTn id="14" presetID="2" presetClass="entr" presetSubtype="2" decel="53300" fill="hold" grpId="0" nodeType="afterEffect">
                                  <p:stCondLst>
                                    <p:cond delay="0"/>
                                  </p:stCondLst>
                                  <p:iterate type="lt">
                                    <p:tmPct val="10000"/>
                                  </p:iterate>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750" fill="hold"/>
                                        <p:tgtEl>
                                          <p:spTgt spid="25"/>
                                        </p:tgtEl>
                                        <p:attrNameLst>
                                          <p:attrName>ppt_x</p:attrName>
                                        </p:attrNameLst>
                                      </p:cBhvr>
                                      <p:tavLst>
                                        <p:tav tm="0">
                                          <p:val>
                                            <p:strVal val="1+#ppt_w/2"/>
                                          </p:val>
                                        </p:tav>
                                        <p:tav tm="100000">
                                          <p:val>
                                            <p:strVal val="#ppt_x"/>
                                          </p:val>
                                        </p:tav>
                                      </p:tavLst>
                                    </p:anim>
                                    <p:anim calcmode="lin" valueType="num">
                                      <p:cBhvr additive="base">
                                        <p:cTn id="17" dur="75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95050" y="2254313"/>
            <a:ext cx="5224572" cy="1200329"/>
          </a:xfrm>
          <a:prstGeom prst="rect">
            <a:avLst/>
          </a:prstGeom>
          <a:noFill/>
        </p:spPr>
        <p:txBody>
          <a:bodyPr wrap="none" rtlCol="0">
            <a:spAutoFit/>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13026706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cstate="screen">
            <a:extLst>
              <a:ext uri="{28A0092B-C50C-407E-A947-70E740481C1C}">
                <a14:useLocalDpi xmlns:a14="http://schemas.microsoft.com/office/drawing/2010/main"/>
              </a:ext>
            </a:extLst>
          </a:blip>
          <a:srcRect t="-22647" r="-1186"/>
          <a:stretch/>
        </p:blipFill>
        <p:spPr>
          <a:xfrm>
            <a:off x="3391388" y="3565118"/>
            <a:ext cx="4876384" cy="3294470"/>
          </a:xfrm>
          <a:prstGeom prst="rect">
            <a:avLst/>
          </a:prstGeom>
        </p:spPr>
      </p:pic>
      <p:sp>
        <p:nvSpPr>
          <p:cNvPr id="8" name="圆角矩形 7"/>
          <p:cNvSpPr/>
          <p:nvPr/>
        </p:nvSpPr>
        <p:spPr>
          <a:xfrm>
            <a:off x="4466290" y="-3795245"/>
            <a:ext cx="3443296" cy="6684568"/>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4466290" y="766715"/>
            <a:ext cx="3259420" cy="236486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800" dirty="0">
                <a:solidFill>
                  <a:schemeClr val="bg1"/>
                </a:solidFill>
                <a:cs typeface="+mn-ea"/>
                <a:sym typeface="+mn-lt"/>
              </a:rPr>
              <a:t>ONE</a:t>
            </a:r>
            <a:endParaRPr lang="zh-CN" altLang="en-US" sz="1400" dirty="0">
              <a:solidFill>
                <a:schemeClr val="bg1"/>
              </a:solidFill>
              <a:cs typeface="+mn-ea"/>
              <a:sym typeface="+mn-lt"/>
            </a:endParaRPr>
          </a:p>
        </p:txBody>
      </p:sp>
      <p:grpSp>
        <p:nvGrpSpPr>
          <p:cNvPr id="18" name="组合 17"/>
          <p:cNvGrpSpPr/>
          <p:nvPr/>
        </p:nvGrpSpPr>
        <p:grpSpPr>
          <a:xfrm>
            <a:off x="2910157" y="3131578"/>
            <a:ext cx="6375580" cy="1442629"/>
            <a:chOff x="4738330" y="2639572"/>
            <a:chExt cx="6375580" cy="1442629"/>
          </a:xfrm>
        </p:grpSpPr>
        <p:sp>
          <p:nvSpPr>
            <p:cNvPr id="19" name="矩形 18"/>
            <p:cNvSpPr/>
            <p:nvPr/>
          </p:nvSpPr>
          <p:spPr>
            <a:xfrm>
              <a:off x="5756295" y="2639572"/>
              <a:ext cx="4339650" cy="923330"/>
            </a:xfrm>
            <a:prstGeom prst="rect">
              <a:avLst/>
            </a:prstGeom>
          </p:spPr>
          <p:txBody>
            <a:bodyPr wrap="none">
              <a:spAutoFit/>
            </a:bodyPr>
            <a:lstStyle/>
            <a:p>
              <a:pPr algn="ctr"/>
              <a:r>
                <a:rPr kumimoji="1" lang="zh-CN" altLang="en-US" sz="5400" dirty="0">
                  <a:solidFill>
                    <a:srgbClr val="49B564"/>
                  </a:solidFill>
                  <a:cs typeface="+mn-ea"/>
                  <a:sym typeface="+mn-lt"/>
                </a:rPr>
                <a:t>加入你的标题</a:t>
              </a:r>
            </a:p>
          </p:txBody>
        </p:sp>
        <p:sp>
          <p:nvSpPr>
            <p:cNvPr id="20" name="矩形 19"/>
            <p:cNvSpPr/>
            <p:nvPr/>
          </p:nvSpPr>
          <p:spPr>
            <a:xfrm>
              <a:off x="4738330" y="3482421"/>
              <a:ext cx="6375580" cy="599780"/>
            </a:xfrm>
            <a:prstGeom prst="rect">
              <a:avLst/>
            </a:prstGeom>
          </p:spPr>
          <p:txBody>
            <a:bodyPr wrap="square">
              <a:spAutoFit/>
            </a:bodyPr>
            <a:lstStyle/>
            <a:p>
              <a:pPr algn="ctr">
                <a:lnSpc>
                  <a:spcPct val="130000"/>
                </a:lnSpc>
              </a:pPr>
              <a:r>
                <a:rPr lang="zh-CN" altLang="en-US" sz="1333" dirty="0">
                  <a:solidFill>
                    <a:schemeClr val="bg1">
                      <a:lumMod val="50000"/>
                    </a:schemeClr>
                  </a:solidFill>
                  <a:cs typeface="+mn-ea"/>
                  <a:sym typeface="+mn-lt"/>
                </a:rPr>
                <a:t>点击此处添加文本内容，如关键词、部分简单介绍等。点击此处添加文本内容，如关键词、部分简单介绍等。点击此处添加文本内容，如关键词、部分简单介绍等。</a:t>
              </a:r>
              <a:endParaRPr lang="en-US" altLang="zh-CN" sz="1333" dirty="0">
                <a:solidFill>
                  <a:schemeClr val="bg1">
                    <a:lumMod val="50000"/>
                  </a:schemeClr>
                </a:solidFill>
                <a:cs typeface="+mn-ea"/>
                <a:sym typeface="+mn-lt"/>
              </a:endParaRPr>
            </a:p>
          </p:txBody>
        </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35545" y="2014651"/>
            <a:ext cx="6897755" cy="4183742"/>
            <a:chOff x="842884" y="1813534"/>
            <a:chExt cx="7609956" cy="4615719"/>
          </a:xfrm>
        </p:grpSpPr>
        <p:grpSp>
          <p:nvGrpSpPr>
            <p:cNvPr id="5" name="组合 4"/>
            <p:cNvGrpSpPr/>
            <p:nvPr/>
          </p:nvGrpSpPr>
          <p:grpSpPr>
            <a:xfrm>
              <a:off x="842884" y="1813534"/>
              <a:ext cx="7609956" cy="4615719"/>
              <a:chOff x="-4137795" y="1410749"/>
              <a:chExt cx="8334924" cy="5055438"/>
            </a:xfrm>
          </p:grpSpPr>
          <p:sp>
            <p:nvSpPr>
              <p:cNvPr id="7" name="矩形 6"/>
              <p:cNvSpPr/>
              <p:nvPr/>
            </p:nvSpPr>
            <p:spPr>
              <a:xfrm>
                <a:off x="812801" y="1410749"/>
                <a:ext cx="3384327" cy="498721"/>
              </a:xfrm>
              <a:prstGeom prst="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000" dirty="0">
                    <a:solidFill>
                      <a:schemeClr val="bg1"/>
                    </a:solidFill>
                    <a:cs typeface="+mn-ea"/>
                    <a:sym typeface="+mn-lt"/>
                  </a:rPr>
                  <a:t>请替换文字内容</a:t>
                </a:r>
                <a:endParaRPr lang="en-US" altLang="zh-CN" sz="2000" b="1" dirty="0">
                  <a:solidFill>
                    <a:schemeClr val="bg1"/>
                  </a:solidFill>
                  <a:cs typeface="+mn-ea"/>
                  <a:sym typeface="+mn-lt"/>
                </a:endParaRPr>
              </a:p>
            </p:txBody>
          </p:sp>
          <p:sp>
            <p:nvSpPr>
              <p:cNvPr id="8" name="Content Placeholder 2"/>
              <p:cNvSpPr txBox="1">
                <a:spLocks/>
              </p:cNvSpPr>
              <p:nvPr/>
            </p:nvSpPr>
            <p:spPr>
              <a:xfrm>
                <a:off x="812801" y="2016975"/>
                <a:ext cx="3384328" cy="178513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lumMod val="65000"/>
                      </a:schemeClr>
                    </a:solidFill>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b="1" dirty="0">
                  <a:solidFill>
                    <a:schemeClr val="bg1">
                      <a:lumMod val="65000"/>
                    </a:schemeClr>
                  </a:solidFill>
                  <a:cs typeface="+mn-ea"/>
                  <a:sym typeface="+mn-lt"/>
                </a:endParaRPr>
              </a:p>
            </p:txBody>
          </p:sp>
          <p:sp>
            <p:nvSpPr>
              <p:cNvPr id="10" name="矩形 9"/>
              <p:cNvSpPr/>
              <p:nvPr/>
            </p:nvSpPr>
            <p:spPr>
              <a:xfrm>
                <a:off x="-4137795" y="1410749"/>
                <a:ext cx="4692027" cy="5055438"/>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sp>
            <p:nvSpPr>
              <p:cNvPr id="13" name="Content Placeholder 2"/>
              <p:cNvSpPr txBox="1">
                <a:spLocks/>
              </p:cNvSpPr>
              <p:nvPr/>
            </p:nvSpPr>
            <p:spPr>
              <a:xfrm>
                <a:off x="812800" y="4604104"/>
                <a:ext cx="3384328" cy="178513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lumMod val="65000"/>
                      </a:schemeClr>
                    </a:solidFill>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b="1" dirty="0">
                  <a:solidFill>
                    <a:schemeClr val="bg1">
                      <a:lumMod val="65000"/>
                    </a:schemeClr>
                  </a:solidFill>
                  <a:cs typeface="+mn-ea"/>
                  <a:sym typeface="+mn-lt"/>
                </a:endParaRPr>
              </a:p>
            </p:txBody>
          </p:sp>
        </p:grpSp>
        <p:sp>
          <p:nvSpPr>
            <p:cNvPr id="12" name="矩形 11"/>
            <p:cNvSpPr/>
            <p:nvPr/>
          </p:nvSpPr>
          <p:spPr>
            <a:xfrm>
              <a:off x="5362879" y="4136175"/>
              <a:ext cx="3089961" cy="455343"/>
            </a:xfrm>
            <a:prstGeom prst="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000" dirty="0">
                  <a:solidFill>
                    <a:schemeClr val="bg1"/>
                  </a:solidFill>
                  <a:cs typeface="+mn-ea"/>
                  <a:sym typeface="+mn-lt"/>
                </a:rPr>
                <a:t>请替换文字内容</a:t>
              </a:r>
              <a:endParaRPr lang="en-US" altLang="zh-CN" sz="2000" b="1" dirty="0">
                <a:solidFill>
                  <a:schemeClr val="bg1"/>
                </a:solidFill>
                <a:cs typeface="+mn-ea"/>
                <a:sym typeface="+mn-lt"/>
              </a:endParaRPr>
            </a:p>
          </p:txBody>
        </p:sp>
      </p:grpSp>
      <p:grpSp>
        <p:nvGrpSpPr>
          <p:cNvPr id="23" name="组合 22"/>
          <p:cNvGrpSpPr/>
          <p:nvPr/>
        </p:nvGrpSpPr>
        <p:grpSpPr>
          <a:xfrm>
            <a:off x="591556" y="2025802"/>
            <a:ext cx="3829016" cy="4036742"/>
            <a:chOff x="872354" y="2219092"/>
            <a:chExt cx="3718848" cy="3920597"/>
          </a:xfrm>
        </p:grpSpPr>
        <p:sp>
          <p:nvSpPr>
            <p:cNvPr id="14" name="圆角矩形 7"/>
            <p:cNvSpPr/>
            <p:nvPr/>
          </p:nvSpPr>
          <p:spPr>
            <a:xfrm>
              <a:off x="872354" y="2219092"/>
              <a:ext cx="3718848" cy="765572"/>
            </a:xfrm>
            <a:prstGeom prst="roundRect">
              <a:avLst>
                <a:gd name="adj" fmla="val 0"/>
              </a:avLst>
            </a:prstGeom>
            <a:solidFill>
              <a:srgbClr val="49B564"/>
            </a:solidFill>
            <a:ln w="317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FFFFF"/>
                </a:solidFill>
                <a:cs typeface="+mn-ea"/>
                <a:sym typeface="+mn-lt"/>
              </a:endParaRPr>
            </a:p>
          </p:txBody>
        </p:sp>
        <p:sp>
          <p:nvSpPr>
            <p:cNvPr id="15" name="圆角矩形 10"/>
            <p:cNvSpPr/>
            <p:nvPr/>
          </p:nvSpPr>
          <p:spPr>
            <a:xfrm>
              <a:off x="872354" y="3592721"/>
              <a:ext cx="3718848" cy="765572"/>
            </a:xfrm>
            <a:prstGeom prst="roundRect">
              <a:avLst>
                <a:gd name="adj" fmla="val 0"/>
              </a:avLst>
            </a:prstGeom>
            <a:solidFill>
              <a:srgbClr val="49B564"/>
            </a:solidFill>
            <a:ln w="317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FFFFF"/>
                </a:solidFill>
                <a:cs typeface="+mn-ea"/>
                <a:sym typeface="+mn-lt"/>
              </a:endParaRPr>
            </a:p>
          </p:txBody>
        </p:sp>
        <p:sp>
          <p:nvSpPr>
            <p:cNvPr id="16" name="圆角矩形 13"/>
            <p:cNvSpPr/>
            <p:nvPr/>
          </p:nvSpPr>
          <p:spPr>
            <a:xfrm>
              <a:off x="872354" y="4982522"/>
              <a:ext cx="3718848" cy="765572"/>
            </a:xfrm>
            <a:prstGeom prst="roundRect">
              <a:avLst>
                <a:gd name="adj" fmla="val 0"/>
              </a:avLst>
            </a:prstGeom>
            <a:solidFill>
              <a:srgbClr val="49B564"/>
            </a:solidFill>
            <a:ln w="317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FFFFF"/>
                </a:solidFill>
                <a:cs typeface="+mn-ea"/>
                <a:sym typeface="+mn-lt"/>
              </a:endParaRPr>
            </a:p>
          </p:txBody>
        </p:sp>
        <p:sp>
          <p:nvSpPr>
            <p:cNvPr id="17" name="Text Placeholder 12"/>
            <p:cNvSpPr txBox="1">
              <a:spLocks/>
            </p:cNvSpPr>
            <p:nvPr/>
          </p:nvSpPr>
          <p:spPr>
            <a:xfrm>
              <a:off x="1414509" y="2397561"/>
              <a:ext cx="2855736" cy="418592"/>
            </a:xfrm>
            <a:prstGeom prst="rect">
              <a:avLst/>
            </a:prstGeom>
            <a:noFill/>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800" b="1" dirty="0">
                  <a:solidFill>
                    <a:schemeClr val="bg1"/>
                  </a:solidFill>
                  <a:latin typeface="+mn-lt"/>
                  <a:ea typeface="+mn-ea"/>
                  <a:cs typeface="+mn-ea"/>
                  <a:sym typeface="+mn-lt"/>
                </a:rPr>
                <a:t>01 </a:t>
              </a:r>
              <a:r>
                <a:rPr lang="zh-CN" altLang="en-US" sz="1800" b="1" dirty="0">
                  <a:solidFill>
                    <a:schemeClr val="bg1"/>
                  </a:solidFill>
                  <a:latin typeface="+mn-lt"/>
                  <a:ea typeface="+mn-ea"/>
                  <a:cs typeface="+mn-ea"/>
                  <a:sym typeface="+mn-lt"/>
                </a:rPr>
                <a:t>点击输入标题内容</a:t>
              </a:r>
              <a:endParaRPr lang="en-GB" altLang="zh-CN" sz="1800" b="1" dirty="0">
                <a:solidFill>
                  <a:schemeClr val="bg1"/>
                </a:solidFill>
                <a:latin typeface="+mn-lt"/>
                <a:ea typeface="+mn-ea"/>
                <a:cs typeface="+mn-ea"/>
                <a:sym typeface="+mn-lt"/>
              </a:endParaRPr>
            </a:p>
          </p:txBody>
        </p:sp>
        <p:sp>
          <p:nvSpPr>
            <p:cNvPr id="18" name="Text Placeholder 12"/>
            <p:cNvSpPr txBox="1">
              <a:spLocks/>
            </p:cNvSpPr>
            <p:nvPr/>
          </p:nvSpPr>
          <p:spPr>
            <a:xfrm>
              <a:off x="1414509" y="3769766"/>
              <a:ext cx="2855736" cy="418592"/>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800" b="1" dirty="0">
                  <a:solidFill>
                    <a:schemeClr val="bg1"/>
                  </a:solidFill>
                  <a:latin typeface="+mn-lt"/>
                  <a:ea typeface="+mn-ea"/>
                  <a:cs typeface="+mn-ea"/>
                  <a:sym typeface="+mn-lt"/>
                </a:rPr>
                <a:t>02 </a:t>
              </a:r>
              <a:r>
                <a:rPr lang="zh-CN" altLang="en-US" sz="1800" b="1" dirty="0">
                  <a:solidFill>
                    <a:schemeClr val="bg1"/>
                  </a:solidFill>
                  <a:latin typeface="+mn-lt"/>
                  <a:ea typeface="+mn-ea"/>
                  <a:cs typeface="+mn-ea"/>
                  <a:sym typeface="+mn-lt"/>
                </a:rPr>
                <a:t>点击输入标题内容</a:t>
              </a:r>
              <a:endParaRPr lang="en-GB" altLang="zh-CN" sz="1800" b="1" dirty="0">
                <a:solidFill>
                  <a:schemeClr val="bg1"/>
                </a:solidFill>
                <a:latin typeface="+mn-lt"/>
                <a:ea typeface="+mn-ea"/>
                <a:cs typeface="+mn-ea"/>
                <a:sym typeface="+mn-lt"/>
              </a:endParaRPr>
            </a:p>
          </p:txBody>
        </p:sp>
        <p:sp>
          <p:nvSpPr>
            <p:cNvPr id="19" name="Text Placeholder 12"/>
            <p:cNvSpPr txBox="1">
              <a:spLocks/>
            </p:cNvSpPr>
            <p:nvPr/>
          </p:nvSpPr>
          <p:spPr>
            <a:xfrm>
              <a:off x="1414509" y="5156013"/>
              <a:ext cx="2855736" cy="418592"/>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800" b="1" dirty="0">
                  <a:solidFill>
                    <a:schemeClr val="bg1"/>
                  </a:solidFill>
                  <a:latin typeface="+mn-lt"/>
                  <a:ea typeface="+mn-ea"/>
                  <a:cs typeface="+mn-ea"/>
                  <a:sym typeface="+mn-lt"/>
                </a:rPr>
                <a:t>03 </a:t>
              </a:r>
              <a:r>
                <a:rPr lang="zh-CN" altLang="en-US" sz="1800" b="1" dirty="0">
                  <a:solidFill>
                    <a:schemeClr val="bg1"/>
                  </a:solidFill>
                  <a:latin typeface="+mn-lt"/>
                  <a:ea typeface="+mn-ea"/>
                  <a:cs typeface="+mn-ea"/>
                  <a:sym typeface="+mn-lt"/>
                </a:rPr>
                <a:t>点击输入标题内容</a:t>
              </a:r>
              <a:endParaRPr lang="en-GB" altLang="zh-CN" sz="1800" b="1" dirty="0">
                <a:solidFill>
                  <a:schemeClr val="bg1"/>
                </a:solidFill>
                <a:latin typeface="+mn-lt"/>
                <a:ea typeface="+mn-ea"/>
                <a:cs typeface="+mn-ea"/>
                <a:sym typeface="+mn-lt"/>
              </a:endParaRPr>
            </a:p>
          </p:txBody>
        </p:sp>
        <p:sp>
          <p:nvSpPr>
            <p:cNvPr id="20" name="Text Placeholder 12"/>
            <p:cNvSpPr txBox="1">
              <a:spLocks/>
            </p:cNvSpPr>
            <p:nvPr/>
          </p:nvSpPr>
          <p:spPr>
            <a:xfrm>
              <a:off x="1712580" y="3168148"/>
              <a:ext cx="2588248" cy="180654"/>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sz="1400" dirty="0">
                  <a:solidFill>
                    <a:schemeClr val="bg1">
                      <a:lumMod val="50000"/>
                    </a:schemeClr>
                  </a:solidFill>
                  <a:latin typeface="+mn-lt"/>
                  <a:ea typeface="+mn-ea"/>
                  <a:cs typeface="+mn-ea"/>
                  <a:sym typeface="+mn-lt"/>
                </a:rPr>
                <a:t>点击输入本栏的具体文字简明扼要的说明分项内容</a:t>
              </a:r>
              <a:endParaRPr lang="en-US" altLang="zh-CN" sz="1400" dirty="0">
                <a:solidFill>
                  <a:schemeClr val="bg1">
                    <a:lumMod val="50000"/>
                  </a:schemeClr>
                </a:solidFill>
                <a:latin typeface="+mn-lt"/>
                <a:ea typeface="+mn-ea"/>
                <a:cs typeface="+mn-ea"/>
                <a:sym typeface="+mn-lt"/>
              </a:endParaRPr>
            </a:p>
          </p:txBody>
        </p:sp>
        <p:sp>
          <p:nvSpPr>
            <p:cNvPr id="21" name="Text Placeholder 12"/>
            <p:cNvSpPr txBox="1">
              <a:spLocks/>
            </p:cNvSpPr>
            <p:nvPr/>
          </p:nvSpPr>
          <p:spPr>
            <a:xfrm>
              <a:off x="1712580" y="4545712"/>
              <a:ext cx="2588248" cy="180654"/>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sz="1400" dirty="0">
                  <a:solidFill>
                    <a:schemeClr val="bg1">
                      <a:lumMod val="50000"/>
                    </a:schemeClr>
                  </a:solidFill>
                  <a:latin typeface="+mn-lt"/>
                  <a:ea typeface="+mn-ea"/>
                  <a:cs typeface="+mn-ea"/>
                  <a:sym typeface="+mn-lt"/>
                </a:rPr>
                <a:t>点击输入本栏的具体文字简明扼要的说明分项内容</a:t>
              </a:r>
              <a:endParaRPr lang="en-US" altLang="zh-CN" sz="1400" dirty="0">
                <a:solidFill>
                  <a:schemeClr val="bg1">
                    <a:lumMod val="50000"/>
                  </a:schemeClr>
                </a:solidFill>
                <a:latin typeface="+mn-lt"/>
                <a:ea typeface="+mn-ea"/>
                <a:cs typeface="+mn-ea"/>
                <a:sym typeface="+mn-lt"/>
              </a:endParaRPr>
            </a:p>
          </p:txBody>
        </p:sp>
        <p:sp>
          <p:nvSpPr>
            <p:cNvPr id="22" name="Text Placeholder 12"/>
            <p:cNvSpPr txBox="1">
              <a:spLocks/>
            </p:cNvSpPr>
            <p:nvPr/>
          </p:nvSpPr>
          <p:spPr>
            <a:xfrm>
              <a:off x="1712580" y="5959035"/>
              <a:ext cx="2588248" cy="180654"/>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sz="1400" dirty="0">
                  <a:solidFill>
                    <a:schemeClr val="bg1">
                      <a:lumMod val="50000"/>
                    </a:schemeClr>
                  </a:solidFill>
                  <a:latin typeface="+mn-lt"/>
                  <a:ea typeface="+mn-ea"/>
                  <a:cs typeface="+mn-ea"/>
                  <a:sym typeface="+mn-lt"/>
                </a:rPr>
                <a:t>点击输入本栏的具体文字简明扼要的说明分项内容</a:t>
              </a:r>
              <a:endParaRPr lang="en-US" altLang="zh-CN" sz="1400" dirty="0">
                <a:solidFill>
                  <a:schemeClr val="bg1">
                    <a:lumMod val="50000"/>
                  </a:schemeClr>
                </a:solidFill>
                <a:latin typeface="+mn-lt"/>
                <a:ea typeface="+mn-ea"/>
                <a:cs typeface="+mn-ea"/>
                <a:sym typeface="+mn-lt"/>
              </a:endParaRPr>
            </a:p>
          </p:txBody>
        </p:sp>
      </p:grpSp>
      <p:sp>
        <p:nvSpPr>
          <p:cNvPr id="25" name="圆角矩形 24"/>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p:cNvSpPr/>
          <p:nvPr/>
        </p:nvSpPr>
        <p:spPr>
          <a:xfrm>
            <a:off x="1149772" y="224525"/>
            <a:ext cx="4801314" cy="646331"/>
          </a:xfrm>
          <a:prstGeom prst="rect">
            <a:avLst/>
          </a:prstGeom>
        </p:spPr>
        <p:txBody>
          <a:bodyPr wrap="none">
            <a:spAutoFit/>
          </a:bodyPr>
          <a:lstStyle/>
          <a:p>
            <a:pPr algn="ctr"/>
            <a:r>
              <a:rPr kumimoji="1" lang="zh-CN" altLang="en-US" sz="3600" b="1" dirty="0" smtClean="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strVal val="#ppt_x"/>
                                          </p:val>
                                        </p:tav>
                                        <p:tav tm="100000">
                                          <p:val>
                                            <p:strVal val="#ppt_x"/>
                                          </p:val>
                                        </p:tav>
                                      </p:tavLst>
                                    </p:anim>
                                    <p:anim calcmode="lin" valueType="num">
                                      <p:cBhvr>
                                        <p:cTn id="15"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49772" y="1414746"/>
            <a:ext cx="9842810" cy="4611118"/>
            <a:chOff x="1174595" y="1806632"/>
            <a:chExt cx="9842810" cy="4611118"/>
          </a:xfrm>
        </p:grpSpPr>
        <p:sp>
          <p:nvSpPr>
            <p:cNvPr id="38" name="Freeform 414"/>
            <p:cNvSpPr>
              <a:spLocks noEditPoints="1"/>
            </p:cNvSpPr>
            <p:nvPr/>
          </p:nvSpPr>
          <p:spPr bwMode="auto">
            <a:xfrm flipH="1">
              <a:off x="4778947" y="3157200"/>
              <a:ext cx="2304403" cy="2323352"/>
            </a:xfrm>
            <a:custGeom>
              <a:avLst/>
              <a:gdLst>
                <a:gd name="T0" fmla="*/ 137 w 274"/>
                <a:gd name="T1" fmla="*/ 0 h 274"/>
                <a:gd name="T2" fmla="*/ 0 w 274"/>
                <a:gd name="T3" fmla="*/ 137 h 274"/>
                <a:gd name="T4" fmla="*/ 137 w 274"/>
                <a:gd name="T5" fmla="*/ 274 h 274"/>
                <a:gd name="T6" fmla="*/ 274 w 274"/>
                <a:gd name="T7" fmla="*/ 137 h 274"/>
                <a:gd name="T8" fmla="*/ 137 w 274"/>
                <a:gd name="T9" fmla="*/ 0 h 274"/>
                <a:gd name="T10" fmla="*/ 137 w 274"/>
                <a:gd name="T11" fmla="*/ 239 h 274"/>
                <a:gd name="T12" fmla="*/ 34 w 274"/>
                <a:gd name="T13" fmla="*/ 137 h 274"/>
                <a:gd name="T14" fmla="*/ 137 w 274"/>
                <a:gd name="T15" fmla="*/ 34 h 274"/>
                <a:gd name="T16" fmla="*/ 240 w 274"/>
                <a:gd name="T17" fmla="*/ 137 h 274"/>
                <a:gd name="T18" fmla="*/ 137 w 274"/>
                <a:gd name="T19" fmla="*/ 239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274">
                  <a:moveTo>
                    <a:pt x="137" y="0"/>
                  </a:moveTo>
                  <a:cubicBezTo>
                    <a:pt x="61" y="0"/>
                    <a:pt x="0" y="61"/>
                    <a:pt x="0" y="137"/>
                  </a:cubicBezTo>
                  <a:cubicBezTo>
                    <a:pt x="0" y="212"/>
                    <a:pt x="61" y="274"/>
                    <a:pt x="137" y="274"/>
                  </a:cubicBezTo>
                  <a:cubicBezTo>
                    <a:pt x="213" y="274"/>
                    <a:pt x="274" y="212"/>
                    <a:pt x="274" y="137"/>
                  </a:cubicBezTo>
                  <a:cubicBezTo>
                    <a:pt x="274" y="61"/>
                    <a:pt x="213" y="0"/>
                    <a:pt x="137" y="0"/>
                  </a:cubicBezTo>
                  <a:close/>
                  <a:moveTo>
                    <a:pt x="137" y="239"/>
                  </a:moveTo>
                  <a:cubicBezTo>
                    <a:pt x="80" y="239"/>
                    <a:pt x="34" y="193"/>
                    <a:pt x="34" y="137"/>
                  </a:cubicBezTo>
                  <a:cubicBezTo>
                    <a:pt x="34" y="80"/>
                    <a:pt x="80" y="34"/>
                    <a:pt x="137" y="34"/>
                  </a:cubicBezTo>
                  <a:cubicBezTo>
                    <a:pt x="194" y="34"/>
                    <a:pt x="240" y="80"/>
                    <a:pt x="240" y="137"/>
                  </a:cubicBezTo>
                  <a:cubicBezTo>
                    <a:pt x="240" y="193"/>
                    <a:pt x="194" y="239"/>
                    <a:pt x="137" y="239"/>
                  </a:cubicBezTo>
                  <a:close/>
                </a:path>
              </a:pathLst>
            </a:custGeom>
            <a:solidFill>
              <a:schemeClr val="bg1">
                <a:lumMod val="50000"/>
              </a:schemeClr>
            </a:solidFill>
            <a:ln>
              <a:solidFill>
                <a:schemeClr val="bg1">
                  <a:lumMod val="50000"/>
                </a:schemeClr>
              </a:solidFill>
            </a:ln>
            <a:extLst/>
          </p:spPr>
          <p:txBody>
            <a:bodyPr vert="horz" wrap="square" lIns="91440" tIns="45720" rIns="91440" bIns="45720" numCol="1" anchor="t" anchorCtr="0" compatLnSpc="1">
              <a:prstTxWarp prst="textNoShape">
                <a:avLst/>
              </a:prstTxWarp>
            </a:bodyPr>
            <a:lstStyle/>
            <a:p>
              <a:endParaRPr lang="zh-CN" altLang="en-US" sz="1200">
                <a:solidFill>
                  <a:schemeClr val="bg1">
                    <a:lumMod val="50000"/>
                  </a:schemeClr>
                </a:solidFill>
                <a:cs typeface="+mn-ea"/>
                <a:sym typeface="+mn-lt"/>
              </a:endParaRPr>
            </a:p>
          </p:txBody>
        </p:sp>
        <p:sp>
          <p:nvSpPr>
            <p:cNvPr id="39" name="Freeform 415"/>
            <p:cNvSpPr>
              <a:spLocks/>
            </p:cNvSpPr>
            <p:nvPr/>
          </p:nvSpPr>
          <p:spPr bwMode="auto">
            <a:xfrm flipH="1">
              <a:off x="6413769" y="4613794"/>
              <a:ext cx="757051" cy="798647"/>
            </a:xfrm>
            <a:custGeom>
              <a:avLst/>
              <a:gdLst>
                <a:gd name="T0" fmla="*/ 49 w 77"/>
                <a:gd name="T1" fmla="*/ 81 h 81"/>
                <a:gd name="T2" fmla="*/ 77 w 77"/>
                <a:gd name="T3" fmla="*/ 44 h 81"/>
                <a:gd name="T4" fmla="*/ 43 w 77"/>
                <a:gd name="T5" fmla="*/ 0 h 81"/>
                <a:gd name="T6" fmla="*/ 0 w 77"/>
                <a:gd name="T7" fmla="*/ 17 h 81"/>
                <a:gd name="T8" fmla="*/ 49 w 77"/>
                <a:gd name="T9" fmla="*/ 81 h 81"/>
              </a:gdLst>
              <a:ahLst/>
              <a:cxnLst>
                <a:cxn ang="0">
                  <a:pos x="T0" y="T1"/>
                </a:cxn>
                <a:cxn ang="0">
                  <a:pos x="T2" y="T3"/>
                </a:cxn>
                <a:cxn ang="0">
                  <a:pos x="T4" y="T5"/>
                </a:cxn>
                <a:cxn ang="0">
                  <a:pos x="T6" y="T7"/>
                </a:cxn>
                <a:cxn ang="0">
                  <a:pos x="T8" y="T9"/>
                </a:cxn>
              </a:cxnLst>
              <a:rect l="0" t="0" r="r" b="b"/>
              <a:pathLst>
                <a:path w="77" h="81">
                  <a:moveTo>
                    <a:pt x="49" y="81"/>
                  </a:moveTo>
                  <a:cubicBezTo>
                    <a:pt x="77" y="44"/>
                    <a:pt x="77" y="44"/>
                    <a:pt x="77" y="44"/>
                  </a:cubicBezTo>
                  <a:cubicBezTo>
                    <a:pt x="62" y="32"/>
                    <a:pt x="50" y="17"/>
                    <a:pt x="43" y="0"/>
                  </a:cubicBezTo>
                  <a:cubicBezTo>
                    <a:pt x="0" y="17"/>
                    <a:pt x="0" y="17"/>
                    <a:pt x="0" y="17"/>
                  </a:cubicBezTo>
                  <a:cubicBezTo>
                    <a:pt x="10" y="43"/>
                    <a:pt x="27" y="65"/>
                    <a:pt x="49" y="81"/>
                  </a:cubicBezTo>
                  <a:close/>
                </a:path>
              </a:pathLst>
            </a:custGeom>
            <a:solidFill>
              <a:srgbClr val="49B564"/>
            </a:solidFill>
            <a:ln>
              <a:noFill/>
            </a:ln>
            <a:extLst/>
          </p:spPr>
          <p:txBody>
            <a:bodyPr vert="horz" wrap="square" lIns="91440" tIns="45720" rIns="91440" bIns="45720" numCol="1" anchor="t" anchorCtr="0" compatLnSpc="1">
              <a:prstTxWarp prst="textNoShape">
                <a:avLst/>
              </a:prstTxWarp>
            </a:bodyPr>
            <a:lstStyle/>
            <a:p>
              <a:endParaRPr lang="zh-CN" altLang="en-US" sz="1200">
                <a:solidFill>
                  <a:schemeClr val="bg1">
                    <a:lumMod val="50000"/>
                  </a:schemeClr>
                </a:solidFill>
                <a:cs typeface="+mn-ea"/>
                <a:sym typeface="+mn-lt"/>
              </a:endParaRPr>
            </a:p>
          </p:txBody>
        </p:sp>
        <p:sp>
          <p:nvSpPr>
            <p:cNvPr id="40" name="Freeform 416"/>
            <p:cNvSpPr>
              <a:spLocks/>
            </p:cNvSpPr>
            <p:nvPr/>
          </p:nvSpPr>
          <p:spPr bwMode="auto">
            <a:xfrm flipH="1">
              <a:off x="5947891" y="5133740"/>
              <a:ext cx="465877" cy="511633"/>
            </a:xfrm>
            <a:custGeom>
              <a:avLst/>
              <a:gdLst>
                <a:gd name="T0" fmla="*/ 15 w 47"/>
                <a:gd name="T1" fmla="*/ 0 h 52"/>
                <a:gd name="T2" fmla="*/ 0 w 47"/>
                <a:gd name="T3" fmla="*/ 44 h 52"/>
                <a:gd name="T4" fmla="*/ 47 w 47"/>
                <a:gd name="T5" fmla="*/ 52 h 52"/>
                <a:gd name="T6" fmla="*/ 47 w 47"/>
                <a:gd name="T7" fmla="*/ 5 h 52"/>
                <a:gd name="T8" fmla="*/ 15 w 47"/>
                <a:gd name="T9" fmla="*/ 0 h 52"/>
              </a:gdLst>
              <a:ahLst/>
              <a:cxnLst>
                <a:cxn ang="0">
                  <a:pos x="T0" y="T1"/>
                </a:cxn>
                <a:cxn ang="0">
                  <a:pos x="T2" y="T3"/>
                </a:cxn>
                <a:cxn ang="0">
                  <a:pos x="T4" y="T5"/>
                </a:cxn>
                <a:cxn ang="0">
                  <a:pos x="T6" y="T7"/>
                </a:cxn>
                <a:cxn ang="0">
                  <a:pos x="T8" y="T9"/>
                </a:cxn>
              </a:cxnLst>
              <a:rect l="0" t="0" r="r" b="b"/>
              <a:pathLst>
                <a:path w="47" h="52">
                  <a:moveTo>
                    <a:pt x="15" y="0"/>
                  </a:moveTo>
                  <a:cubicBezTo>
                    <a:pt x="0" y="44"/>
                    <a:pt x="0" y="44"/>
                    <a:pt x="0" y="44"/>
                  </a:cubicBezTo>
                  <a:cubicBezTo>
                    <a:pt x="15" y="49"/>
                    <a:pt x="31" y="52"/>
                    <a:pt x="47" y="52"/>
                  </a:cubicBezTo>
                  <a:cubicBezTo>
                    <a:pt x="47" y="5"/>
                    <a:pt x="47" y="5"/>
                    <a:pt x="47" y="5"/>
                  </a:cubicBezTo>
                  <a:cubicBezTo>
                    <a:pt x="36" y="5"/>
                    <a:pt x="25" y="3"/>
                    <a:pt x="15" y="0"/>
                  </a:cubicBezTo>
                  <a:close/>
                </a:path>
              </a:pathLst>
            </a:custGeom>
            <a:solidFill>
              <a:srgbClr val="49B564"/>
            </a:solidFill>
            <a:ln>
              <a:noFill/>
            </a:ln>
            <a:extLst/>
          </p:spPr>
          <p:txBody>
            <a:bodyPr vert="horz" wrap="square" lIns="91440" tIns="45720" rIns="91440" bIns="45720" numCol="1" anchor="t" anchorCtr="0" compatLnSpc="1">
              <a:prstTxWarp prst="textNoShape">
                <a:avLst/>
              </a:prstTxWarp>
            </a:bodyPr>
            <a:lstStyle/>
            <a:p>
              <a:endParaRPr lang="zh-CN" altLang="en-US" sz="1200">
                <a:solidFill>
                  <a:schemeClr val="bg1">
                    <a:lumMod val="50000"/>
                  </a:schemeClr>
                </a:solidFill>
                <a:cs typeface="+mn-ea"/>
                <a:sym typeface="+mn-lt"/>
              </a:endParaRPr>
            </a:p>
          </p:txBody>
        </p:sp>
        <p:sp>
          <p:nvSpPr>
            <p:cNvPr id="41" name="Freeform 417"/>
            <p:cNvSpPr>
              <a:spLocks/>
            </p:cNvSpPr>
            <p:nvPr/>
          </p:nvSpPr>
          <p:spPr bwMode="auto">
            <a:xfrm rot="21045181" flipH="1">
              <a:off x="5935611" y="2930173"/>
              <a:ext cx="678018" cy="675959"/>
            </a:xfrm>
            <a:custGeom>
              <a:avLst/>
              <a:gdLst>
                <a:gd name="T0" fmla="*/ 28 w 69"/>
                <a:gd name="T1" fmla="*/ 65 h 65"/>
                <a:gd name="T2" fmla="*/ 69 w 69"/>
                <a:gd name="T3" fmla="*/ 46 h 65"/>
                <a:gd name="T4" fmla="*/ 60 w 69"/>
                <a:gd name="T5" fmla="*/ 0 h 65"/>
                <a:gd name="T6" fmla="*/ 0 w 69"/>
                <a:gd name="T7" fmla="*/ 27 h 65"/>
                <a:gd name="T8" fmla="*/ 28 w 69"/>
                <a:gd name="T9" fmla="*/ 65 h 65"/>
              </a:gdLst>
              <a:ahLst/>
              <a:cxnLst>
                <a:cxn ang="0">
                  <a:pos x="T0" y="T1"/>
                </a:cxn>
                <a:cxn ang="0">
                  <a:pos x="T2" y="T3"/>
                </a:cxn>
                <a:cxn ang="0">
                  <a:pos x="T4" y="T5"/>
                </a:cxn>
                <a:cxn ang="0">
                  <a:pos x="T6" y="T7"/>
                </a:cxn>
                <a:cxn ang="0">
                  <a:pos x="T8" y="T9"/>
                </a:cxn>
              </a:cxnLst>
              <a:rect l="0" t="0" r="r" b="b"/>
              <a:pathLst>
                <a:path w="69" h="65">
                  <a:moveTo>
                    <a:pt x="28" y="65"/>
                  </a:moveTo>
                  <a:cubicBezTo>
                    <a:pt x="40" y="55"/>
                    <a:pt x="54" y="49"/>
                    <a:pt x="69" y="46"/>
                  </a:cubicBezTo>
                  <a:cubicBezTo>
                    <a:pt x="60" y="0"/>
                    <a:pt x="60" y="0"/>
                    <a:pt x="60" y="0"/>
                  </a:cubicBezTo>
                  <a:cubicBezTo>
                    <a:pt x="38" y="5"/>
                    <a:pt x="17" y="14"/>
                    <a:pt x="0" y="27"/>
                  </a:cubicBezTo>
                  <a:lnTo>
                    <a:pt x="28" y="65"/>
                  </a:lnTo>
                  <a:close/>
                </a:path>
              </a:pathLst>
            </a:custGeom>
            <a:solidFill>
              <a:srgbClr val="49B564"/>
            </a:solidFill>
            <a:ln>
              <a:noFill/>
            </a:ln>
            <a:extLst/>
          </p:spPr>
          <p:txBody>
            <a:bodyPr vert="horz" wrap="square" lIns="91440" tIns="45720" rIns="91440" bIns="45720" numCol="1" anchor="t" anchorCtr="0" compatLnSpc="1">
              <a:prstTxWarp prst="textNoShape">
                <a:avLst/>
              </a:prstTxWarp>
            </a:bodyPr>
            <a:lstStyle/>
            <a:p>
              <a:endParaRPr lang="zh-CN" altLang="en-US" sz="1200" dirty="0">
                <a:solidFill>
                  <a:schemeClr val="bg1">
                    <a:lumMod val="50000"/>
                  </a:schemeClr>
                </a:solidFill>
                <a:cs typeface="+mn-ea"/>
                <a:sym typeface="+mn-lt"/>
              </a:endParaRPr>
            </a:p>
          </p:txBody>
        </p:sp>
        <p:sp>
          <p:nvSpPr>
            <p:cNvPr id="42" name="Freeform 418"/>
            <p:cNvSpPr>
              <a:spLocks/>
            </p:cNvSpPr>
            <p:nvPr/>
          </p:nvSpPr>
          <p:spPr bwMode="auto">
            <a:xfrm flipH="1">
              <a:off x="4405420" y="4002418"/>
              <a:ext cx="1341556" cy="1756743"/>
            </a:xfrm>
            <a:custGeom>
              <a:avLst/>
              <a:gdLst>
                <a:gd name="T0" fmla="*/ 65 w 133"/>
                <a:gd name="T1" fmla="*/ 29 h 188"/>
                <a:gd name="T2" fmla="*/ 0 w 133"/>
                <a:gd name="T3" fmla="*/ 124 h 188"/>
                <a:gd name="T4" fmla="*/ 26 w 133"/>
                <a:gd name="T5" fmla="*/ 188 h 188"/>
                <a:gd name="T6" fmla="*/ 133 w 133"/>
                <a:gd name="T7" fmla="*/ 29 h 188"/>
                <a:gd name="T8" fmla="*/ 131 w 133"/>
                <a:gd name="T9" fmla="*/ 0 h 188"/>
                <a:gd name="T10" fmla="*/ 63 w 133"/>
                <a:gd name="T11" fmla="*/ 12 h 188"/>
                <a:gd name="T12" fmla="*/ 65 w 133"/>
                <a:gd name="T13" fmla="*/ 29 h 188"/>
                <a:gd name="connsiteX0" fmla="*/ 4887 w 10000"/>
                <a:gd name="connsiteY0" fmla="*/ 1543 h 10000"/>
                <a:gd name="connsiteX1" fmla="*/ 0 w 10000"/>
                <a:gd name="connsiteY1" fmla="*/ 6596 h 10000"/>
                <a:gd name="connsiteX2" fmla="*/ 1955 w 10000"/>
                <a:gd name="connsiteY2" fmla="*/ 10000 h 10000"/>
                <a:gd name="connsiteX3" fmla="*/ 10000 w 10000"/>
                <a:gd name="connsiteY3" fmla="*/ 1543 h 10000"/>
                <a:gd name="connsiteX4" fmla="*/ 9850 w 10000"/>
                <a:gd name="connsiteY4" fmla="*/ 0 h 10000"/>
                <a:gd name="connsiteX5" fmla="*/ 4737 w 10000"/>
                <a:gd name="connsiteY5" fmla="*/ 638 h 10000"/>
                <a:gd name="connsiteX6" fmla="*/ 4887 w 10000"/>
                <a:gd name="connsiteY6" fmla="*/ 1543 h 10000"/>
                <a:gd name="connsiteX0" fmla="*/ 4887 w 10000"/>
                <a:gd name="connsiteY0" fmla="*/ 1543 h 10000"/>
                <a:gd name="connsiteX1" fmla="*/ 0 w 10000"/>
                <a:gd name="connsiteY1" fmla="*/ 6596 h 10000"/>
                <a:gd name="connsiteX2" fmla="*/ 1955 w 10000"/>
                <a:gd name="connsiteY2" fmla="*/ 10000 h 10000"/>
                <a:gd name="connsiteX3" fmla="*/ 10000 w 10000"/>
                <a:gd name="connsiteY3" fmla="*/ 1543 h 10000"/>
                <a:gd name="connsiteX4" fmla="*/ 9850 w 10000"/>
                <a:gd name="connsiteY4" fmla="*/ 0 h 10000"/>
                <a:gd name="connsiteX5" fmla="*/ 4737 w 10000"/>
                <a:gd name="connsiteY5" fmla="*/ 638 h 10000"/>
                <a:gd name="connsiteX6" fmla="*/ 4887 w 10000"/>
                <a:gd name="connsiteY6" fmla="*/ 154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4887" y="1543"/>
                  </a:moveTo>
                  <a:cubicBezTo>
                    <a:pt x="4887" y="3830"/>
                    <a:pt x="3333" y="5662"/>
                    <a:pt x="0" y="6596"/>
                  </a:cubicBezTo>
                  <a:lnTo>
                    <a:pt x="1955" y="10000"/>
                  </a:lnTo>
                  <a:cubicBezTo>
                    <a:pt x="6692" y="8617"/>
                    <a:pt x="10000" y="5372"/>
                    <a:pt x="10000" y="1543"/>
                  </a:cubicBezTo>
                  <a:cubicBezTo>
                    <a:pt x="10000" y="1011"/>
                    <a:pt x="9925" y="532"/>
                    <a:pt x="9850" y="0"/>
                  </a:cubicBezTo>
                  <a:lnTo>
                    <a:pt x="4737" y="638"/>
                  </a:lnTo>
                  <a:cubicBezTo>
                    <a:pt x="4812" y="904"/>
                    <a:pt x="4887" y="1223"/>
                    <a:pt x="4887" y="1543"/>
                  </a:cubicBezTo>
                  <a:close/>
                </a:path>
              </a:pathLst>
            </a:custGeom>
            <a:solidFill>
              <a:srgbClr val="49B564"/>
            </a:solidFill>
            <a:ln>
              <a:noFill/>
            </a:ln>
            <a:extLst/>
          </p:spPr>
          <p:txBody>
            <a:bodyPr vert="horz" wrap="square" lIns="91440" tIns="45720" rIns="91440" bIns="45720" numCol="1" anchor="t" anchorCtr="0" compatLnSpc="1">
              <a:prstTxWarp prst="textNoShape">
                <a:avLst/>
              </a:prstTxWarp>
            </a:bodyPr>
            <a:lstStyle/>
            <a:p>
              <a:endParaRPr lang="zh-CN" altLang="en-US" sz="1200">
                <a:solidFill>
                  <a:schemeClr val="bg1">
                    <a:lumMod val="50000"/>
                  </a:schemeClr>
                </a:solidFill>
                <a:cs typeface="+mn-ea"/>
                <a:sym typeface="+mn-lt"/>
              </a:endParaRPr>
            </a:p>
          </p:txBody>
        </p:sp>
        <p:sp>
          <p:nvSpPr>
            <p:cNvPr id="43" name="Freeform 419"/>
            <p:cNvSpPr>
              <a:spLocks/>
            </p:cNvSpPr>
            <p:nvPr/>
          </p:nvSpPr>
          <p:spPr bwMode="auto">
            <a:xfrm rot="210542" flipH="1">
              <a:off x="6584437" y="3342418"/>
              <a:ext cx="906798" cy="1085662"/>
            </a:xfrm>
            <a:custGeom>
              <a:avLst/>
              <a:gdLst>
                <a:gd name="T0" fmla="*/ 92 w 92"/>
                <a:gd name="T1" fmla="*/ 44 h 110"/>
                <a:gd name="T2" fmla="*/ 40 w 92"/>
                <a:gd name="T3" fmla="*/ 0 h 110"/>
                <a:gd name="T4" fmla="*/ 0 w 92"/>
                <a:gd name="T5" fmla="*/ 110 h 110"/>
                <a:gd name="T6" fmla="*/ 68 w 92"/>
                <a:gd name="T7" fmla="*/ 110 h 110"/>
                <a:gd name="T8" fmla="*/ 92 w 92"/>
                <a:gd name="T9" fmla="*/ 44 h 110"/>
              </a:gdLst>
              <a:ahLst/>
              <a:cxnLst>
                <a:cxn ang="0">
                  <a:pos x="T0" y="T1"/>
                </a:cxn>
                <a:cxn ang="0">
                  <a:pos x="T2" y="T3"/>
                </a:cxn>
                <a:cxn ang="0">
                  <a:pos x="T4" y="T5"/>
                </a:cxn>
                <a:cxn ang="0">
                  <a:pos x="T6" y="T7"/>
                </a:cxn>
                <a:cxn ang="0">
                  <a:pos x="T8" y="T9"/>
                </a:cxn>
              </a:cxnLst>
              <a:rect l="0" t="0" r="r" b="b"/>
              <a:pathLst>
                <a:path w="92" h="110">
                  <a:moveTo>
                    <a:pt x="92" y="44"/>
                  </a:moveTo>
                  <a:cubicBezTo>
                    <a:pt x="40" y="0"/>
                    <a:pt x="40" y="0"/>
                    <a:pt x="40" y="0"/>
                  </a:cubicBezTo>
                  <a:cubicBezTo>
                    <a:pt x="15" y="30"/>
                    <a:pt x="0" y="68"/>
                    <a:pt x="0" y="110"/>
                  </a:cubicBezTo>
                  <a:cubicBezTo>
                    <a:pt x="68" y="110"/>
                    <a:pt x="68" y="110"/>
                    <a:pt x="68" y="110"/>
                  </a:cubicBezTo>
                  <a:cubicBezTo>
                    <a:pt x="68" y="85"/>
                    <a:pt x="77" y="62"/>
                    <a:pt x="92" y="44"/>
                  </a:cubicBezTo>
                  <a:close/>
                </a:path>
              </a:pathLst>
            </a:custGeom>
            <a:solidFill>
              <a:srgbClr val="49B564"/>
            </a:solidFill>
            <a:ln>
              <a:noFill/>
            </a:ln>
            <a:extLst/>
          </p:spPr>
          <p:txBody>
            <a:bodyPr vert="horz" wrap="square" lIns="91440" tIns="45720" rIns="91440" bIns="45720" numCol="1" anchor="t" anchorCtr="0" compatLnSpc="1">
              <a:prstTxWarp prst="textNoShape">
                <a:avLst/>
              </a:prstTxWarp>
            </a:bodyPr>
            <a:lstStyle/>
            <a:p>
              <a:endParaRPr lang="zh-CN" altLang="en-US" sz="1200">
                <a:solidFill>
                  <a:schemeClr val="bg1">
                    <a:lumMod val="50000"/>
                  </a:schemeClr>
                </a:solidFill>
                <a:cs typeface="+mn-ea"/>
                <a:sym typeface="+mn-lt"/>
              </a:endParaRPr>
            </a:p>
          </p:txBody>
        </p:sp>
        <p:sp>
          <p:nvSpPr>
            <p:cNvPr id="44" name="Freeform 420"/>
            <p:cNvSpPr>
              <a:spLocks/>
            </p:cNvSpPr>
            <p:nvPr/>
          </p:nvSpPr>
          <p:spPr bwMode="auto">
            <a:xfrm rot="21115016" flipH="1">
              <a:off x="4556735" y="3085563"/>
              <a:ext cx="1064608" cy="982215"/>
            </a:xfrm>
            <a:custGeom>
              <a:avLst/>
              <a:gdLst>
                <a:gd name="T0" fmla="*/ 11 w 142"/>
                <a:gd name="T1" fmla="*/ 0 h 130"/>
                <a:gd name="T2" fmla="*/ 0 w 142"/>
                <a:gd name="T3" fmla="*/ 67 h 130"/>
                <a:gd name="T4" fmla="*/ 78 w 142"/>
                <a:gd name="T5" fmla="*/ 130 h 130"/>
                <a:gd name="T6" fmla="*/ 142 w 142"/>
                <a:gd name="T7" fmla="*/ 105 h 130"/>
                <a:gd name="T8" fmla="*/ 11 w 142"/>
                <a:gd name="T9" fmla="*/ 0 h 130"/>
              </a:gdLst>
              <a:ahLst/>
              <a:cxnLst>
                <a:cxn ang="0">
                  <a:pos x="T0" y="T1"/>
                </a:cxn>
                <a:cxn ang="0">
                  <a:pos x="T2" y="T3"/>
                </a:cxn>
                <a:cxn ang="0">
                  <a:pos x="T4" y="T5"/>
                </a:cxn>
                <a:cxn ang="0">
                  <a:pos x="T6" y="T7"/>
                </a:cxn>
                <a:cxn ang="0">
                  <a:pos x="T8" y="T9"/>
                </a:cxn>
              </a:cxnLst>
              <a:rect l="0" t="0" r="r" b="b"/>
              <a:pathLst>
                <a:path w="142" h="130">
                  <a:moveTo>
                    <a:pt x="11" y="0"/>
                  </a:moveTo>
                  <a:cubicBezTo>
                    <a:pt x="0" y="67"/>
                    <a:pt x="0" y="67"/>
                    <a:pt x="0" y="67"/>
                  </a:cubicBezTo>
                  <a:cubicBezTo>
                    <a:pt x="36" y="73"/>
                    <a:pt x="65" y="98"/>
                    <a:pt x="78" y="130"/>
                  </a:cubicBezTo>
                  <a:cubicBezTo>
                    <a:pt x="142" y="105"/>
                    <a:pt x="142" y="105"/>
                    <a:pt x="142" y="105"/>
                  </a:cubicBezTo>
                  <a:cubicBezTo>
                    <a:pt x="120" y="50"/>
                    <a:pt x="71" y="10"/>
                    <a:pt x="11" y="0"/>
                  </a:cubicBezTo>
                  <a:close/>
                </a:path>
              </a:pathLst>
            </a:custGeom>
            <a:solidFill>
              <a:srgbClr val="49B564"/>
            </a:solidFill>
            <a:ln>
              <a:noFill/>
            </a:ln>
            <a:extLst/>
          </p:spPr>
          <p:txBody>
            <a:bodyPr vert="horz" wrap="square" lIns="91440" tIns="45720" rIns="91440" bIns="45720" numCol="1" anchor="t" anchorCtr="0" compatLnSpc="1">
              <a:prstTxWarp prst="textNoShape">
                <a:avLst/>
              </a:prstTxWarp>
            </a:bodyPr>
            <a:lstStyle/>
            <a:p>
              <a:endParaRPr lang="zh-CN" altLang="en-US" sz="1200">
                <a:solidFill>
                  <a:schemeClr val="bg1">
                    <a:lumMod val="50000"/>
                  </a:schemeClr>
                </a:solidFill>
                <a:cs typeface="+mn-ea"/>
                <a:sym typeface="+mn-lt"/>
              </a:endParaRPr>
            </a:p>
          </p:txBody>
        </p:sp>
        <p:grpSp>
          <p:nvGrpSpPr>
            <p:cNvPr id="85" name="组合 84"/>
            <p:cNvGrpSpPr/>
            <p:nvPr/>
          </p:nvGrpSpPr>
          <p:grpSpPr>
            <a:xfrm>
              <a:off x="1536578" y="2194277"/>
              <a:ext cx="3409207" cy="1428525"/>
              <a:chOff x="549789" y="773040"/>
              <a:chExt cx="3989580" cy="1671713"/>
            </a:xfrm>
          </p:grpSpPr>
          <p:grpSp>
            <p:nvGrpSpPr>
              <p:cNvPr id="90" name="组合 89"/>
              <p:cNvGrpSpPr/>
              <p:nvPr/>
            </p:nvGrpSpPr>
            <p:grpSpPr>
              <a:xfrm>
                <a:off x="549789" y="773040"/>
                <a:ext cx="3989580" cy="1372798"/>
                <a:chOff x="1149563" y="1250064"/>
                <a:chExt cx="3989580" cy="1372798"/>
              </a:xfrm>
            </p:grpSpPr>
            <p:grpSp>
              <p:nvGrpSpPr>
                <p:cNvPr id="92" name="组合 91"/>
                <p:cNvGrpSpPr/>
                <p:nvPr/>
              </p:nvGrpSpPr>
              <p:grpSpPr>
                <a:xfrm>
                  <a:off x="1149563" y="1250064"/>
                  <a:ext cx="2689317" cy="691350"/>
                  <a:chOff x="622174" y="1428274"/>
                  <a:chExt cx="4262401" cy="691350"/>
                </a:xfrm>
              </p:grpSpPr>
              <p:sp>
                <p:nvSpPr>
                  <p:cNvPr id="94" name="文本框 14"/>
                  <p:cNvSpPr txBox="1"/>
                  <p:nvPr/>
                </p:nvSpPr>
                <p:spPr>
                  <a:xfrm>
                    <a:off x="1735065" y="1428274"/>
                    <a:ext cx="3149510" cy="396188"/>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pPr algn="r"/>
                    <a:r>
                      <a:rPr lang="en-US" altLang="zh-CN" sz="1600" dirty="0">
                        <a:solidFill>
                          <a:schemeClr val="bg1">
                            <a:lumMod val="50000"/>
                          </a:schemeClr>
                        </a:solidFill>
                        <a:latin typeface="+mn-lt"/>
                        <a:ea typeface="+mn-ea"/>
                        <a:cs typeface="+mn-ea"/>
                        <a:sym typeface="+mn-lt"/>
                      </a:rPr>
                      <a:t>Opinion</a:t>
                    </a:r>
                    <a:endParaRPr lang="zh-CN" altLang="en-US" sz="1600" dirty="0">
                      <a:solidFill>
                        <a:schemeClr val="bg1">
                          <a:lumMod val="50000"/>
                        </a:schemeClr>
                      </a:solidFill>
                      <a:latin typeface="+mn-lt"/>
                      <a:ea typeface="+mn-ea"/>
                      <a:cs typeface="+mn-ea"/>
                      <a:sym typeface="+mn-lt"/>
                    </a:endParaRPr>
                  </a:p>
                </p:txBody>
              </p:sp>
              <p:sp>
                <p:nvSpPr>
                  <p:cNvPr id="95" name="矩形 1"/>
                  <p:cNvSpPr>
                    <a:spLocks noChangeArrowheads="1"/>
                  </p:cNvSpPr>
                  <p:nvPr/>
                </p:nvSpPr>
                <p:spPr bwMode="auto">
                  <a:xfrm>
                    <a:off x="622174" y="1813478"/>
                    <a:ext cx="3917803" cy="306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endParaRPr lang="en-US" altLang="zh-CN" sz="1050" dirty="0">
                      <a:solidFill>
                        <a:schemeClr val="bg1">
                          <a:lumMod val="50000"/>
                        </a:schemeClr>
                      </a:solidFill>
                      <a:cs typeface="+mn-ea"/>
                      <a:sym typeface="+mn-lt"/>
                    </a:endParaRPr>
                  </a:p>
                </p:txBody>
              </p:sp>
            </p:grpSp>
            <p:sp>
              <p:nvSpPr>
                <p:cNvPr id="93" name="任意多边形 93"/>
                <p:cNvSpPr/>
                <p:nvPr/>
              </p:nvSpPr>
              <p:spPr>
                <a:xfrm flipH="1">
                  <a:off x="3756790" y="1450393"/>
                  <a:ext cx="1382353" cy="1172469"/>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 fmla="*/ 0 w 1075765"/>
                    <a:gd name="connsiteY0" fmla="*/ 820271 h 820271"/>
                    <a:gd name="connsiteX1" fmla="*/ 389965 w 1075765"/>
                    <a:gd name="connsiteY1" fmla="*/ 0 h 820271"/>
                    <a:gd name="connsiteX2" fmla="*/ 1075765 w 1075765"/>
                    <a:gd name="connsiteY2" fmla="*/ 0 h 820271"/>
                    <a:gd name="connsiteX3" fmla="*/ 1075765 w 1075765"/>
                    <a:gd name="connsiteY3" fmla="*/ 13447 h 820271"/>
                    <a:gd name="connsiteX0" fmla="*/ 0 w 981636"/>
                    <a:gd name="connsiteY0" fmla="*/ 497542 h 497542"/>
                    <a:gd name="connsiteX1" fmla="*/ 295836 w 981636"/>
                    <a:gd name="connsiteY1" fmla="*/ 0 h 497542"/>
                    <a:gd name="connsiteX2" fmla="*/ 981636 w 981636"/>
                    <a:gd name="connsiteY2" fmla="*/ 0 h 497542"/>
                    <a:gd name="connsiteX3" fmla="*/ 981636 w 981636"/>
                    <a:gd name="connsiteY3" fmla="*/ 13447 h 497542"/>
                    <a:gd name="connsiteX0" fmla="*/ 0 w 1116106"/>
                    <a:gd name="connsiteY0" fmla="*/ 578224 h 578224"/>
                    <a:gd name="connsiteX1" fmla="*/ 430306 w 1116106"/>
                    <a:gd name="connsiteY1" fmla="*/ 0 h 578224"/>
                    <a:gd name="connsiteX2" fmla="*/ 1116106 w 1116106"/>
                    <a:gd name="connsiteY2" fmla="*/ 0 h 578224"/>
                    <a:gd name="connsiteX3" fmla="*/ 1116106 w 1116106"/>
                    <a:gd name="connsiteY3" fmla="*/ 13447 h 578224"/>
                    <a:gd name="connsiteX0" fmla="*/ 0 w 1196788"/>
                    <a:gd name="connsiteY0" fmla="*/ 430306 h 430306"/>
                    <a:gd name="connsiteX1" fmla="*/ 510988 w 1196788"/>
                    <a:gd name="connsiteY1" fmla="*/ 0 h 430306"/>
                    <a:gd name="connsiteX2" fmla="*/ 1196788 w 1196788"/>
                    <a:gd name="connsiteY2" fmla="*/ 0 h 430306"/>
                    <a:gd name="connsiteX3" fmla="*/ 1196788 w 1196788"/>
                    <a:gd name="connsiteY3" fmla="*/ 13447 h 430306"/>
                    <a:gd name="connsiteX0" fmla="*/ 0 w 1196788"/>
                    <a:gd name="connsiteY0" fmla="*/ 497541 h 497541"/>
                    <a:gd name="connsiteX1" fmla="*/ 510988 w 1196788"/>
                    <a:gd name="connsiteY1" fmla="*/ 0 h 497541"/>
                    <a:gd name="connsiteX2" fmla="*/ 1196788 w 1196788"/>
                    <a:gd name="connsiteY2" fmla="*/ 0 h 497541"/>
                    <a:gd name="connsiteX3" fmla="*/ 1196788 w 1196788"/>
                    <a:gd name="connsiteY3" fmla="*/ 13447 h 497541"/>
                    <a:gd name="connsiteX0" fmla="*/ 0 w 1089211"/>
                    <a:gd name="connsiteY0" fmla="*/ 0 h 322729"/>
                    <a:gd name="connsiteX1" fmla="*/ 403411 w 1089211"/>
                    <a:gd name="connsiteY1" fmla="*/ 309282 h 322729"/>
                    <a:gd name="connsiteX2" fmla="*/ 1089211 w 1089211"/>
                    <a:gd name="connsiteY2" fmla="*/ 309282 h 322729"/>
                    <a:gd name="connsiteX3" fmla="*/ 1089211 w 1089211"/>
                    <a:gd name="connsiteY3" fmla="*/ 322729 h 322729"/>
                    <a:gd name="connsiteX0" fmla="*/ 0 w 860611"/>
                    <a:gd name="connsiteY0" fmla="*/ 0 h 820270"/>
                    <a:gd name="connsiteX1" fmla="*/ 174811 w 860611"/>
                    <a:gd name="connsiteY1" fmla="*/ 806823 h 820270"/>
                    <a:gd name="connsiteX2" fmla="*/ 860611 w 860611"/>
                    <a:gd name="connsiteY2" fmla="*/ 806823 h 820270"/>
                    <a:gd name="connsiteX3" fmla="*/ 860611 w 860611"/>
                    <a:gd name="connsiteY3" fmla="*/ 820270 h 820270"/>
                    <a:gd name="connsiteX0" fmla="*/ 0 w 1210235"/>
                    <a:gd name="connsiteY0" fmla="*/ 0 h 524435"/>
                    <a:gd name="connsiteX1" fmla="*/ 524435 w 1210235"/>
                    <a:gd name="connsiteY1" fmla="*/ 510988 h 524435"/>
                    <a:gd name="connsiteX2" fmla="*/ 1210235 w 1210235"/>
                    <a:gd name="connsiteY2" fmla="*/ 510988 h 524435"/>
                    <a:gd name="connsiteX3" fmla="*/ 1210235 w 1210235"/>
                    <a:gd name="connsiteY3" fmla="*/ 524435 h 524435"/>
                    <a:gd name="connsiteX0" fmla="*/ 0 w 1546411"/>
                    <a:gd name="connsiteY0" fmla="*/ 443753 h 443753"/>
                    <a:gd name="connsiteX1" fmla="*/ 860611 w 1546411"/>
                    <a:gd name="connsiteY1" fmla="*/ 0 h 443753"/>
                    <a:gd name="connsiteX2" fmla="*/ 1546411 w 1546411"/>
                    <a:gd name="connsiteY2" fmla="*/ 0 h 443753"/>
                    <a:gd name="connsiteX3" fmla="*/ 1546411 w 1546411"/>
                    <a:gd name="connsiteY3" fmla="*/ 13447 h 443753"/>
                    <a:gd name="connsiteX0" fmla="*/ 0 w 1385047"/>
                    <a:gd name="connsiteY0" fmla="*/ 860612 h 860612"/>
                    <a:gd name="connsiteX1" fmla="*/ 699247 w 1385047"/>
                    <a:gd name="connsiteY1" fmla="*/ 0 h 860612"/>
                    <a:gd name="connsiteX2" fmla="*/ 1385047 w 1385047"/>
                    <a:gd name="connsiteY2" fmla="*/ 0 h 860612"/>
                    <a:gd name="connsiteX3" fmla="*/ 1385047 w 1385047"/>
                    <a:gd name="connsiteY3" fmla="*/ 13447 h 860612"/>
                  </a:gdLst>
                  <a:ahLst/>
                  <a:cxnLst>
                    <a:cxn ang="0">
                      <a:pos x="connsiteX0" y="connsiteY0"/>
                    </a:cxn>
                    <a:cxn ang="0">
                      <a:pos x="connsiteX1" y="connsiteY1"/>
                    </a:cxn>
                    <a:cxn ang="0">
                      <a:pos x="connsiteX2" y="connsiteY2"/>
                    </a:cxn>
                    <a:cxn ang="0">
                      <a:pos x="connsiteX3" y="connsiteY3"/>
                    </a:cxn>
                  </a:cxnLst>
                  <a:rect l="l" t="t" r="r" b="b"/>
                  <a:pathLst>
                    <a:path w="1385047" h="860612">
                      <a:moveTo>
                        <a:pt x="0" y="860612"/>
                      </a:moveTo>
                      <a:lnTo>
                        <a:pt x="699247" y="0"/>
                      </a:lnTo>
                      <a:lnTo>
                        <a:pt x="1385047" y="0"/>
                      </a:lnTo>
                      <a:lnTo>
                        <a:pt x="1385047" y="13447"/>
                      </a:lnTo>
                    </a:path>
                  </a:pathLst>
                </a:custGeom>
                <a:noFill/>
                <a:ln>
                  <a:solidFill>
                    <a:schemeClr val="bg1">
                      <a:lumMod val="50000"/>
                    </a:schemeClr>
                  </a:solidFill>
                  <a:prstDash val="dash"/>
                  <a:headEnd type="ova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cs typeface="+mn-ea"/>
                    <a:sym typeface="+mn-lt"/>
                  </a:endParaRPr>
                </a:p>
              </p:txBody>
            </p:sp>
          </p:grpSp>
          <p:sp>
            <p:nvSpPr>
              <p:cNvPr id="91" name="文本框 21"/>
              <p:cNvSpPr txBox="1"/>
              <p:nvPr/>
            </p:nvSpPr>
            <p:spPr>
              <a:xfrm>
                <a:off x="645496" y="1299408"/>
                <a:ext cx="2610934" cy="1145345"/>
              </a:xfrm>
              <a:prstGeom prst="rect">
                <a:avLst/>
              </a:prstGeom>
              <a:noFill/>
            </p:spPr>
            <p:txBody>
              <a:bodyPr wrap="square" rtlCol="0">
                <a:spAutoFit/>
              </a:bodyPr>
              <a:lstStyle/>
              <a:p>
                <a:pPr algn="just">
                  <a:lnSpc>
                    <a:spcPct val="120000"/>
                  </a:lnSpc>
                </a:pPr>
                <a:r>
                  <a:rPr lang="en-US" altLang="zh-CN" sz="1200" spc="100" dirty="0">
                    <a:solidFill>
                      <a:schemeClr val="bg1">
                        <a:lumMod val="50000"/>
                      </a:schemeClr>
                    </a:solidFill>
                    <a:cs typeface="+mn-ea"/>
                    <a:sym typeface="+mn-lt"/>
                  </a:rPr>
                  <a:t>Wo can all do lots of things and thus the company will be bet and more</a:t>
                </a:r>
                <a:endParaRPr lang="zh-CN" altLang="en-US" sz="1200" spc="100" dirty="0">
                  <a:solidFill>
                    <a:schemeClr val="bg1">
                      <a:lumMod val="50000"/>
                    </a:schemeClr>
                  </a:solidFill>
                  <a:cs typeface="+mn-ea"/>
                  <a:sym typeface="+mn-lt"/>
                </a:endParaRPr>
              </a:p>
            </p:txBody>
          </p:sp>
        </p:grpSp>
        <p:grpSp>
          <p:nvGrpSpPr>
            <p:cNvPr id="86" name="组合 85"/>
            <p:cNvGrpSpPr/>
            <p:nvPr/>
          </p:nvGrpSpPr>
          <p:grpSpPr>
            <a:xfrm>
              <a:off x="1874385" y="2133392"/>
              <a:ext cx="354630" cy="375937"/>
              <a:chOff x="5972176" y="3308351"/>
              <a:chExt cx="244475" cy="244475"/>
            </a:xfrm>
            <a:solidFill>
              <a:srgbClr val="49B564"/>
            </a:solidFill>
          </p:grpSpPr>
          <p:sp>
            <p:nvSpPr>
              <p:cNvPr id="87" name="Freeform 5"/>
              <p:cNvSpPr>
                <a:spLocks/>
              </p:cNvSpPr>
              <p:nvPr/>
            </p:nvSpPr>
            <p:spPr bwMode="auto">
              <a:xfrm>
                <a:off x="5972176" y="3308351"/>
                <a:ext cx="244475" cy="244475"/>
              </a:xfrm>
              <a:custGeom>
                <a:avLst/>
                <a:gdLst>
                  <a:gd name="T0" fmla="*/ 91 w 111"/>
                  <a:gd name="T1" fmla="*/ 101 h 111"/>
                  <a:gd name="T2" fmla="*/ 67 w 111"/>
                  <a:gd name="T3" fmla="*/ 44 h 111"/>
                  <a:gd name="T4" fmla="*/ 10 w 111"/>
                  <a:gd name="T5" fmla="*/ 20 h 111"/>
                  <a:gd name="T6" fmla="*/ 0 w 111"/>
                  <a:gd name="T7" fmla="*/ 10 h 111"/>
                  <a:gd name="T8" fmla="*/ 10 w 111"/>
                  <a:gd name="T9" fmla="*/ 0 h 111"/>
                  <a:gd name="T10" fmla="*/ 111 w 111"/>
                  <a:gd name="T11" fmla="*/ 101 h 111"/>
                  <a:gd name="T12" fmla="*/ 101 w 111"/>
                  <a:gd name="T13" fmla="*/ 111 h 111"/>
                  <a:gd name="T14" fmla="*/ 91 w 111"/>
                  <a:gd name="T15" fmla="*/ 101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11">
                    <a:moveTo>
                      <a:pt x="91" y="101"/>
                    </a:moveTo>
                    <a:cubicBezTo>
                      <a:pt x="91" y="79"/>
                      <a:pt x="82" y="59"/>
                      <a:pt x="67" y="44"/>
                    </a:cubicBezTo>
                    <a:cubicBezTo>
                      <a:pt x="52" y="29"/>
                      <a:pt x="32" y="20"/>
                      <a:pt x="10" y="20"/>
                    </a:cubicBezTo>
                    <a:cubicBezTo>
                      <a:pt x="4" y="20"/>
                      <a:pt x="0" y="16"/>
                      <a:pt x="0" y="10"/>
                    </a:cubicBezTo>
                    <a:cubicBezTo>
                      <a:pt x="0" y="4"/>
                      <a:pt x="4" y="0"/>
                      <a:pt x="10" y="0"/>
                    </a:cubicBezTo>
                    <a:cubicBezTo>
                      <a:pt x="66" y="0"/>
                      <a:pt x="111" y="45"/>
                      <a:pt x="111" y="101"/>
                    </a:cubicBezTo>
                    <a:cubicBezTo>
                      <a:pt x="111" y="107"/>
                      <a:pt x="107" y="111"/>
                      <a:pt x="101" y="111"/>
                    </a:cubicBezTo>
                    <a:cubicBezTo>
                      <a:pt x="95" y="111"/>
                      <a:pt x="91" y="107"/>
                      <a:pt x="9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schemeClr val="bg1">
                      <a:lumMod val="50000"/>
                    </a:schemeClr>
                  </a:solidFill>
                  <a:cs typeface="+mn-ea"/>
                  <a:sym typeface="+mn-lt"/>
                </a:endParaRPr>
              </a:p>
            </p:txBody>
          </p:sp>
          <p:sp>
            <p:nvSpPr>
              <p:cNvPr id="88" name="Freeform 6"/>
              <p:cNvSpPr>
                <a:spLocks/>
              </p:cNvSpPr>
              <p:nvPr/>
            </p:nvSpPr>
            <p:spPr bwMode="auto">
              <a:xfrm>
                <a:off x="5972176" y="3376613"/>
                <a:ext cx="176213" cy="176213"/>
              </a:xfrm>
              <a:custGeom>
                <a:avLst/>
                <a:gdLst>
                  <a:gd name="T0" fmla="*/ 59 w 80"/>
                  <a:gd name="T1" fmla="*/ 70 h 80"/>
                  <a:gd name="T2" fmla="*/ 10 w 80"/>
                  <a:gd name="T3" fmla="*/ 21 h 80"/>
                  <a:gd name="T4" fmla="*/ 0 w 80"/>
                  <a:gd name="T5" fmla="*/ 10 h 80"/>
                  <a:gd name="T6" fmla="*/ 10 w 80"/>
                  <a:gd name="T7" fmla="*/ 0 h 80"/>
                  <a:gd name="T8" fmla="*/ 80 w 80"/>
                  <a:gd name="T9" fmla="*/ 70 h 80"/>
                  <a:gd name="T10" fmla="*/ 69 w 80"/>
                  <a:gd name="T11" fmla="*/ 80 h 80"/>
                  <a:gd name="T12" fmla="*/ 59 w 80"/>
                  <a:gd name="T13" fmla="*/ 70 h 80"/>
                </a:gdLst>
                <a:ahLst/>
                <a:cxnLst>
                  <a:cxn ang="0">
                    <a:pos x="T0" y="T1"/>
                  </a:cxn>
                  <a:cxn ang="0">
                    <a:pos x="T2" y="T3"/>
                  </a:cxn>
                  <a:cxn ang="0">
                    <a:pos x="T4" y="T5"/>
                  </a:cxn>
                  <a:cxn ang="0">
                    <a:pos x="T6" y="T7"/>
                  </a:cxn>
                  <a:cxn ang="0">
                    <a:pos x="T8" y="T9"/>
                  </a:cxn>
                  <a:cxn ang="0">
                    <a:pos x="T10" y="T11"/>
                  </a:cxn>
                  <a:cxn ang="0">
                    <a:pos x="T12" y="T13"/>
                  </a:cxn>
                </a:cxnLst>
                <a:rect l="0" t="0" r="r" b="b"/>
                <a:pathLst>
                  <a:path w="80" h="80">
                    <a:moveTo>
                      <a:pt x="59" y="70"/>
                    </a:moveTo>
                    <a:cubicBezTo>
                      <a:pt x="59" y="43"/>
                      <a:pt x="37" y="21"/>
                      <a:pt x="10" y="21"/>
                    </a:cubicBezTo>
                    <a:cubicBezTo>
                      <a:pt x="4" y="21"/>
                      <a:pt x="0" y="16"/>
                      <a:pt x="0" y="10"/>
                    </a:cubicBezTo>
                    <a:cubicBezTo>
                      <a:pt x="0" y="5"/>
                      <a:pt x="4" y="0"/>
                      <a:pt x="10" y="0"/>
                    </a:cubicBezTo>
                    <a:cubicBezTo>
                      <a:pt x="49" y="0"/>
                      <a:pt x="80" y="31"/>
                      <a:pt x="80" y="70"/>
                    </a:cubicBezTo>
                    <a:cubicBezTo>
                      <a:pt x="80" y="76"/>
                      <a:pt x="75" y="80"/>
                      <a:pt x="69" y="80"/>
                    </a:cubicBezTo>
                    <a:cubicBezTo>
                      <a:pt x="64" y="80"/>
                      <a:pt x="59" y="76"/>
                      <a:pt x="5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schemeClr val="bg1">
                      <a:lumMod val="50000"/>
                    </a:schemeClr>
                  </a:solidFill>
                  <a:cs typeface="+mn-ea"/>
                  <a:sym typeface="+mn-lt"/>
                </a:endParaRPr>
              </a:p>
            </p:txBody>
          </p:sp>
          <p:sp>
            <p:nvSpPr>
              <p:cNvPr id="89" name="Oval 7"/>
              <p:cNvSpPr>
                <a:spLocks noChangeArrowheads="1"/>
              </p:cNvSpPr>
              <p:nvPr/>
            </p:nvSpPr>
            <p:spPr bwMode="auto">
              <a:xfrm>
                <a:off x="5972176" y="3460751"/>
                <a:ext cx="92075" cy="92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schemeClr val="bg1">
                      <a:lumMod val="50000"/>
                    </a:schemeClr>
                  </a:solidFill>
                  <a:cs typeface="+mn-ea"/>
                  <a:sym typeface="+mn-lt"/>
                </a:endParaRPr>
              </a:p>
            </p:txBody>
          </p:sp>
        </p:grpSp>
        <p:grpSp>
          <p:nvGrpSpPr>
            <p:cNvPr id="77" name="组合 76"/>
            <p:cNvGrpSpPr/>
            <p:nvPr/>
          </p:nvGrpSpPr>
          <p:grpSpPr>
            <a:xfrm>
              <a:off x="1174595" y="5123028"/>
              <a:ext cx="3586355" cy="1222808"/>
              <a:chOff x="126183" y="4180839"/>
              <a:chExt cx="4196885" cy="1430976"/>
            </a:xfrm>
          </p:grpSpPr>
          <p:grpSp>
            <p:nvGrpSpPr>
              <p:cNvPr id="81" name="组合 80"/>
              <p:cNvGrpSpPr/>
              <p:nvPr/>
            </p:nvGrpSpPr>
            <p:grpSpPr>
              <a:xfrm>
                <a:off x="126183" y="4180839"/>
                <a:ext cx="4196885" cy="708089"/>
                <a:chOff x="553798" y="4448328"/>
                <a:chExt cx="4196885" cy="708089"/>
              </a:xfrm>
            </p:grpSpPr>
            <p:sp>
              <p:nvSpPr>
                <p:cNvPr id="83" name="文本框 19"/>
                <p:cNvSpPr txBox="1"/>
                <p:nvPr/>
              </p:nvSpPr>
              <p:spPr>
                <a:xfrm>
                  <a:off x="553798" y="4760229"/>
                  <a:ext cx="3112923" cy="396188"/>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pPr algn="r"/>
                  <a:r>
                    <a:rPr lang="en-US" altLang="zh-CN" sz="1600" dirty="0">
                      <a:solidFill>
                        <a:schemeClr val="bg1">
                          <a:lumMod val="50000"/>
                        </a:schemeClr>
                      </a:solidFill>
                      <a:latin typeface="+mn-lt"/>
                      <a:ea typeface="+mn-ea"/>
                      <a:cs typeface="+mn-ea"/>
                      <a:sym typeface="+mn-lt"/>
                    </a:rPr>
                    <a:t>Opinion</a:t>
                  </a:r>
                  <a:endParaRPr lang="zh-CN" altLang="en-US" sz="1600" dirty="0">
                    <a:solidFill>
                      <a:schemeClr val="bg1">
                        <a:lumMod val="50000"/>
                      </a:schemeClr>
                    </a:solidFill>
                    <a:latin typeface="+mn-lt"/>
                    <a:ea typeface="+mn-ea"/>
                    <a:cs typeface="+mn-ea"/>
                    <a:sym typeface="+mn-lt"/>
                  </a:endParaRPr>
                </a:p>
              </p:txBody>
            </p:sp>
            <p:sp>
              <p:nvSpPr>
                <p:cNvPr id="84" name="任意多边形 84"/>
                <p:cNvSpPr/>
                <p:nvPr/>
              </p:nvSpPr>
              <p:spPr>
                <a:xfrm flipH="1">
                  <a:off x="3657579" y="4448328"/>
                  <a:ext cx="1093104" cy="551048"/>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 fmla="*/ 0 w 1075765"/>
                    <a:gd name="connsiteY0" fmla="*/ 820271 h 820271"/>
                    <a:gd name="connsiteX1" fmla="*/ 389965 w 1075765"/>
                    <a:gd name="connsiteY1" fmla="*/ 0 h 820271"/>
                    <a:gd name="connsiteX2" fmla="*/ 1075765 w 1075765"/>
                    <a:gd name="connsiteY2" fmla="*/ 0 h 820271"/>
                    <a:gd name="connsiteX3" fmla="*/ 1075765 w 1075765"/>
                    <a:gd name="connsiteY3" fmla="*/ 13447 h 820271"/>
                    <a:gd name="connsiteX0" fmla="*/ 0 w 981636"/>
                    <a:gd name="connsiteY0" fmla="*/ 497542 h 497542"/>
                    <a:gd name="connsiteX1" fmla="*/ 295836 w 981636"/>
                    <a:gd name="connsiteY1" fmla="*/ 0 h 497542"/>
                    <a:gd name="connsiteX2" fmla="*/ 981636 w 981636"/>
                    <a:gd name="connsiteY2" fmla="*/ 0 h 497542"/>
                    <a:gd name="connsiteX3" fmla="*/ 981636 w 981636"/>
                    <a:gd name="connsiteY3" fmla="*/ 13447 h 497542"/>
                    <a:gd name="connsiteX0" fmla="*/ 0 w 1116106"/>
                    <a:gd name="connsiteY0" fmla="*/ 578224 h 578224"/>
                    <a:gd name="connsiteX1" fmla="*/ 430306 w 1116106"/>
                    <a:gd name="connsiteY1" fmla="*/ 0 h 578224"/>
                    <a:gd name="connsiteX2" fmla="*/ 1116106 w 1116106"/>
                    <a:gd name="connsiteY2" fmla="*/ 0 h 578224"/>
                    <a:gd name="connsiteX3" fmla="*/ 1116106 w 1116106"/>
                    <a:gd name="connsiteY3" fmla="*/ 13447 h 578224"/>
                    <a:gd name="connsiteX0" fmla="*/ 0 w 1196788"/>
                    <a:gd name="connsiteY0" fmla="*/ 430306 h 430306"/>
                    <a:gd name="connsiteX1" fmla="*/ 510988 w 1196788"/>
                    <a:gd name="connsiteY1" fmla="*/ 0 h 430306"/>
                    <a:gd name="connsiteX2" fmla="*/ 1196788 w 1196788"/>
                    <a:gd name="connsiteY2" fmla="*/ 0 h 430306"/>
                    <a:gd name="connsiteX3" fmla="*/ 1196788 w 1196788"/>
                    <a:gd name="connsiteY3" fmla="*/ 13447 h 430306"/>
                    <a:gd name="connsiteX0" fmla="*/ 0 w 1196788"/>
                    <a:gd name="connsiteY0" fmla="*/ 497541 h 497541"/>
                    <a:gd name="connsiteX1" fmla="*/ 510988 w 1196788"/>
                    <a:gd name="connsiteY1" fmla="*/ 0 h 497541"/>
                    <a:gd name="connsiteX2" fmla="*/ 1196788 w 1196788"/>
                    <a:gd name="connsiteY2" fmla="*/ 0 h 497541"/>
                    <a:gd name="connsiteX3" fmla="*/ 1196788 w 1196788"/>
                    <a:gd name="connsiteY3" fmla="*/ 13447 h 497541"/>
                    <a:gd name="connsiteX0" fmla="*/ 0 w 1089211"/>
                    <a:gd name="connsiteY0" fmla="*/ 0 h 322729"/>
                    <a:gd name="connsiteX1" fmla="*/ 403411 w 1089211"/>
                    <a:gd name="connsiteY1" fmla="*/ 309282 h 322729"/>
                    <a:gd name="connsiteX2" fmla="*/ 1089211 w 1089211"/>
                    <a:gd name="connsiteY2" fmla="*/ 309282 h 322729"/>
                    <a:gd name="connsiteX3" fmla="*/ 1089211 w 1089211"/>
                    <a:gd name="connsiteY3" fmla="*/ 322729 h 322729"/>
                    <a:gd name="connsiteX0" fmla="*/ 0 w 860611"/>
                    <a:gd name="connsiteY0" fmla="*/ 0 h 820270"/>
                    <a:gd name="connsiteX1" fmla="*/ 174811 w 860611"/>
                    <a:gd name="connsiteY1" fmla="*/ 806823 h 820270"/>
                    <a:gd name="connsiteX2" fmla="*/ 860611 w 860611"/>
                    <a:gd name="connsiteY2" fmla="*/ 806823 h 820270"/>
                    <a:gd name="connsiteX3" fmla="*/ 860611 w 860611"/>
                    <a:gd name="connsiteY3" fmla="*/ 820270 h 820270"/>
                    <a:gd name="connsiteX0" fmla="*/ 0 w 1210235"/>
                    <a:gd name="connsiteY0" fmla="*/ 0 h 524435"/>
                    <a:gd name="connsiteX1" fmla="*/ 524435 w 1210235"/>
                    <a:gd name="connsiteY1" fmla="*/ 510988 h 524435"/>
                    <a:gd name="connsiteX2" fmla="*/ 1210235 w 1210235"/>
                    <a:gd name="connsiteY2" fmla="*/ 510988 h 524435"/>
                    <a:gd name="connsiteX3" fmla="*/ 1210235 w 1210235"/>
                    <a:gd name="connsiteY3" fmla="*/ 524435 h 524435"/>
                  </a:gdLst>
                  <a:ahLst/>
                  <a:cxnLst>
                    <a:cxn ang="0">
                      <a:pos x="connsiteX0" y="connsiteY0"/>
                    </a:cxn>
                    <a:cxn ang="0">
                      <a:pos x="connsiteX1" y="connsiteY1"/>
                    </a:cxn>
                    <a:cxn ang="0">
                      <a:pos x="connsiteX2" y="connsiteY2"/>
                    </a:cxn>
                    <a:cxn ang="0">
                      <a:pos x="connsiteX3" y="connsiteY3"/>
                    </a:cxn>
                  </a:cxnLst>
                  <a:rect l="l" t="t" r="r" b="b"/>
                  <a:pathLst>
                    <a:path w="1210235" h="524435">
                      <a:moveTo>
                        <a:pt x="0" y="0"/>
                      </a:moveTo>
                      <a:lnTo>
                        <a:pt x="524435" y="510988"/>
                      </a:lnTo>
                      <a:lnTo>
                        <a:pt x="1210235" y="510988"/>
                      </a:lnTo>
                      <a:lnTo>
                        <a:pt x="1210235" y="524435"/>
                      </a:lnTo>
                    </a:path>
                  </a:pathLst>
                </a:custGeom>
                <a:noFill/>
                <a:ln>
                  <a:solidFill>
                    <a:schemeClr val="bg1">
                      <a:lumMod val="50000"/>
                    </a:schemeClr>
                  </a:solidFill>
                  <a:prstDash val="dash"/>
                  <a:headEnd type="ova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cs typeface="+mn-ea"/>
                    <a:sym typeface="+mn-lt"/>
                  </a:endParaRPr>
                </a:p>
              </p:txBody>
            </p:sp>
          </p:grpSp>
          <p:sp>
            <p:nvSpPr>
              <p:cNvPr id="82" name="文本框 22"/>
              <p:cNvSpPr txBox="1"/>
              <p:nvPr/>
            </p:nvSpPr>
            <p:spPr>
              <a:xfrm>
                <a:off x="645496" y="4985117"/>
                <a:ext cx="2610934" cy="626698"/>
              </a:xfrm>
              <a:prstGeom prst="rect">
                <a:avLst/>
              </a:prstGeom>
              <a:noFill/>
            </p:spPr>
            <p:txBody>
              <a:bodyPr wrap="square" rtlCol="0">
                <a:spAutoFit/>
              </a:bodyPr>
              <a:lstStyle/>
              <a:p>
                <a:pPr algn="just">
                  <a:lnSpc>
                    <a:spcPct val="120000"/>
                  </a:lnSpc>
                </a:pPr>
                <a:r>
                  <a:rPr lang="en-US" altLang="zh-CN" sz="1200" spc="100" dirty="0">
                    <a:solidFill>
                      <a:schemeClr val="bg1">
                        <a:lumMod val="50000"/>
                      </a:schemeClr>
                    </a:solidFill>
                    <a:cs typeface="+mn-ea"/>
                    <a:sym typeface="+mn-lt"/>
                  </a:rPr>
                  <a:t>Wo can all do lots of things </a:t>
                </a:r>
                <a:endParaRPr lang="zh-CN" altLang="en-US" sz="1200" spc="100" dirty="0">
                  <a:solidFill>
                    <a:schemeClr val="bg1">
                      <a:lumMod val="50000"/>
                    </a:schemeClr>
                  </a:solidFill>
                  <a:cs typeface="+mn-ea"/>
                  <a:sym typeface="+mn-lt"/>
                </a:endParaRPr>
              </a:p>
            </p:txBody>
          </p:sp>
        </p:grpSp>
        <p:grpSp>
          <p:nvGrpSpPr>
            <p:cNvPr id="78" name="组合 77"/>
            <p:cNvGrpSpPr/>
            <p:nvPr/>
          </p:nvGrpSpPr>
          <p:grpSpPr>
            <a:xfrm>
              <a:off x="1779526" y="5237804"/>
              <a:ext cx="456840" cy="436553"/>
              <a:chOff x="5924550" y="3267076"/>
              <a:chExt cx="344488" cy="322263"/>
            </a:xfrm>
            <a:solidFill>
              <a:srgbClr val="49B564"/>
            </a:solidFill>
          </p:grpSpPr>
          <p:sp>
            <p:nvSpPr>
              <p:cNvPr id="79" name="Freeform 11"/>
              <p:cNvSpPr>
                <a:spLocks/>
              </p:cNvSpPr>
              <p:nvPr/>
            </p:nvSpPr>
            <p:spPr bwMode="auto">
              <a:xfrm>
                <a:off x="5924550" y="3267076"/>
                <a:ext cx="204788" cy="322263"/>
              </a:xfrm>
              <a:custGeom>
                <a:avLst/>
                <a:gdLst>
                  <a:gd name="T0" fmla="*/ 75 w 93"/>
                  <a:gd name="T1" fmla="*/ 134 h 148"/>
                  <a:gd name="T2" fmla="*/ 74 w 93"/>
                  <a:gd name="T3" fmla="*/ 134 h 148"/>
                  <a:gd name="T4" fmla="*/ 74 w 93"/>
                  <a:gd name="T5" fmla="*/ 133 h 148"/>
                  <a:gd name="T6" fmla="*/ 73 w 93"/>
                  <a:gd name="T7" fmla="*/ 123 h 148"/>
                  <a:gd name="T8" fmla="*/ 93 w 93"/>
                  <a:gd name="T9" fmla="*/ 81 h 148"/>
                  <a:gd name="T10" fmla="*/ 68 w 93"/>
                  <a:gd name="T11" fmla="*/ 58 h 148"/>
                  <a:gd name="T12" fmla="*/ 60 w 93"/>
                  <a:gd name="T13" fmla="*/ 55 h 148"/>
                  <a:gd name="T14" fmla="*/ 67 w 93"/>
                  <a:gd name="T15" fmla="*/ 51 h 148"/>
                  <a:gd name="T16" fmla="*/ 81 w 93"/>
                  <a:gd name="T17" fmla="*/ 28 h 148"/>
                  <a:gd name="T18" fmla="*/ 51 w 93"/>
                  <a:gd name="T19" fmla="*/ 0 h 148"/>
                  <a:gd name="T20" fmla="*/ 20 w 93"/>
                  <a:gd name="T21" fmla="*/ 28 h 148"/>
                  <a:gd name="T22" fmla="*/ 34 w 93"/>
                  <a:gd name="T23" fmla="*/ 51 h 148"/>
                  <a:gd name="T24" fmla="*/ 41 w 93"/>
                  <a:gd name="T25" fmla="*/ 55 h 148"/>
                  <a:gd name="T26" fmla="*/ 33 w 93"/>
                  <a:gd name="T27" fmla="*/ 58 h 148"/>
                  <a:gd name="T28" fmla="*/ 0 w 93"/>
                  <a:gd name="T29" fmla="*/ 113 h 148"/>
                  <a:gd name="T30" fmla="*/ 0 w 93"/>
                  <a:gd name="T31" fmla="*/ 124 h 148"/>
                  <a:gd name="T32" fmla="*/ 51 w 93"/>
                  <a:gd name="T33" fmla="*/ 148 h 148"/>
                  <a:gd name="T34" fmla="*/ 81 w 93"/>
                  <a:gd name="T35" fmla="*/ 140 h 148"/>
                  <a:gd name="T36" fmla="*/ 75 w 93"/>
                  <a:gd name="T37" fmla="*/ 1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148">
                    <a:moveTo>
                      <a:pt x="75" y="134"/>
                    </a:moveTo>
                    <a:cubicBezTo>
                      <a:pt x="74" y="134"/>
                      <a:pt x="74" y="134"/>
                      <a:pt x="74" y="134"/>
                    </a:cubicBezTo>
                    <a:cubicBezTo>
                      <a:pt x="74" y="133"/>
                      <a:pt x="74" y="133"/>
                      <a:pt x="74" y="133"/>
                    </a:cubicBezTo>
                    <a:cubicBezTo>
                      <a:pt x="74" y="129"/>
                      <a:pt x="73" y="126"/>
                      <a:pt x="73" y="123"/>
                    </a:cubicBezTo>
                    <a:cubicBezTo>
                      <a:pt x="73" y="105"/>
                      <a:pt x="81" y="90"/>
                      <a:pt x="93" y="81"/>
                    </a:cubicBezTo>
                    <a:cubicBezTo>
                      <a:pt x="87" y="70"/>
                      <a:pt x="78" y="62"/>
                      <a:pt x="68" y="58"/>
                    </a:cubicBezTo>
                    <a:cubicBezTo>
                      <a:pt x="60" y="55"/>
                      <a:pt x="60" y="55"/>
                      <a:pt x="60" y="55"/>
                    </a:cubicBezTo>
                    <a:cubicBezTo>
                      <a:pt x="67" y="51"/>
                      <a:pt x="67" y="51"/>
                      <a:pt x="67" y="51"/>
                    </a:cubicBezTo>
                    <a:cubicBezTo>
                      <a:pt x="75" y="46"/>
                      <a:pt x="81" y="37"/>
                      <a:pt x="81" y="28"/>
                    </a:cubicBezTo>
                    <a:cubicBezTo>
                      <a:pt x="81" y="13"/>
                      <a:pt x="67" y="0"/>
                      <a:pt x="51" y="0"/>
                    </a:cubicBezTo>
                    <a:cubicBezTo>
                      <a:pt x="34" y="0"/>
                      <a:pt x="20" y="13"/>
                      <a:pt x="20" y="28"/>
                    </a:cubicBezTo>
                    <a:cubicBezTo>
                      <a:pt x="20" y="37"/>
                      <a:pt x="26" y="46"/>
                      <a:pt x="34" y="51"/>
                    </a:cubicBezTo>
                    <a:cubicBezTo>
                      <a:pt x="41" y="55"/>
                      <a:pt x="41" y="55"/>
                      <a:pt x="41" y="55"/>
                    </a:cubicBezTo>
                    <a:cubicBezTo>
                      <a:pt x="33" y="58"/>
                      <a:pt x="33" y="58"/>
                      <a:pt x="33" y="58"/>
                    </a:cubicBezTo>
                    <a:cubicBezTo>
                      <a:pt x="14" y="66"/>
                      <a:pt x="0" y="87"/>
                      <a:pt x="0" y="113"/>
                    </a:cubicBezTo>
                    <a:cubicBezTo>
                      <a:pt x="0" y="117"/>
                      <a:pt x="0" y="120"/>
                      <a:pt x="0" y="124"/>
                    </a:cubicBezTo>
                    <a:cubicBezTo>
                      <a:pt x="13" y="139"/>
                      <a:pt x="31" y="148"/>
                      <a:pt x="51" y="148"/>
                    </a:cubicBezTo>
                    <a:cubicBezTo>
                      <a:pt x="61" y="148"/>
                      <a:pt x="71" y="145"/>
                      <a:pt x="81" y="140"/>
                    </a:cubicBezTo>
                    <a:cubicBezTo>
                      <a:pt x="79" y="139"/>
                      <a:pt x="77" y="136"/>
                      <a:pt x="75" y="1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schemeClr val="bg1">
                      <a:lumMod val="50000"/>
                    </a:schemeClr>
                  </a:solidFill>
                  <a:cs typeface="+mn-ea"/>
                  <a:sym typeface="+mn-lt"/>
                </a:endParaRPr>
              </a:p>
            </p:txBody>
          </p:sp>
          <p:sp>
            <p:nvSpPr>
              <p:cNvPr id="80" name="Freeform 12"/>
              <p:cNvSpPr>
                <a:spLocks/>
              </p:cNvSpPr>
              <p:nvPr/>
            </p:nvSpPr>
            <p:spPr bwMode="auto">
              <a:xfrm>
                <a:off x="6105525" y="3349626"/>
                <a:ext cx="163513" cy="239713"/>
              </a:xfrm>
              <a:custGeom>
                <a:avLst/>
                <a:gdLst>
                  <a:gd name="T0" fmla="*/ 50 w 75"/>
                  <a:gd name="T1" fmla="*/ 44 h 110"/>
                  <a:gd name="T2" fmla="*/ 42 w 75"/>
                  <a:gd name="T3" fmla="*/ 41 h 110"/>
                  <a:gd name="T4" fmla="*/ 49 w 75"/>
                  <a:gd name="T5" fmla="*/ 37 h 110"/>
                  <a:gd name="T6" fmla="*/ 59 w 75"/>
                  <a:gd name="T7" fmla="*/ 20 h 110"/>
                  <a:gd name="T8" fmla="*/ 37 w 75"/>
                  <a:gd name="T9" fmla="*/ 0 h 110"/>
                  <a:gd name="T10" fmla="*/ 15 w 75"/>
                  <a:gd name="T11" fmla="*/ 20 h 110"/>
                  <a:gd name="T12" fmla="*/ 25 w 75"/>
                  <a:gd name="T13" fmla="*/ 37 h 110"/>
                  <a:gd name="T14" fmla="*/ 32 w 75"/>
                  <a:gd name="T15" fmla="*/ 41 h 110"/>
                  <a:gd name="T16" fmla="*/ 25 w 75"/>
                  <a:gd name="T17" fmla="*/ 44 h 110"/>
                  <a:gd name="T18" fmla="*/ 21 w 75"/>
                  <a:gd name="T19" fmla="*/ 45 h 110"/>
                  <a:gd name="T20" fmla="*/ 18 w 75"/>
                  <a:gd name="T21" fmla="*/ 47 h 110"/>
                  <a:gd name="T22" fmla="*/ 14 w 75"/>
                  <a:gd name="T23" fmla="*/ 50 h 110"/>
                  <a:gd name="T24" fmla="*/ 0 w 75"/>
                  <a:gd name="T25" fmla="*/ 85 h 110"/>
                  <a:gd name="T26" fmla="*/ 0 w 75"/>
                  <a:gd name="T27" fmla="*/ 92 h 110"/>
                  <a:gd name="T28" fmla="*/ 6 w 75"/>
                  <a:gd name="T29" fmla="*/ 98 h 110"/>
                  <a:gd name="T30" fmla="*/ 9 w 75"/>
                  <a:gd name="T31" fmla="*/ 101 h 110"/>
                  <a:gd name="T32" fmla="*/ 12 w 75"/>
                  <a:gd name="T33" fmla="*/ 103 h 110"/>
                  <a:gd name="T34" fmla="*/ 37 w 75"/>
                  <a:gd name="T35" fmla="*/ 110 h 110"/>
                  <a:gd name="T36" fmla="*/ 74 w 75"/>
                  <a:gd name="T37" fmla="*/ 92 h 110"/>
                  <a:gd name="T38" fmla="*/ 75 w 75"/>
                  <a:gd name="T39" fmla="*/ 85 h 110"/>
                  <a:gd name="T40" fmla="*/ 50 w 75"/>
                  <a:gd name="T41" fmla="*/ 4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110">
                    <a:moveTo>
                      <a:pt x="50" y="44"/>
                    </a:moveTo>
                    <a:cubicBezTo>
                      <a:pt x="42" y="41"/>
                      <a:pt x="42" y="41"/>
                      <a:pt x="42" y="41"/>
                    </a:cubicBezTo>
                    <a:cubicBezTo>
                      <a:pt x="49" y="37"/>
                      <a:pt x="49" y="37"/>
                      <a:pt x="49" y="37"/>
                    </a:cubicBezTo>
                    <a:cubicBezTo>
                      <a:pt x="55" y="33"/>
                      <a:pt x="59" y="27"/>
                      <a:pt x="59" y="20"/>
                    </a:cubicBezTo>
                    <a:cubicBezTo>
                      <a:pt x="59" y="9"/>
                      <a:pt x="49" y="0"/>
                      <a:pt x="37" y="0"/>
                    </a:cubicBezTo>
                    <a:cubicBezTo>
                      <a:pt x="25" y="0"/>
                      <a:pt x="15" y="9"/>
                      <a:pt x="15" y="20"/>
                    </a:cubicBezTo>
                    <a:cubicBezTo>
                      <a:pt x="15" y="27"/>
                      <a:pt x="19" y="33"/>
                      <a:pt x="25" y="37"/>
                    </a:cubicBezTo>
                    <a:cubicBezTo>
                      <a:pt x="32" y="41"/>
                      <a:pt x="32" y="41"/>
                      <a:pt x="32" y="41"/>
                    </a:cubicBezTo>
                    <a:cubicBezTo>
                      <a:pt x="25" y="44"/>
                      <a:pt x="25" y="44"/>
                      <a:pt x="25" y="44"/>
                    </a:cubicBezTo>
                    <a:cubicBezTo>
                      <a:pt x="23" y="44"/>
                      <a:pt x="22" y="45"/>
                      <a:pt x="21" y="45"/>
                    </a:cubicBezTo>
                    <a:cubicBezTo>
                      <a:pt x="20" y="46"/>
                      <a:pt x="19" y="47"/>
                      <a:pt x="18" y="47"/>
                    </a:cubicBezTo>
                    <a:cubicBezTo>
                      <a:pt x="17" y="48"/>
                      <a:pt x="16" y="49"/>
                      <a:pt x="14" y="50"/>
                    </a:cubicBezTo>
                    <a:cubicBezTo>
                      <a:pt x="6" y="58"/>
                      <a:pt x="0" y="70"/>
                      <a:pt x="0" y="85"/>
                    </a:cubicBezTo>
                    <a:cubicBezTo>
                      <a:pt x="0" y="87"/>
                      <a:pt x="0" y="90"/>
                      <a:pt x="0" y="92"/>
                    </a:cubicBezTo>
                    <a:cubicBezTo>
                      <a:pt x="2" y="94"/>
                      <a:pt x="4" y="96"/>
                      <a:pt x="6" y="98"/>
                    </a:cubicBezTo>
                    <a:cubicBezTo>
                      <a:pt x="7" y="99"/>
                      <a:pt x="8" y="100"/>
                      <a:pt x="9" y="101"/>
                    </a:cubicBezTo>
                    <a:cubicBezTo>
                      <a:pt x="10" y="101"/>
                      <a:pt x="11" y="102"/>
                      <a:pt x="12" y="103"/>
                    </a:cubicBezTo>
                    <a:cubicBezTo>
                      <a:pt x="20" y="108"/>
                      <a:pt x="28" y="110"/>
                      <a:pt x="37" y="110"/>
                    </a:cubicBezTo>
                    <a:cubicBezTo>
                      <a:pt x="52" y="110"/>
                      <a:pt x="65" y="103"/>
                      <a:pt x="74" y="92"/>
                    </a:cubicBezTo>
                    <a:cubicBezTo>
                      <a:pt x="74" y="90"/>
                      <a:pt x="75" y="87"/>
                      <a:pt x="75" y="85"/>
                    </a:cubicBezTo>
                    <a:cubicBezTo>
                      <a:pt x="75" y="66"/>
                      <a:pt x="64" y="50"/>
                      <a:pt x="5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schemeClr val="bg1">
                      <a:lumMod val="50000"/>
                    </a:schemeClr>
                  </a:solidFill>
                  <a:cs typeface="+mn-ea"/>
                  <a:sym typeface="+mn-lt"/>
                </a:endParaRPr>
              </a:p>
            </p:txBody>
          </p:sp>
        </p:grpSp>
        <p:grpSp>
          <p:nvGrpSpPr>
            <p:cNvPr id="69" name="组合 68"/>
            <p:cNvGrpSpPr/>
            <p:nvPr/>
          </p:nvGrpSpPr>
          <p:grpSpPr>
            <a:xfrm>
              <a:off x="6328601" y="1929670"/>
              <a:ext cx="3066454" cy="1167967"/>
              <a:chOff x="6157592" y="463387"/>
              <a:chExt cx="3588478" cy="1366798"/>
            </a:xfrm>
          </p:grpSpPr>
          <p:grpSp>
            <p:nvGrpSpPr>
              <p:cNvPr id="73" name="组合 72"/>
              <p:cNvGrpSpPr/>
              <p:nvPr/>
            </p:nvGrpSpPr>
            <p:grpSpPr>
              <a:xfrm>
                <a:off x="6157592" y="463387"/>
                <a:ext cx="2903387" cy="1366798"/>
                <a:chOff x="6612530" y="1020929"/>
                <a:chExt cx="2903387" cy="1366798"/>
              </a:xfrm>
            </p:grpSpPr>
            <p:sp>
              <p:nvSpPr>
                <p:cNvPr id="75" name="文本框 26"/>
                <p:cNvSpPr txBox="1"/>
                <p:nvPr/>
              </p:nvSpPr>
              <p:spPr>
                <a:xfrm>
                  <a:off x="7789419" y="1020929"/>
                  <a:ext cx="1726498" cy="396188"/>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r>
                    <a:rPr lang="en-US" altLang="zh-CN" sz="1600" dirty="0">
                      <a:solidFill>
                        <a:schemeClr val="bg1">
                          <a:lumMod val="50000"/>
                        </a:schemeClr>
                      </a:solidFill>
                      <a:latin typeface="+mn-lt"/>
                      <a:ea typeface="+mn-ea"/>
                      <a:cs typeface="+mn-ea"/>
                      <a:sym typeface="+mn-lt"/>
                    </a:rPr>
                    <a:t>Opinion</a:t>
                  </a:r>
                  <a:endParaRPr lang="zh-CN" altLang="en-US" sz="1600" dirty="0">
                    <a:solidFill>
                      <a:schemeClr val="bg1">
                        <a:lumMod val="50000"/>
                      </a:schemeClr>
                    </a:solidFill>
                    <a:latin typeface="+mn-lt"/>
                    <a:ea typeface="+mn-ea"/>
                    <a:cs typeface="+mn-ea"/>
                    <a:sym typeface="+mn-lt"/>
                  </a:endParaRPr>
                </a:p>
              </p:txBody>
            </p:sp>
            <p:sp>
              <p:nvSpPr>
                <p:cNvPr id="76" name="任意多边形 76"/>
                <p:cNvSpPr/>
                <p:nvPr/>
              </p:nvSpPr>
              <p:spPr>
                <a:xfrm>
                  <a:off x="6612530" y="1259332"/>
                  <a:ext cx="1171748" cy="1128395"/>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 fmla="*/ 0 w 1075765"/>
                    <a:gd name="connsiteY0" fmla="*/ 820271 h 820271"/>
                    <a:gd name="connsiteX1" fmla="*/ 389965 w 1075765"/>
                    <a:gd name="connsiteY1" fmla="*/ 0 h 820271"/>
                    <a:gd name="connsiteX2" fmla="*/ 1075765 w 1075765"/>
                    <a:gd name="connsiteY2" fmla="*/ 0 h 820271"/>
                    <a:gd name="connsiteX3" fmla="*/ 1075765 w 1075765"/>
                    <a:gd name="connsiteY3" fmla="*/ 13447 h 820271"/>
                  </a:gdLst>
                  <a:ahLst/>
                  <a:cxnLst>
                    <a:cxn ang="0">
                      <a:pos x="connsiteX0" y="connsiteY0"/>
                    </a:cxn>
                    <a:cxn ang="0">
                      <a:pos x="connsiteX1" y="connsiteY1"/>
                    </a:cxn>
                    <a:cxn ang="0">
                      <a:pos x="connsiteX2" y="connsiteY2"/>
                    </a:cxn>
                    <a:cxn ang="0">
                      <a:pos x="connsiteX3" y="connsiteY3"/>
                    </a:cxn>
                  </a:cxnLst>
                  <a:rect l="l" t="t" r="r" b="b"/>
                  <a:pathLst>
                    <a:path w="1075765" h="820271">
                      <a:moveTo>
                        <a:pt x="0" y="820271"/>
                      </a:moveTo>
                      <a:lnTo>
                        <a:pt x="389965" y="0"/>
                      </a:lnTo>
                      <a:lnTo>
                        <a:pt x="1075765" y="0"/>
                      </a:lnTo>
                      <a:lnTo>
                        <a:pt x="1075765" y="13447"/>
                      </a:lnTo>
                    </a:path>
                  </a:pathLst>
                </a:custGeom>
                <a:noFill/>
                <a:ln>
                  <a:solidFill>
                    <a:schemeClr val="bg1">
                      <a:lumMod val="50000"/>
                    </a:schemeClr>
                  </a:solidFill>
                  <a:prstDash val="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cs typeface="+mn-ea"/>
                    <a:sym typeface="+mn-lt"/>
                  </a:endParaRPr>
                </a:p>
              </p:txBody>
            </p:sp>
          </p:grpSp>
          <p:sp>
            <p:nvSpPr>
              <p:cNvPr id="74" name="文本框 28"/>
              <p:cNvSpPr txBox="1"/>
              <p:nvPr/>
            </p:nvSpPr>
            <p:spPr>
              <a:xfrm>
                <a:off x="7350693" y="1056310"/>
                <a:ext cx="2395377" cy="626698"/>
              </a:xfrm>
              <a:prstGeom prst="rect">
                <a:avLst/>
              </a:prstGeom>
              <a:noFill/>
            </p:spPr>
            <p:txBody>
              <a:bodyPr wrap="square" rtlCol="0">
                <a:spAutoFit/>
              </a:bodyPr>
              <a:lstStyle/>
              <a:p>
                <a:pPr algn="just">
                  <a:lnSpc>
                    <a:spcPct val="120000"/>
                  </a:lnSpc>
                </a:pPr>
                <a:r>
                  <a:rPr lang="en-US" altLang="zh-CN" sz="1200" spc="100" dirty="0">
                    <a:solidFill>
                      <a:schemeClr val="bg1">
                        <a:lumMod val="50000"/>
                      </a:schemeClr>
                    </a:solidFill>
                    <a:cs typeface="+mn-ea"/>
                    <a:sym typeface="+mn-lt"/>
                  </a:rPr>
                  <a:t>Wo can all do lots of things . </a:t>
                </a:r>
                <a:endParaRPr lang="zh-CN" altLang="en-US" sz="1200" spc="100" dirty="0">
                  <a:solidFill>
                    <a:schemeClr val="bg1">
                      <a:lumMod val="50000"/>
                    </a:schemeClr>
                  </a:solidFill>
                  <a:cs typeface="+mn-ea"/>
                  <a:sym typeface="+mn-lt"/>
                </a:endParaRPr>
              </a:p>
            </p:txBody>
          </p:sp>
        </p:grpSp>
        <p:grpSp>
          <p:nvGrpSpPr>
            <p:cNvPr id="70" name="组合 69"/>
            <p:cNvGrpSpPr/>
            <p:nvPr/>
          </p:nvGrpSpPr>
          <p:grpSpPr>
            <a:xfrm>
              <a:off x="8613767" y="1806632"/>
              <a:ext cx="493405" cy="492238"/>
              <a:chOff x="5868263" y="3188803"/>
              <a:chExt cx="300038" cy="300038"/>
            </a:xfrm>
            <a:solidFill>
              <a:srgbClr val="49B564"/>
            </a:solidFill>
          </p:grpSpPr>
          <p:sp>
            <p:nvSpPr>
              <p:cNvPr id="71" name="Freeform 16"/>
              <p:cNvSpPr>
                <a:spLocks/>
              </p:cNvSpPr>
              <p:nvPr/>
            </p:nvSpPr>
            <p:spPr bwMode="auto">
              <a:xfrm>
                <a:off x="5868263" y="3188803"/>
                <a:ext cx="300038" cy="300038"/>
              </a:xfrm>
              <a:custGeom>
                <a:avLst/>
                <a:gdLst>
                  <a:gd name="T0" fmla="*/ 0 w 137"/>
                  <a:gd name="T1" fmla="*/ 68 h 137"/>
                  <a:gd name="T2" fmla="*/ 69 w 137"/>
                  <a:gd name="T3" fmla="*/ 0 h 137"/>
                  <a:gd name="T4" fmla="*/ 69 w 137"/>
                  <a:gd name="T5" fmla="*/ 4 h 137"/>
                  <a:gd name="T6" fmla="*/ 69 w 137"/>
                  <a:gd name="T7" fmla="*/ 8 h 137"/>
                  <a:gd name="T8" fmla="*/ 9 w 137"/>
                  <a:gd name="T9" fmla="*/ 68 h 137"/>
                  <a:gd name="T10" fmla="*/ 69 w 137"/>
                  <a:gd name="T11" fmla="*/ 128 h 137"/>
                  <a:gd name="T12" fmla="*/ 129 w 137"/>
                  <a:gd name="T13" fmla="*/ 68 h 137"/>
                  <a:gd name="T14" fmla="*/ 69 w 137"/>
                  <a:gd name="T15" fmla="*/ 8 h 137"/>
                  <a:gd name="T16" fmla="*/ 69 w 137"/>
                  <a:gd name="T17" fmla="*/ 4 h 137"/>
                  <a:gd name="T18" fmla="*/ 69 w 137"/>
                  <a:gd name="T19" fmla="*/ 0 h 137"/>
                  <a:gd name="T20" fmla="*/ 137 w 137"/>
                  <a:gd name="T21" fmla="*/ 68 h 137"/>
                  <a:gd name="T22" fmla="*/ 69 w 137"/>
                  <a:gd name="T23" fmla="*/ 137 h 137"/>
                  <a:gd name="T24" fmla="*/ 0 w 137"/>
                  <a:gd name="T25" fmla="*/ 6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37">
                    <a:moveTo>
                      <a:pt x="0" y="68"/>
                    </a:moveTo>
                    <a:cubicBezTo>
                      <a:pt x="0" y="30"/>
                      <a:pt x="31" y="0"/>
                      <a:pt x="69" y="0"/>
                    </a:cubicBezTo>
                    <a:cubicBezTo>
                      <a:pt x="69" y="4"/>
                      <a:pt x="69" y="4"/>
                      <a:pt x="69" y="4"/>
                    </a:cubicBezTo>
                    <a:cubicBezTo>
                      <a:pt x="69" y="8"/>
                      <a:pt x="69" y="8"/>
                      <a:pt x="69" y="8"/>
                    </a:cubicBezTo>
                    <a:cubicBezTo>
                      <a:pt x="36" y="8"/>
                      <a:pt x="9" y="35"/>
                      <a:pt x="9" y="68"/>
                    </a:cubicBezTo>
                    <a:cubicBezTo>
                      <a:pt x="9" y="101"/>
                      <a:pt x="36" y="128"/>
                      <a:pt x="69" y="128"/>
                    </a:cubicBezTo>
                    <a:cubicBezTo>
                      <a:pt x="102" y="128"/>
                      <a:pt x="129" y="101"/>
                      <a:pt x="129" y="68"/>
                    </a:cubicBezTo>
                    <a:cubicBezTo>
                      <a:pt x="129" y="35"/>
                      <a:pt x="102" y="8"/>
                      <a:pt x="69" y="8"/>
                    </a:cubicBezTo>
                    <a:cubicBezTo>
                      <a:pt x="69" y="4"/>
                      <a:pt x="69" y="4"/>
                      <a:pt x="69" y="4"/>
                    </a:cubicBezTo>
                    <a:cubicBezTo>
                      <a:pt x="69" y="0"/>
                      <a:pt x="69" y="0"/>
                      <a:pt x="69" y="0"/>
                    </a:cubicBezTo>
                    <a:cubicBezTo>
                      <a:pt x="107" y="0"/>
                      <a:pt x="137" y="30"/>
                      <a:pt x="137" y="68"/>
                    </a:cubicBezTo>
                    <a:cubicBezTo>
                      <a:pt x="137" y="106"/>
                      <a:pt x="107" y="137"/>
                      <a:pt x="69" y="137"/>
                    </a:cubicBezTo>
                    <a:cubicBezTo>
                      <a:pt x="31" y="137"/>
                      <a:pt x="0" y="106"/>
                      <a:pt x="0"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schemeClr val="bg1">
                      <a:lumMod val="50000"/>
                    </a:schemeClr>
                  </a:solidFill>
                  <a:cs typeface="+mn-ea"/>
                  <a:sym typeface="+mn-lt"/>
                </a:endParaRPr>
              </a:p>
            </p:txBody>
          </p:sp>
          <p:sp>
            <p:nvSpPr>
              <p:cNvPr id="72" name="Freeform 17"/>
              <p:cNvSpPr>
                <a:spLocks noEditPoints="1"/>
              </p:cNvSpPr>
              <p:nvPr/>
            </p:nvSpPr>
            <p:spPr bwMode="auto">
              <a:xfrm>
                <a:off x="5976409" y="3238893"/>
                <a:ext cx="96754" cy="193675"/>
              </a:xfrm>
              <a:custGeom>
                <a:avLst/>
                <a:gdLst>
                  <a:gd name="T0" fmla="*/ 41 w 65"/>
                  <a:gd name="T1" fmla="*/ 61 h 89"/>
                  <a:gd name="T2" fmla="*/ 37 w 65"/>
                  <a:gd name="T3" fmla="*/ 61 h 89"/>
                  <a:gd name="T4" fmla="*/ 18 w 65"/>
                  <a:gd name="T5" fmla="*/ 60 h 89"/>
                  <a:gd name="T6" fmla="*/ 19 w 65"/>
                  <a:gd name="T7" fmla="*/ 52 h 89"/>
                  <a:gd name="T8" fmla="*/ 19 w 65"/>
                  <a:gd name="T9" fmla="*/ 50 h 89"/>
                  <a:gd name="T10" fmla="*/ 23 w 65"/>
                  <a:gd name="T11" fmla="*/ 43 h 89"/>
                  <a:gd name="T12" fmla="*/ 35 w 65"/>
                  <a:gd name="T13" fmla="*/ 32 h 89"/>
                  <a:gd name="T14" fmla="*/ 40 w 65"/>
                  <a:gd name="T15" fmla="*/ 25 h 89"/>
                  <a:gd name="T16" fmla="*/ 38 w 65"/>
                  <a:gd name="T17" fmla="*/ 20 h 89"/>
                  <a:gd name="T18" fmla="*/ 32 w 65"/>
                  <a:gd name="T19" fmla="*/ 18 h 89"/>
                  <a:gd name="T20" fmla="*/ 25 w 65"/>
                  <a:gd name="T21" fmla="*/ 21 h 89"/>
                  <a:gd name="T22" fmla="*/ 21 w 65"/>
                  <a:gd name="T23" fmla="*/ 31 h 89"/>
                  <a:gd name="T24" fmla="*/ 17 w 65"/>
                  <a:gd name="T25" fmla="*/ 30 h 89"/>
                  <a:gd name="T26" fmla="*/ 2 w 65"/>
                  <a:gd name="T27" fmla="*/ 13 h 89"/>
                  <a:gd name="T28" fmla="*/ 7 w 65"/>
                  <a:gd name="T29" fmla="*/ 7 h 89"/>
                  <a:gd name="T30" fmla="*/ 33 w 65"/>
                  <a:gd name="T31" fmla="*/ 0 h 89"/>
                  <a:gd name="T32" fmla="*/ 54 w 65"/>
                  <a:gd name="T33" fmla="*/ 5 h 89"/>
                  <a:gd name="T34" fmla="*/ 65 w 65"/>
                  <a:gd name="T35" fmla="*/ 25 h 89"/>
                  <a:gd name="T36" fmla="*/ 62 w 65"/>
                  <a:gd name="T37" fmla="*/ 34 h 89"/>
                  <a:gd name="T38" fmla="*/ 50 w 65"/>
                  <a:gd name="T39" fmla="*/ 46 h 89"/>
                  <a:gd name="T40" fmla="*/ 43 w 65"/>
                  <a:gd name="T41" fmla="*/ 54 h 89"/>
                  <a:gd name="T42" fmla="*/ 41 w 65"/>
                  <a:gd name="T43" fmla="*/ 61 h 89"/>
                  <a:gd name="T44" fmla="*/ 17 w 65"/>
                  <a:gd name="T45" fmla="*/ 78 h 89"/>
                  <a:gd name="T46" fmla="*/ 30 w 65"/>
                  <a:gd name="T47" fmla="*/ 67 h 89"/>
                  <a:gd name="T48" fmla="*/ 42 w 65"/>
                  <a:gd name="T49" fmla="*/ 78 h 89"/>
                  <a:gd name="T50" fmla="*/ 30 w 65"/>
                  <a:gd name="T51" fmla="*/ 89 h 89"/>
                  <a:gd name="T52" fmla="*/ 17 w 65"/>
                  <a:gd name="T53" fmla="*/ 7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89">
                    <a:moveTo>
                      <a:pt x="41" y="61"/>
                    </a:moveTo>
                    <a:cubicBezTo>
                      <a:pt x="37" y="61"/>
                      <a:pt x="37" y="61"/>
                      <a:pt x="37" y="61"/>
                    </a:cubicBezTo>
                    <a:cubicBezTo>
                      <a:pt x="27" y="61"/>
                      <a:pt x="18" y="61"/>
                      <a:pt x="18" y="60"/>
                    </a:cubicBezTo>
                    <a:cubicBezTo>
                      <a:pt x="18" y="59"/>
                      <a:pt x="18" y="56"/>
                      <a:pt x="19" y="52"/>
                    </a:cubicBezTo>
                    <a:cubicBezTo>
                      <a:pt x="19" y="52"/>
                      <a:pt x="19" y="52"/>
                      <a:pt x="19" y="50"/>
                    </a:cubicBezTo>
                    <a:cubicBezTo>
                      <a:pt x="20" y="47"/>
                      <a:pt x="22" y="45"/>
                      <a:pt x="23" y="43"/>
                    </a:cubicBezTo>
                    <a:cubicBezTo>
                      <a:pt x="25" y="41"/>
                      <a:pt x="29" y="37"/>
                      <a:pt x="35" y="32"/>
                    </a:cubicBezTo>
                    <a:cubicBezTo>
                      <a:pt x="38" y="30"/>
                      <a:pt x="40" y="27"/>
                      <a:pt x="40" y="25"/>
                    </a:cubicBezTo>
                    <a:cubicBezTo>
                      <a:pt x="40" y="23"/>
                      <a:pt x="39" y="21"/>
                      <a:pt x="38" y="20"/>
                    </a:cubicBezTo>
                    <a:cubicBezTo>
                      <a:pt x="37" y="19"/>
                      <a:pt x="35" y="18"/>
                      <a:pt x="32" y="18"/>
                    </a:cubicBezTo>
                    <a:cubicBezTo>
                      <a:pt x="29" y="18"/>
                      <a:pt x="27" y="19"/>
                      <a:pt x="25" y="21"/>
                    </a:cubicBezTo>
                    <a:cubicBezTo>
                      <a:pt x="23" y="23"/>
                      <a:pt x="22" y="26"/>
                      <a:pt x="21" y="31"/>
                    </a:cubicBezTo>
                    <a:cubicBezTo>
                      <a:pt x="17" y="30"/>
                      <a:pt x="17" y="30"/>
                      <a:pt x="17" y="30"/>
                    </a:cubicBezTo>
                    <a:cubicBezTo>
                      <a:pt x="7" y="29"/>
                      <a:pt x="0" y="21"/>
                      <a:pt x="2" y="13"/>
                    </a:cubicBezTo>
                    <a:cubicBezTo>
                      <a:pt x="2" y="13"/>
                      <a:pt x="2" y="13"/>
                      <a:pt x="7" y="7"/>
                    </a:cubicBezTo>
                    <a:cubicBezTo>
                      <a:pt x="13" y="2"/>
                      <a:pt x="21" y="0"/>
                      <a:pt x="33" y="0"/>
                    </a:cubicBezTo>
                    <a:cubicBezTo>
                      <a:pt x="41" y="0"/>
                      <a:pt x="48" y="1"/>
                      <a:pt x="54" y="5"/>
                    </a:cubicBezTo>
                    <a:cubicBezTo>
                      <a:pt x="61" y="10"/>
                      <a:pt x="65" y="17"/>
                      <a:pt x="65" y="25"/>
                    </a:cubicBezTo>
                    <a:cubicBezTo>
                      <a:pt x="65" y="28"/>
                      <a:pt x="64" y="31"/>
                      <a:pt x="62" y="34"/>
                    </a:cubicBezTo>
                    <a:cubicBezTo>
                      <a:pt x="60" y="38"/>
                      <a:pt x="56" y="41"/>
                      <a:pt x="50" y="46"/>
                    </a:cubicBezTo>
                    <a:cubicBezTo>
                      <a:pt x="46" y="49"/>
                      <a:pt x="44" y="52"/>
                      <a:pt x="43" y="54"/>
                    </a:cubicBezTo>
                    <a:cubicBezTo>
                      <a:pt x="42" y="56"/>
                      <a:pt x="41" y="58"/>
                      <a:pt x="41" y="61"/>
                    </a:cubicBezTo>
                    <a:close/>
                    <a:moveTo>
                      <a:pt x="17" y="78"/>
                    </a:moveTo>
                    <a:cubicBezTo>
                      <a:pt x="17" y="72"/>
                      <a:pt x="23" y="67"/>
                      <a:pt x="30" y="67"/>
                    </a:cubicBezTo>
                    <a:cubicBezTo>
                      <a:pt x="36" y="67"/>
                      <a:pt x="42" y="72"/>
                      <a:pt x="42" y="78"/>
                    </a:cubicBezTo>
                    <a:cubicBezTo>
                      <a:pt x="42" y="84"/>
                      <a:pt x="36" y="89"/>
                      <a:pt x="30" y="89"/>
                    </a:cubicBezTo>
                    <a:cubicBezTo>
                      <a:pt x="23" y="89"/>
                      <a:pt x="17" y="84"/>
                      <a:pt x="1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schemeClr val="bg1">
                      <a:lumMod val="50000"/>
                    </a:schemeClr>
                  </a:solidFill>
                  <a:cs typeface="+mn-ea"/>
                  <a:sym typeface="+mn-lt"/>
                </a:endParaRPr>
              </a:p>
            </p:txBody>
          </p:sp>
        </p:grpSp>
        <p:grpSp>
          <p:nvGrpSpPr>
            <p:cNvPr id="61" name="组合 60"/>
            <p:cNvGrpSpPr/>
            <p:nvPr/>
          </p:nvGrpSpPr>
          <p:grpSpPr>
            <a:xfrm>
              <a:off x="7329892" y="3197639"/>
              <a:ext cx="3687513" cy="761374"/>
              <a:chOff x="5662901" y="510711"/>
              <a:chExt cx="4315264" cy="890988"/>
            </a:xfrm>
          </p:grpSpPr>
          <p:grpSp>
            <p:nvGrpSpPr>
              <p:cNvPr id="65" name="组合 64"/>
              <p:cNvGrpSpPr/>
              <p:nvPr/>
            </p:nvGrpSpPr>
            <p:grpSpPr>
              <a:xfrm>
                <a:off x="5662901" y="510711"/>
                <a:ext cx="3419088" cy="840258"/>
                <a:chOff x="6117839" y="1068253"/>
                <a:chExt cx="3419088" cy="840258"/>
              </a:xfrm>
            </p:grpSpPr>
            <p:sp>
              <p:nvSpPr>
                <p:cNvPr id="67" name="文本框 37"/>
                <p:cNvSpPr txBox="1"/>
                <p:nvPr/>
              </p:nvSpPr>
              <p:spPr>
                <a:xfrm>
                  <a:off x="7810427" y="1068253"/>
                  <a:ext cx="1726500" cy="396188"/>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r>
                    <a:rPr lang="en-US" altLang="zh-CN" sz="1600" dirty="0">
                      <a:solidFill>
                        <a:schemeClr val="bg1">
                          <a:lumMod val="50000"/>
                        </a:schemeClr>
                      </a:solidFill>
                      <a:latin typeface="+mn-lt"/>
                      <a:ea typeface="+mn-ea"/>
                      <a:cs typeface="+mn-ea"/>
                      <a:sym typeface="+mn-lt"/>
                    </a:rPr>
                    <a:t>Opinion</a:t>
                  </a:r>
                  <a:endParaRPr lang="zh-CN" altLang="en-US" sz="1600" dirty="0">
                    <a:solidFill>
                      <a:schemeClr val="bg1">
                        <a:lumMod val="50000"/>
                      </a:schemeClr>
                    </a:solidFill>
                    <a:latin typeface="+mn-lt"/>
                    <a:ea typeface="+mn-ea"/>
                    <a:cs typeface="+mn-ea"/>
                    <a:sym typeface="+mn-lt"/>
                  </a:endParaRPr>
                </a:p>
              </p:txBody>
            </p:sp>
            <p:sp>
              <p:nvSpPr>
                <p:cNvPr id="68" name="任意多边形 68"/>
                <p:cNvSpPr/>
                <p:nvPr/>
              </p:nvSpPr>
              <p:spPr>
                <a:xfrm>
                  <a:off x="6117839" y="1319373"/>
                  <a:ext cx="1687792" cy="589138"/>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 fmla="*/ 0 w 1075765"/>
                    <a:gd name="connsiteY0" fmla="*/ 820271 h 820271"/>
                    <a:gd name="connsiteX1" fmla="*/ 389965 w 1075765"/>
                    <a:gd name="connsiteY1" fmla="*/ 0 h 820271"/>
                    <a:gd name="connsiteX2" fmla="*/ 1075765 w 1075765"/>
                    <a:gd name="connsiteY2" fmla="*/ 0 h 820271"/>
                    <a:gd name="connsiteX3" fmla="*/ 1075765 w 1075765"/>
                    <a:gd name="connsiteY3" fmla="*/ 13447 h 820271"/>
                  </a:gdLst>
                  <a:ahLst/>
                  <a:cxnLst>
                    <a:cxn ang="0">
                      <a:pos x="connsiteX0" y="connsiteY0"/>
                    </a:cxn>
                    <a:cxn ang="0">
                      <a:pos x="connsiteX1" y="connsiteY1"/>
                    </a:cxn>
                    <a:cxn ang="0">
                      <a:pos x="connsiteX2" y="connsiteY2"/>
                    </a:cxn>
                    <a:cxn ang="0">
                      <a:pos x="connsiteX3" y="connsiteY3"/>
                    </a:cxn>
                  </a:cxnLst>
                  <a:rect l="l" t="t" r="r" b="b"/>
                  <a:pathLst>
                    <a:path w="1075765" h="820271">
                      <a:moveTo>
                        <a:pt x="0" y="820271"/>
                      </a:moveTo>
                      <a:lnTo>
                        <a:pt x="389965" y="0"/>
                      </a:lnTo>
                      <a:lnTo>
                        <a:pt x="1075765" y="0"/>
                      </a:lnTo>
                      <a:lnTo>
                        <a:pt x="1075765" y="13447"/>
                      </a:lnTo>
                    </a:path>
                  </a:pathLst>
                </a:custGeom>
                <a:noFill/>
                <a:ln>
                  <a:solidFill>
                    <a:schemeClr val="bg1">
                      <a:lumMod val="50000"/>
                    </a:schemeClr>
                  </a:solidFill>
                  <a:prstDash val="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cs typeface="+mn-ea"/>
                    <a:sym typeface="+mn-lt"/>
                  </a:endParaRPr>
                </a:p>
              </p:txBody>
            </p:sp>
          </p:grpSp>
          <p:sp>
            <p:nvSpPr>
              <p:cNvPr id="66" name="文本框 36"/>
              <p:cNvSpPr txBox="1"/>
              <p:nvPr/>
            </p:nvSpPr>
            <p:spPr>
              <a:xfrm>
                <a:off x="7350693" y="1056310"/>
                <a:ext cx="2627472" cy="345389"/>
              </a:xfrm>
              <a:prstGeom prst="rect">
                <a:avLst/>
              </a:prstGeom>
              <a:noFill/>
            </p:spPr>
            <p:txBody>
              <a:bodyPr wrap="square" rtlCol="0">
                <a:spAutoFit/>
              </a:bodyPr>
              <a:lstStyle/>
              <a:p>
                <a:pPr algn="just">
                  <a:lnSpc>
                    <a:spcPct val="120000"/>
                  </a:lnSpc>
                </a:pPr>
                <a:r>
                  <a:rPr lang="en-US" altLang="zh-CN" sz="1200" spc="100" dirty="0">
                    <a:solidFill>
                      <a:schemeClr val="bg1">
                        <a:lumMod val="50000"/>
                      </a:schemeClr>
                    </a:solidFill>
                    <a:cs typeface="+mn-ea"/>
                    <a:sym typeface="+mn-lt"/>
                  </a:rPr>
                  <a:t>Wo can all do lots </a:t>
                </a:r>
              </a:p>
            </p:txBody>
          </p:sp>
        </p:grpSp>
        <p:grpSp>
          <p:nvGrpSpPr>
            <p:cNvPr id="62" name="组合 61"/>
            <p:cNvGrpSpPr/>
            <p:nvPr/>
          </p:nvGrpSpPr>
          <p:grpSpPr>
            <a:xfrm>
              <a:off x="10213253" y="3177569"/>
              <a:ext cx="511983" cy="397322"/>
              <a:chOff x="5916161" y="3285549"/>
              <a:chExt cx="330200" cy="278237"/>
            </a:xfrm>
            <a:solidFill>
              <a:srgbClr val="49B564"/>
            </a:solidFill>
          </p:grpSpPr>
          <p:sp>
            <p:nvSpPr>
              <p:cNvPr id="63" name="Freeform 22"/>
              <p:cNvSpPr>
                <a:spLocks noEditPoints="1"/>
              </p:cNvSpPr>
              <p:nvPr/>
            </p:nvSpPr>
            <p:spPr bwMode="auto">
              <a:xfrm>
                <a:off x="5916161" y="3344711"/>
                <a:ext cx="330200" cy="219075"/>
              </a:xfrm>
              <a:custGeom>
                <a:avLst/>
                <a:gdLst>
                  <a:gd name="T0" fmla="*/ 119 w 150"/>
                  <a:gd name="T1" fmla="*/ 0 h 100"/>
                  <a:gd name="T2" fmla="*/ 114 w 150"/>
                  <a:gd name="T3" fmla="*/ 0 h 100"/>
                  <a:gd name="T4" fmla="*/ 115 w 150"/>
                  <a:gd name="T5" fmla="*/ 7 h 100"/>
                  <a:gd name="T6" fmla="*/ 115 w 150"/>
                  <a:gd name="T7" fmla="*/ 8 h 100"/>
                  <a:gd name="T8" fmla="*/ 103 w 150"/>
                  <a:gd name="T9" fmla="*/ 8 h 100"/>
                  <a:gd name="T10" fmla="*/ 103 w 150"/>
                  <a:gd name="T11" fmla="*/ 7 h 100"/>
                  <a:gd name="T12" fmla="*/ 102 w 150"/>
                  <a:gd name="T13" fmla="*/ 0 h 100"/>
                  <a:gd name="T14" fmla="*/ 48 w 150"/>
                  <a:gd name="T15" fmla="*/ 0 h 100"/>
                  <a:gd name="T16" fmla="*/ 46 w 150"/>
                  <a:gd name="T17" fmla="*/ 7 h 100"/>
                  <a:gd name="T18" fmla="*/ 46 w 150"/>
                  <a:gd name="T19" fmla="*/ 8 h 100"/>
                  <a:gd name="T20" fmla="*/ 35 w 150"/>
                  <a:gd name="T21" fmla="*/ 8 h 100"/>
                  <a:gd name="T22" fmla="*/ 35 w 150"/>
                  <a:gd name="T23" fmla="*/ 7 h 100"/>
                  <a:gd name="T24" fmla="*/ 36 w 150"/>
                  <a:gd name="T25" fmla="*/ 0 h 100"/>
                  <a:gd name="T26" fmla="*/ 31 w 150"/>
                  <a:gd name="T27" fmla="*/ 0 h 100"/>
                  <a:gd name="T28" fmla="*/ 0 w 150"/>
                  <a:gd name="T29" fmla="*/ 31 h 100"/>
                  <a:gd name="T30" fmla="*/ 0 w 150"/>
                  <a:gd name="T31" fmla="*/ 68 h 100"/>
                  <a:gd name="T32" fmla="*/ 31 w 150"/>
                  <a:gd name="T33" fmla="*/ 100 h 100"/>
                  <a:gd name="T34" fmla="*/ 119 w 150"/>
                  <a:gd name="T35" fmla="*/ 100 h 100"/>
                  <a:gd name="T36" fmla="*/ 150 w 150"/>
                  <a:gd name="T37" fmla="*/ 68 h 100"/>
                  <a:gd name="T38" fmla="*/ 150 w 150"/>
                  <a:gd name="T39" fmla="*/ 31 h 100"/>
                  <a:gd name="T40" fmla="*/ 119 w 150"/>
                  <a:gd name="T41" fmla="*/ 0 h 100"/>
                  <a:gd name="T42" fmla="*/ 123 w 150"/>
                  <a:gd name="T43" fmla="*/ 81 h 100"/>
                  <a:gd name="T44" fmla="*/ 30 w 150"/>
                  <a:gd name="T45" fmla="*/ 81 h 100"/>
                  <a:gd name="T46" fmla="*/ 23 w 150"/>
                  <a:gd name="T47" fmla="*/ 74 h 100"/>
                  <a:gd name="T48" fmla="*/ 30 w 150"/>
                  <a:gd name="T49" fmla="*/ 67 h 100"/>
                  <a:gd name="T50" fmla="*/ 123 w 150"/>
                  <a:gd name="T51" fmla="*/ 67 h 100"/>
                  <a:gd name="T52" fmla="*/ 130 w 150"/>
                  <a:gd name="T53" fmla="*/ 74 h 100"/>
                  <a:gd name="T54" fmla="*/ 123 w 150"/>
                  <a:gd name="T55" fmla="*/ 81 h 100"/>
                  <a:gd name="T56" fmla="*/ 123 w 150"/>
                  <a:gd name="T57" fmla="*/ 59 h 100"/>
                  <a:gd name="T58" fmla="*/ 30 w 150"/>
                  <a:gd name="T59" fmla="*/ 59 h 100"/>
                  <a:gd name="T60" fmla="*/ 23 w 150"/>
                  <a:gd name="T61" fmla="*/ 52 h 100"/>
                  <a:gd name="T62" fmla="*/ 30 w 150"/>
                  <a:gd name="T63" fmla="*/ 45 h 100"/>
                  <a:gd name="T64" fmla="*/ 123 w 150"/>
                  <a:gd name="T65" fmla="*/ 45 h 100"/>
                  <a:gd name="T66" fmla="*/ 130 w 150"/>
                  <a:gd name="T67" fmla="*/ 52 h 100"/>
                  <a:gd name="T68" fmla="*/ 123 w 150"/>
                  <a:gd name="T69" fmla="*/ 59 h 100"/>
                  <a:gd name="T70" fmla="*/ 123 w 150"/>
                  <a:gd name="T71" fmla="*/ 37 h 100"/>
                  <a:gd name="T72" fmla="*/ 30 w 150"/>
                  <a:gd name="T73" fmla="*/ 37 h 100"/>
                  <a:gd name="T74" fmla="*/ 23 w 150"/>
                  <a:gd name="T75" fmla="*/ 30 h 100"/>
                  <a:gd name="T76" fmla="*/ 30 w 150"/>
                  <a:gd name="T77" fmla="*/ 23 h 100"/>
                  <a:gd name="T78" fmla="*/ 123 w 150"/>
                  <a:gd name="T79" fmla="*/ 23 h 100"/>
                  <a:gd name="T80" fmla="*/ 130 w 150"/>
                  <a:gd name="T81" fmla="*/ 30 h 100"/>
                  <a:gd name="T82" fmla="*/ 123 w 150"/>
                  <a:gd name="T83" fmla="*/ 3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0" h="100">
                    <a:moveTo>
                      <a:pt x="119" y="0"/>
                    </a:moveTo>
                    <a:cubicBezTo>
                      <a:pt x="114" y="0"/>
                      <a:pt x="114" y="0"/>
                      <a:pt x="114" y="0"/>
                    </a:cubicBezTo>
                    <a:cubicBezTo>
                      <a:pt x="114" y="2"/>
                      <a:pt x="115" y="5"/>
                      <a:pt x="115" y="7"/>
                    </a:cubicBezTo>
                    <a:cubicBezTo>
                      <a:pt x="115" y="8"/>
                      <a:pt x="115" y="8"/>
                      <a:pt x="115" y="8"/>
                    </a:cubicBezTo>
                    <a:cubicBezTo>
                      <a:pt x="103" y="8"/>
                      <a:pt x="103" y="8"/>
                      <a:pt x="103" y="8"/>
                    </a:cubicBezTo>
                    <a:cubicBezTo>
                      <a:pt x="103" y="7"/>
                      <a:pt x="103" y="7"/>
                      <a:pt x="103" y="7"/>
                    </a:cubicBezTo>
                    <a:cubicBezTo>
                      <a:pt x="103" y="5"/>
                      <a:pt x="103" y="2"/>
                      <a:pt x="102" y="0"/>
                    </a:cubicBezTo>
                    <a:cubicBezTo>
                      <a:pt x="48" y="0"/>
                      <a:pt x="48" y="0"/>
                      <a:pt x="48" y="0"/>
                    </a:cubicBezTo>
                    <a:cubicBezTo>
                      <a:pt x="47" y="2"/>
                      <a:pt x="46" y="5"/>
                      <a:pt x="46" y="7"/>
                    </a:cubicBezTo>
                    <a:cubicBezTo>
                      <a:pt x="46" y="8"/>
                      <a:pt x="46" y="8"/>
                      <a:pt x="46" y="8"/>
                    </a:cubicBezTo>
                    <a:cubicBezTo>
                      <a:pt x="35" y="8"/>
                      <a:pt x="35" y="8"/>
                      <a:pt x="35" y="8"/>
                    </a:cubicBezTo>
                    <a:cubicBezTo>
                      <a:pt x="35" y="7"/>
                      <a:pt x="35" y="7"/>
                      <a:pt x="35" y="7"/>
                    </a:cubicBezTo>
                    <a:cubicBezTo>
                      <a:pt x="35" y="5"/>
                      <a:pt x="35" y="2"/>
                      <a:pt x="36" y="0"/>
                    </a:cubicBezTo>
                    <a:cubicBezTo>
                      <a:pt x="31" y="0"/>
                      <a:pt x="31" y="0"/>
                      <a:pt x="31" y="0"/>
                    </a:cubicBezTo>
                    <a:cubicBezTo>
                      <a:pt x="14" y="0"/>
                      <a:pt x="0" y="14"/>
                      <a:pt x="0" y="31"/>
                    </a:cubicBezTo>
                    <a:cubicBezTo>
                      <a:pt x="0" y="68"/>
                      <a:pt x="0" y="68"/>
                      <a:pt x="0" y="68"/>
                    </a:cubicBezTo>
                    <a:cubicBezTo>
                      <a:pt x="0" y="85"/>
                      <a:pt x="14" y="100"/>
                      <a:pt x="31" y="100"/>
                    </a:cubicBezTo>
                    <a:cubicBezTo>
                      <a:pt x="119" y="100"/>
                      <a:pt x="119" y="100"/>
                      <a:pt x="119" y="100"/>
                    </a:cubicBezTo>
                    <a:cubicBezTo>
                      <a:pt x="136" y="100"/>
                      <a:pt x="150" y="85"/>
                      <a:pt x="150" y="68"/>
                    </a:cubicBezTo>
                    <a:cubicBezTo>
                      <a:pt x="150" y="31"/>
                      <a:pt x="150" y="31"/>
                      <a:pt x="150" y="31"/>
                    </a:cubicBezTo>
                    <a:cubicBezTo>
                      <a:pt x="150" y="14"/>
                      <a:pt x="136" y="0"/>
                      <a:pt x="119" y="0"/>
                    </a:cubicBezTo>
                    <a:close/>
                    <a:moveTo>
                      <a:pt x="123" y="81"/>
                    </a:moveTo>
                    <a:cubicBezTo>
                      <a:pt x="30" y="81"/>
                      <a:pt x="30" y="81"/>
                      <a:pt x="30" y="81"/>
                    </a:cubicBezTo>
                    <a:cubicBezTo>
                      <a:pt x="26" y="81"/>
                      <a:pt x="23" y="78"/>
                      <a:pt x="23" y="74"/>
                    </a:cubicBezTo>
                    <a:cubicBezTo>
                      <a:pt x="23" y="71"/>
                      <a:pt x="26" y="67"/>
                      <a:pt x="30" y="67"/>
                    </a:cubicBezTo>
                    <a:cubicBezTo>
                      <a:pt x="123" y="67"/>
                      <a:pt x="123" y="67"/>
                      <a:pt x="123" y="67"/>
                    </a:cubicBezTo>
                    <a:cubicBezTo>
                      <a:pt x="127" y="67"/>
                      <a:pt x="130" y="71"/>
                      <a:pt x="130" y="74"/>
                    </a:cubicBezTo>
                    <a:cubicBezTo>
                      <a:pt x="130" y="78"/>
                      <a:pt x="127" y="81"/>
                      <a:pt x="123" y="81"/>
                    </a:cubicBezTo>
                    <a:close/>
                    <a:moveTo>
                      <a:pt x="123" y="59"/>
                    </a:moveTo>
                    <a:cubicBezTo>
                      <a:pt x="30" y="59"/>
                      <a:pt x="30" y="59"/>
                      <a:pt x="30" y="59"/>
                    </a:cubicBezTo>
                    <a:cubicBezTo>
                      <a:pt x="26" y="59"/>
                      <a:pt x="23" y="56"/>
                      <a:pt x="23" y="52"/>
                    </a:cubicBezTo>
                    <a:cubicBezTo>
                      <a:pt x="23" y="48"/>
                      <a:pt x="26" y="45"/>
                      <a:pt x="30" y="45"/>
                    </a:cubicBezTo>
                    <a:cubicBezTo>
                      <a:pt x="123" y="45"/>
                      <a:pt x="123" y="45"/>
                      <a:pt x="123" y="45"/>
                    </a:cubicBezTo>
                    <a:cubicBezTo>
                      <a:pt x="127" y="45"/>
                      <a:pt x="130" y="48"/>
                      <a:pt x="130" y="52"/>
                    </a:cubicBezTo>
                    <a:cubicBezTo>
                      <a:pt x="130" y="56"/>
                      <a:pt x="127" y="59"/>
                      <a:pt x="123" y="59"/>
                    </a:cubicBezTo>
                    <a:close/>
                    <a:moveTo>
                      <a:pt x="123" y="37"/>
                    </a:moveTo>
                    <a:cubicBezTo>
                      <a:pt x="30" y="37"/>
                      <a:pt x="30" y="37"/>
                      <a:pt x="30" y="37"/>
                    </a:cubicBezTo>
                    <a:cubicBezTo>
                      <a:pt x="26" y="37"/>
                      <a:pt x="23" y="34"/>
                      <a:pt x="23" y="30"/>
                    </a:cubicBezTo>
                    <a:cubicBezTo>
                      <a:pt x="23" y="26"/>
                      <a:pt x="26" y="23"/>
                      <a:pt x="30" y="23"/>
                    </a:cubicBezTo>
                    <a:cubicBezTo>
                      <a:pt x="123" y="23"/>
                      <a:pt x="123" y="23"/>
                      <a:pt x="123" y="23"/>
                    </a:cubicBezTo>
                    <a:cubicBezTo>
                      <a:pt x="127" y="23"/>
                      <a:pt x="130" y="26"/>
                      <a:pt x="130" y="30"/>
                    </a:cubicBezTo>
                    <a:cubicBezTo>
                      <a:pt x="130" y="34"/>
                      <a:pt x="127" y="37"/>
                      <a:pt x="123"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schemeClr val="bg1">
                      <a:lumMod val="50000"/>
                    </a:schemeClr>
                  </a:solidFill>
                  <a:cs typeface="+mn-ea"/>
                  <a:sym typeface="+mn-lt"/>
                </a:endParaRPr>
              </a:p>
            </p:txBody>
          </p:sp>
          <p:sp>
            <p:nvSpPr>
              <p:cNvPr id="64" name="Freeform 23"/>
              <p:cNvSpPr>
                <a:spLocks/>
              </p:cNvSpPr>
              <p:nvPr/>
            </p:nvSpPr>
            <p:spPr bwMode="auto">
              <a:xfrm>
                <a:off x="6003896" y="3285549"/>
                <a:ext cx="166688" cy="65088"/>
              </a:xfrm>
              <a:custGeom>
                <a:avLst/>
                <a:gdLst>
                  <a:gd name="T0" fmla="*/ 75 w 76"/>
                  <a:gd name="T1" fmla="*/ 24 h 30"/>
                  <a:gd name="T2" fmla="*/ 55 w 76"/>
                  <a:gd name="T3" fmla="*/ 0 h 30"/>
                  <a:gd name="T4" fmla="*/ 21 w 76"/>
                  <a:gd name="T5" fmla="*/ 0 h 30"/>
                  <a:gd name="T6" fmla="*/ 1 w 76"/>
                  <a:gd name="T7" fmla="*/ 24 h 30"/>
                  <a:gd name="T8" fmla="*/ 0 w 76"/>
                  <a:gd name="T9" fmla="*/ 30 h 30"/>
                  <a:gd name="T10" fmla="*/ 8 w 76"/>
                  <a:gd name="T11" fmla="*/ 30 h 30"/>
                  <a:gd name="T12" fmla="*/ 9 w 76"/>
                  <a:gd name="T13" fmla="*/ 24 h 30"/>
                  <a:gd name="T14" fmla="*/ 25 w 76"/>
                  <a:gd name="T15" fmla="*/ 6 h 30"/>
                  <a:gd name="T16" fmla="*/ 51 w 76"/>
                  <a:gd name="T17" fmla="*/ 6 h 30"/>
                  <a:gd name="T18" fmla="*/ 67 w 76"/>
                  <a:gd name="T19" fmla="*/ 24 h 30"/>
                  <a:gd name="T20" fmla="*/ 68 w 76"/>
                  <a:gd name="T21" fmla="*/ 30 h 30"/>
                  <a:gd name="T22" fmla="*/ 76 w 76"/>
                  <a:gd name="T23" fmla="*/ 30 h 30"/>
                  <a:gd name="T24" fmla="*/ 75 w 76"/>
                  <a:gd name="T25" fmla="*/ 2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30">
                    <a:moveTo>
                      <a:pt x="75" y="24"/>
                    </a:moveTo>
                    <a:cubicBezTo>
                      <a:pt x="72" y="10"/>
                      <a:pt x="64" y="0"/>
                      <a:pt x="55" y="0"/>
                    </a:cubicBezTo>
                    <a:cubicBezTo>
                      <a:pt x="21" y="0"/>
                      <a:pt x="21" y="0"/>
                      <a:pt x="21" y="0"/>
                    </a:cubicBezTo>
                    <a:cubicBezTo>
                      <a:pt x="12" y="0"/>
                      <a:pt x="3" y="10"/>
                      <a:pt x="1" y="24"/>
                    </a:cubicBezTo>
                    <a:cubicBezTo>
                      <a:pt x="0" y="26"/>
                      <a:pt x="0" y="28"/>
                      <a:pt x="0" y="30"/>
                    </a:cubicBezTo>
                    <a:cubicBezTo>
                      <a:pt x="8" y="30"/>
                      <a:pt x="8" y="30"/>
                      <a:pt x="8" y="30"/>
                    </a:cubicBezTo>
                    <a:cubicBezTo>
                      <a:pt x="8" y="28"/>
                      <a:pt x="8" y="26"/>
                      <a:pt x="9" y="24"/>
                    </a:cubicBezTo>
                    <a:cubicBezTo>
                      <a:pt x="11" y="14"/>
                      <a:pt x="17" y="7"/>
                      <a:pt x="25" y="6"/>
                    </a:cubicBezTo>
                    <a:cubicBezTo>
                      <a:pt x="51" y="6"/>
                      <a:pt x="51" y="6"/>
                      <a:pt x="51" y="6"/>
                    </a:cubicBezTo>
                    <a:cubicBezTo>
                      <a:pt x="58" y="7"/>
                      <a:pt x="65" y="14"/>
                      <a:pt x="67" y="24"/>
                    </a:cubicBezTo>
                    <a:cubicBezTo>
                      <a:pt x="68" y="26"/>
                      <a:pt x="68" y="28"/>
                      <a:pt x="68" y="30"/>
                    </a:cubicBezTo>
                    <a:cubicBezTo>
                      <a:pt x="76" y="30"/>
                      <a:pt x="76" y="30"/>
                      <a:pt x="76" y="30"/>
                    </a:cubicBezTo>
                    <a:cubicBezTo>
                      <a:pt x="76" y="28"/>
                      <a:pt x="75" y="26"/>
                      <a:pt x="7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schemeClr val="bg1">
                      <a:lumMod val="50000"/>
                    </a:schemeClr>
                  </a:solidFill>
                  <a:cs typeface="+mn-ea"/>
                  <a:sym typeface="+mn-lt"/>
                </a:endParaRPr>
              </a:p>
            </p:txBody>
          </p:sp>
        </p:grpSp>
        <p:grpSp>
          <p:nvGrpSpPr>
            <p:cNvPr id="55" name="组合 54"/>
            <p:cNvGrpSpPr/>
            <p:nvPr/>
          </p:nvGrpSpPr>
          <p:grpSpPr>
            <a:xfrm>
              <a:off x="6895227" y="4545406"/>
              <a:ext cx="3979209" cy="937051"/>
              <a:chOff x="5240812" y="336609"/>
              <a:chExt cx="4656618" cy="1096572"/>
            </a:xfrm>
          </p:grpSpPr>
          <p:grpSp>
            <p:nvGrpSpPr>
              <p:cNvPr id="57" name="组合 56"/>
              <p:cNvGrpSpPr/>
              <p:nvPr/>
            </p:nvGrpSpPr>
            <p:grpSpPr>
              <a:xfrm>
                <a:off x="5240812" y="336609"/>
                <a:ext cx="3836578" cy="543736"/>
                <a:chOff x="5695750" y="894151"/>
                <a:chExt cx="3836578" cy="543736"/>
              </a:xfrm>
            </p:grpSpPr>
            <p:sp>
              <p:nvSpPr>
                <p:cNvPr id="59" name="文本框 42"/>
                <p:cNvSpPr txBox="1"/>
                <p:nvPr/>
              </p:nvSpPr>
              <p:spPr>
                <a:xfrm>
                  <a:off x="7805829" y="894151"/>
                  <a:ext cx="1726499" cy="396189"/>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r>
                    <a:rPr lang="en-US" altLang="zh-CN" sz="1600" dirty="0">
                      <a:solidFill>
                        <a:schemeClr val="bg1">
                          <a:lumMod val="50000"/>
                        </a:schemeClr>
                      </a:solidFill>
                      <a:latin typeface="+mn-lt"/>
                      <a:ea typeface="+mn-ea"/>
                      <a:cs typeface="+mn-ea"/>
                      <a:sym typeface="+mn-lt"/>
                    </a:rPr>
                    <a:t>Opinion</a:t>
                  </a:r>
                  <a:endParaRPr lang="zh-CN" altLang="en-US" sz="1600" dirty="0">
                    <a:solidFill>
                      <a:schemeClr val="bg1">
                        <a:lumMod val="50000"/>
                      </a:schemeClr>
                    </a:solidFill>
                    <a:latin typeface="+mn-lt"/>
                    <a:ea typeface="+mn-ea"/>
                    <a:cs typeface="+mn-ea"/>
                    <a:sym typeface="+mn-lt"/>
                  </a:endParaRPr>
                </a:p>
              </p:txBody>
            </p:sp>
            <p:sp>
              <p:nvSpPr>
                <p:cNvPr id="60" name="任意多边形 60"/>
                <p:cNvSpPr/>
                <p:nvPr/>
              </p:nvSpPr>
              <p:spPr>
                <a:xfrm>
                  <a:off x="5695750" y="1112421"/>
                  <a:ext cx="2031934" cy="325466"/>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 fmla="*/ 0 w 1075765"/>
                    <a:gd name="connsiteY0" fmla="*/ 820271 h 820271"/>
                    <a:gd name="connsiteX1" fmla="*/ 389965 w 1075765"/>
                    <a:gd name="connsiteY1" fmla="*/ 0 h 820271"/>
                    <a:gd name="connsiteX2" fmla="*/ 1075765 w 1075765"/>
                    <a:gd name="connsiteY2" fmla="*/ 0 h 820271"/>
                    <a:gd name="connsiteX3" fmla="*/ 1075765 w 1075765"/>
                    <a:gd name="connsiteY3" fmla="*/ 13447 h 820271"/>
                  </a:gdLst>
                  <a:ahLst/>
                  <a:cxnLst>
                    <a:cxn ang="0">
                      <a:pos x="connsiteX0" y="connsiteY0"/>
                    </a:cxn>
                    <a:cxn ang="0">
                      <a:pos x="connsiteX1" y="connsiteY1"/>
                    </a:cxn>
                    <a:cxn ang="0">
                      <a:pos x="connsiteX2" y="connsiteY2"/>
                    </a:cxn>
                    <a:cxn ang="0">
                      <a:pos x="connsiteX3" y="connsiteY3"/>
                    </a:cxn>
                  </a:cxnLst>
                  <a:rect l="l" t="t" r="r" b="b"/>
                  <a:pathLst>
                    <a:path w="1075765" h="820271">
                      <a:moveTo>
                        <a:pt x="0" y="820271"/>
                      </a:moveTo>
                      <a:lnTo>
                        <a:pt x="389965" y="0"/>
                      </a:lnTo>
                      <a:lnTo>
                        <a:pt x="1075765" y="0"/>
                      </a:lnTo>
                      <a:lnTo>
                        <a:pt x="1075765" y="13447"/>
                      </a:lnTo>
                    </a:path>
                  </a:pathLst>
                </a:custGeom>
                <a:noFill/>
                <a:ln>
                  <a:solidFill>
                    <a:schemeClr val="bg1">
                      <a:lumMod val="50000"/>
                    </a:schemeClr>
                  </a:solidFill>
                  <a:prstDash val="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cs typeface="+mn-ea"/>
                    <a:sym typeface="+mn-lt"/>
                  </a:endParaRPr>
                </a:p>
              </p:txBody>
            </p:sp>
          </p:grpSp>
          <p:sp>
            <p:nvSpPr>
              <p:cNvPr id="58" name="文本框 41"/>
              <p:cNvSpPr txBox="1"/>
              <p:nvPr/>
            </p:nvSpPr>
            <p:spPr>
              <a:xfrm>
                <a:off x="7274114" y="806483"/>
                <a:ext cx="2623316" cy="626698"/>
              </a:xfrm>
              <a:prstGeom prst="rect">
                <a:avLst/>
              </a:prstGeom>
              <a:noFill/>
            </p:spPr>
            <p:txBody>
              <a:bodyPr wrap="square" rtlCol="0">
                <a:spAutoFit/>
              </a:bodyPr>
              <a:lstStyle/>
              <a:p>
                <a:pPr algn="just">
                  <a:lnSpc>
                    <a:spcPct val="120000"/>
                  </a:lnSpc>
                </a:pPr>
                <a:r>
                  <a:rPr lang="en-US" altLang="zh-CN" sz="1200" spc="100" dirty="0">
                    <a:solidFill>
                      <a:schemeClr val="bg1">
                        <a:lumMod val="50000"/>
                      </a:schemeClr>
                    </a:solidFill>
                    <a:cs typeface="+mn-ea"/>
                    <a:sym typeface="+mn-lt"/>
                  </a:rPr>
                  <a:t>Wo can all do a lot of things thus a lot</a:t>
                </a:r>
                <a:endParaRPr lang="zh-CN" altLang="en-US" sz="1200" spc="100" dirty="0">
                  <a:solidFill>
                    <a:schemeClr val="bg1">
                      <a:lumMod val="50000"/>
                    </a:schemeClr>
                  </a:solidFill>
                  <a:cs typeface="+mn-ea"/>
                  <a:sym typeface="+mn-lt"/>
                </a:endParaRPr>
              </a:p>
            </p:txBody>
          </p:sp>
        </p:grpSp>
        <p:sp>
          <p:nvSpPr>
            <p:cNvPr id="56" name="Freeform 27"/>
            <p:cNvSpPr>
              <a:spLocks noEditPoints="1"/>
            </p:cNvSpPr>
            <p:nvPr/>
          </p:nvSpPr>
          <p:spPr bwMode="auto">
            <a:xfrm>
              <a:off x="10160853" y="4562497"/>
              <a:ext cx="646806" cy="395856"/>
            </a:xfrm>
            <a:custGeom>
              <a:avLst/>
              <a:gdLst>
                <a:gd name="T0" fmla="*/ 170 w 190"/>
                <a:gd name="T1" fmla="*/ 44 h 103"/>
                <a:gd name="T2" fmla="*/ 120 w 190"/>
                <a:gd name="T3" fmla="*/ 2 h 103"/>
                <a:gd name="T4" fmla="*/ 115 w 190"/>
                <a:gd name="T5" fmla="*/ 2 h 103"/>
                <a:gd name="T6" fmla="*/ 115 w 190"/>
                <a:gd name="T7" fmla="*/ 7 h 103"/>
                <a:gd name="T8" fmla="*/ 158 w 190"/>
                <a:gd name="T9" fmla="*/ 44 h 103"/>
                <a:gd name="T10" fmla="*/ 123 w 190"/>
                <a:gd name="T11" fmla="*/ 44 h 103"/>
                <a:gd name="T12" fmla="*/ 100 w 190"/>
                <a:gd name="T13" fmla="*/ 66 h 103"/>
                <a:gd name="T14" fmla="*/ 100 w 190"/>
                <a:gd name="T15" fmla="*/ 66 h 103"/>
                <a:gd name="T16" fmla="*/ 90 w 190"/>
                <a:gd name="T17" fmla="*/ 66 h 103"/>
                <a:gd name="T18" fmla="*/ 90 w 190"/>
                <a:gd name="T19" fmla="*/ 66 h 103"/>
                <a:gd name="T20" fmla="*/ 67 w 190"/>
                <a:gd name="T21" fmla="*/ 44 h 103"/>
                <a:gd name="T22" fmla="*/ 32 w 190"/>
                <a:gd name="T23" fmla="*/ 44 h 103"/>
                <a:gd name="T24" fmla="*/ 75 w 190"/>
                <a:gd name="T25" fmla="*/ 7 h 103"/>
                <a:gd name="T26" fmla="*/ 75 w 190"/>
                <a:gd name="T27" fmla="*/ 2 h 103"/>
                <a:gd name="T28" fmla="*/ 70 w 190"/>
                <a:gd name="T29" fmla="*/ 2 h 103"/>
                <a:gd name="T30" fmla="*/ 20 w 190"/>
                <a:gd name="T31" fmla="*/ 44 h 103"/>
                <a:gd name="T32" fmla="*/ 0 w 190"/>
                <a:gd name="T33" fmla="*/ 62 h 103"/>
                <a:gd name="T34" fmla="*/ 0 w 190"/>
                <a:gd name="T35" fmla="*/ 64 h 103"/>
                <a:gd name="T36" fmla="*/ 0 w 190"/>
                <a:gd name="T37" fmla="*/ 66 h 103"/>
                <a:gd name="T38" fmla="*/ 0 w 190"/>
                <a:gd name="T39" fmla="*/ 81 h 103"/>
                <a:gd name="T40" fmla="*/ 22 w 190"/>
                <a:gd name="T41" fmla="*/ 103 h 103"/>
                <a:gd name="T42" fmla="*/ 67 w 190"/>
                <a:gd name="T43" fmla="*/ 103 h 103"/>
                <a:gd name="T44" fmla="*/ 90 w 190"/>
                <a:gd name="T45" fmla="*/ 81 h 103"/>
                <a:gd name="T46" fmla="*/ 90 w 190"/>
                <a:gd name="T47" fmla="*/ 81 h 103"/>
                <a:gd name="T48" fmla="*/ 100 w 190"/>
                <a:gd name="T49" fmla="*/ 81 h 103"/>
                <a:gd name="T50" fmla="*/ 100 w 190"/>
                <a:gd name="T51" fmla="*/ 81 h 103"/>
                <a:gd name="T52" fmla="*/ 123 w 190"/>
                <a:gd name="T53" fmla="*/ 103 h 103"/>
                <a:gd name="T54" fmla="*/ 168 w 190"/>
                <a:gd name="T55" fmla="*/ 103 h 103"/>
                <a:gd name="T56" fmla="*/ 190 w 190"/>
                <a:gd name="T57" fmla="*/ 81 h 103"/>
                <a:gd name="T58" fmla="*/ 190 w 190"/>
                <a:gd name="T59" fmla="*/ 66 h 103"/>
                <a:gd name="T60" fmla="*/ 170 w 190"/>
                <a:gd name="T61" fmla="*/ 44 h 103"/>
                <a:gd name="T62" fmla="*/ 82 w 190"/>
                <a:gd name="T63" fmla="*/ 81 h 103"/>
                <a:gd name="T64" fmla="*/ 67 w 190"/>
                <a:gd name="T65" fmla="*/ 96 h 103"/>
                <a:gd name="T66" fmla="*/ 22 w 190"/>
                <a:gd name="T67" fmla="*/ 96 h 103"/>
                <a:gd name="T68" fmla="*/ 7 w 190"/>
                <a:gd name="T69" fmla="*/ 81 h 103"/>
                <a:gd name="T70" fmla="*/ 7 w 190"/>
                <a:gd name="T71" fmla="*/ 66 h 103"/>
                <a:gd name="T72" fmla="*/ 7 w 190"/>
                <a:gd name="T73" fmla="*/ 65 h 103"/>
                <a:gd name="T74" fmla="*/ 9 w 190"/>
                <a:gd name="T75" fmla="*/ 58 h 103"/>
                <a:gd name="T76" fmla="*/ 16 w 190"/>
                <a:gd name="T77" fmla="*/ 53 h 103"/>
                <a:gd name="T78" fmla="*/ 22 w 190"/>
                <a:gd name="T79" fmla="*/ 51 h 103"/>
                <a:gd name="T80" fmla="*/ 23 w 190"/>
                <a:gd name="T81" fmla="*/ 51 h 103"/>
                <a:gd name="T82" fmla="*/ 67 w 190"/>
                <a:gd name="T83" fmla="*/ 51 h 103"/>
                <a:gd name="T84" fmla="*/ 82 w 190"/>
                <a:gd name="T85" fmla="*/ 66 h 103"/>
                <a:gd name="T86" fmla="*/ 82 w 190"/>
                <a:gd name="T87" fmla="*/ 70 h 103"/>
                <a:gd name="T88" fmla="*/ 82 w 190"/>
                <a:gd name="T89" fmla="*/ 78 h 103"/>
                <a:gd name="T90" fmla="*/ 82 w 190"/>
                <a:gd name="T91" fmla="*/ 81 h 103"/>
                <a:gd name="T92" fmla="*/ 183 w 190"/>
                <a:gd name="T93" fmla="*/ 81 h 103"/>
                <a:gd name="T94" fmla="*/ 168 w 190"/>
                <a:gd name="T95" fmla="*/ 96 h 103"/>
                <a:gd name="T96" fmla="*/ 123 w 190"/>
                <a:gd name="T97" fmla="*/ 96 h 103"/>
                <a:gd name="T98" fmla="*/ 108 w 190"/>
                <a:gd name="T99" fmla="*/ 81 h 103"/>
                <a:gd name="T100" fmla="*/ 108 w 190"/>
                <a:gd name="T101" fmla="*/ 78 h 103"/>
                <a:gd name="T102" fmla="*/ 108 w 190"/>
                <a:gd name="T103" fmla="*/ 70 h 103"/>
                <a:gd name="T104" fmla="*/ 108 w 190"/>
                <a:gd name="T105" fmla="*/ 66 h 103"/>
                <a:gd name="T106" fmla="*/ 123 w 190"/>
                <a:gd name="T107" fmla="*/ 51 h 103"/>
                <a:gd name="T108" fmla="*/ 167 w 190"/>
                <a:gd name="T109" fmla="*/ 51 h 103"/>
                <a:gd name="T110" fmla="*/ 168 w 190"/>
                <a:gd name="T111" fmla="*/ 51 h 103"/>
                <a:gd name="T112" fmla="*/ 174 w 190"/>
                <a:gd name="T113" fmla="*/ 52 h 103"/>
                <a:gd name="T114" fmla="*/ 181 w 190"/>
                <a:gd name="T115" fmla="*/ 59 h 103"/>
                <a:gd name="T116" fmla="*/ 183 w 190"/>
                <a:gd name="T117" fmla="*/ 65 h 103"/>
                <a:gd name="T118" fmla="*/ 183 w 190"/>
                <a:gd name="T119" fmla="*/ 66 h 103"/>
                <a:gd name="T120" fmla="*/ 183 w 190"/>
                <a:gd name="T121" fmla="*/ 8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0" h="103">
                  <a:moveTo>
                    <a:pt x="170" y="44"/>
                  </a:moveTo>
                  <a:cubicBezTo>
                    <a:pt x="120" y="2"/>
                    <a:pt x="120" y="2"/>
                    <a:pt x="120" y="2"/>
                  </a:cubicBezTo>
                  <a:cubicBezTo>
                    <a:pt x="118" y="0"/>
                    <a:pt x="116" y="0"/>
                    <a:pt x="115" y="2"/>
                  </a:cubicBezTo>
                  <a:cubicBezTo>
                    <a:pt x="113" y="4"/>
                    <a:pt x="114" y="6"/>
                    <a:pt x="115" y="7"/>
                  </a:cubicBezTo>
                  <a:cubicBezTo>
                    <a:pt x="158" y="44"/>
                    <a:pt x="158" y="44"/>
                    <a:pt x="158" y="44"/>
                  </a:cubicBezTo>
                  <a:cubicBezTo>
                    <a:pt x="123" y="44"/>
                    <a:pt x="123" y="44"/>
                    <a:pt x="123" y="44"/>
                  </a:cubicBezTo>
                  <a:cubicBezTo>
                    <a:pt x="110" y="44"/>
                    <a:pt x="100" y="54"/>
                    <a:pt x="100" y="66"/>
                  </a:cubicBezTo>
                  <a:cubicBezTo>
                    <a:pt x="100" y="66"/>
                    <a:pt x="100" y="66"/>
                    <a:pt x="100" y="66"/>
                  </a:cubicBezTo>
                  <a:cubicBezTo>
                    <a:pt x="90" y="66"/>
                    <a:pt x="90" y="66"/>
                    <a:pt x="90" y="66"/>
                  </a:cubicBezTo>
                  <a:cubicBezTo>
                    <a:pt x="90" y="66"/>
                    <a:pt x="90" y="66"/>
                    <a:pt x="90" y="66"/>
                  </a:cubicBezTo>
                  <a:cubicBezTo>
                    <a:pt x="90" y="54"/>
                    <a:pt x="80" y="44"/>
                    <a:pt x="67" y="44"/>
                  </a:cubicBezTo>
                  <a:cubicBezTo>
                    <a:pt x="32" y="44"/>
                    <a:pt x="32" y="44"/>
                    <a:pt x="32" y="44"/>
                  </a:cubicBezTo>
                  <a:cubicBezTo>
                    <a:pt x="75" y="7"/>
                    <a:pt x="75" y="7"/>
                    <a:pt x="75" y="7"/>
                  </a:cubicBezTo>
                  <a:cubicBezTo>
                    <a:pt x="76" y="6"/>
                    <a:pt x="76" y="4"/>
                    <a:pt x="75" y="2"/>
                  </a:cubicBezTo>
                  <a:cubicBezTo>
                    <a:pt x="74" y="0"/>
                    <a:pt x="71" y="0"/>
                    <a:pt x="70" y="2"/>
                  </a:cubicBezTo>
                  <a:cubicBezTo>
                    <a:pt x="20" y="44"/>
                    <a:pt x="20" y="44"/>
                    <a:pt x="20" y="44"/>
                  </a:cubicBezTo>
                  <a:cubicBezTo>
                    <a:pt x="10" y="45"/>
                    <a:pt x="2" y="52"/>
                    <a:pt x="0" y="62"/>
                  </a:cubicBezTo>
                  <a:cubicBezTo>
                    <a:pt x="0" y="63"/>
                    <a:pt x="0" y="63"/>
                    <a:pt x="0" y="64"/>
                  </a:cubicBezTo>
                  <a:cubicBezTo>
                    <a:pt x="0" y="66"/>
                    <a:pt x="0" y="66"/>
                    <a:pt x="0" y="66"/>
                  </a:cubicBezTo>
                  <a:cubicBezTo>
                    <a:pt x="0" y="81"/>
                    <a:pt x="0" y="81"/>
                    <a:pt x="0" y="81"/>
                  </a:cubicBezTo>
                  <a:cubicBezTo>
                    <a:pt x="0" y="94"/>
                    <a:pt x="9" y="103"/>
                    <a:pt x="22" y="103"/>
                  </a:cubicBezTo>
                  <a:cubicBezTo>
                    <a:pt x="67" y="103"/>
                    <a:pt x="67" y="103"/>
                    <a:pt x="67" y="103"/>
                  </a:cubicBezTo>
                  <a:cubicBezTo>
                    <a:pt x="80" y="103"/>
                    <a:pt x="90" y="94"/>
                    <a:pt x="90" y="81"/>
                  </a:cubicBezTo>
                  <a:cubicBezTo>
                    <a:pt x="90" y="81"/>
                    <a:pt x="90" y="81"/>
                    <a:pt x="90" y="81"/>
                  </a:cubicBezTo>
                  <a:cubicBezTo>
                    <a:pt x="100" y="81"/>
                    <a:pt x="100" y="81"/>
                    <a:pt x="100" y="81"/>
                  </a:cubicBezTo>
                  <a:cubicBezTo>
                    <a:pt x="100" y="81"/>
                    <a:pt x="100" y="81"/>
                    <a:pt x="100" y="81"/>
                  </a:cubicBezTo>
                  <a:cubicBezTo>
                    <a:pt x="100" y="94"/>
                    <a:pt x="110" y="103"/>
                    <a:pt x="123" y="103"/>
                  </a:cubicBezTo>
                  <a:cubicBezTo>
                    <a:pt x="168" y="103"/>
                    <a:pt x="168" y="103"/>
                    <a:pt x="168" y="103"/>
                  </a:cubicBezTo>
                  <a:cubicBezTo>
                    <a:pt x="181" y="103"/>
                    <a:pt x="190" y="94"/>
                    <a:pt x="190" y="81"/>
                  </a:cubicBezTo>
                  <a:cubicBezTo>
                    <a:pt x="190" y="66"/>
                    <a:pt x="190" y="66"/>
                    <a:pt x="190" y="66"/>
                  </a:cubicBezTo>
                  <a:cubicBezTo>
                    <a:pt x="190" y="54"/>
                    <a:pt x="181" y="45"/>
                    <a:pt x="170" y="44"/>
                  </a:cubicBezTo>
                  <a:close/>
                  <a:moveTo>
                    <a:pt x="82" y="81"/>
                  </a:moveTo>
                  <a:cubicBezTo>
                    <a:pt x="82" y="89"/>
                    <a:pt x="76" y="96"/>
                    <a:pt x="67" y="96"/>
                  </a:cubicBezTo>
                  <a:cubicBezTo>
                    <a:pt x="22" y="96"/>
                    <a:pt x="22" y="96"/>
                    <a:pt x="22" y="96"/>
                  </a:cubicBezTo>
                  <a:cubicBezTo>
                    <a:pt x="14" y="96"/>
                    <a:pt x="7" y="89"/>
                    <a:pt x="7" y="81"/>
                  </a:cubicBezTo>
                  <a:cubicBezTo>
                    <a:pt x="7" y="66"/>
                    <a:pt x="7" y="66"/>
                    <a:pt x="7" y="66"/>
                  </a:cubicBezTo>
                  <a:cubicBezTo>
                    <a:pt x="7" y="65"/>
                    <a:pt x="7" y="65"/>
                    <a:pt x="7" y="65"/>
                  </a:cubicBezTo>
                  <a:cubicBezTo>
                    <a:pt x="7" y="63"/>
                    <a:pt x="8" y="60"/>
                    <a:pt x="9" y="58"/>
                  </a:cubicBezTo>
                  <a:cubicBezTo>
                    <a:pt x="11" y="56"/>
                    <a:pt x="13" y="54"/>
                    <a:pt x="16" y="53"/>
                  </a:cubicBezTo>
                  <a:cubicBezTo>
                    <a:pt x="18" y="52"/>
                    <a:pt x="20" y="51"/>
                    <a:pt x="22" y="51"/>
                  </a:cubicBezTo>
                  <a:cubicBezTo>
                    <a:pt x="23" y="51"/>
                    <a:pt x="23" y="51"/>
                    <a:pt x="23" y="51"/>
                  </a:cubicBezTo>
                  <a:cubicBezTo>
                    <a:pt x="67" y="51"/>
                    <a:pt x="67" y="51"/>
                    <a:pt x="67" y="51"/>
                  </a:cubicBezTo>
                  <a:cubicBezTo>
                    <a:pt x="76" y="51"/>
                    <a:pt x="82" y="58"/>
                    <a:pt x="82" y="66"/>
                  </a:cubicBezTo>
                  <a:cubicBezTo>
                    <a:pt x="82" y="70"/>
                    <a:pt x="82" y="70"/>
                    <a:pt x="82" y="70"/>
                  </a:cubicBezTo>
                  <a:cubicBezTo>
                    <a:pt x="82" y="78"/>
                    <a:pt x="82" y="78"/>
                    <a:pt x="82" y="78"/>
                  </a:cubicBezTo>
                  <a:lnTo>
                    <a:pt x="82" y="81"/>
                  </a:lnTo>
                  <a:close/>
                  <a:moveTo>
                    <a:pt x="183" y="81"/>
                  </a:moveTo>
                  <a:cubicBezTo>
                    <a:pt x="183" y="89"/>
                    <a:pt x="176" y="96"/>
                    <a:pt x="168" y="96"/>
                  </a:cubicBezTo>
                  <a:cubicBezTo>
                    <a:pt x="123" y="96"/>
                    <a:pt x="123" y="96"/>
                    <a:pt x="123" y="96"/>
                  </a:cubicBezTo>
                  <a:cubicBezTo>
                    <a:pt x="114" y="96"/>
                    <a:pt x="108" y="89"/>
                    <a:pt x="108" y="81"/>
                  </a:cubicBezTo>
                  <a:cubicBezTo>
                    <a:pt x="108" y="78"/>
                    <a:pt x="108" y="78"/>
                    <a:pt x="108" y="78"/>
                  </a:cubicBezTo>
                  <a:cubicBezTo>
                    <a:pt x="108" y="70"/>
                    <a:pt x="108" y="70"/>
                    <a:pt x="108" y="70"/>
                  </a:cubicBezTo>
                  <a:cubicBezTo>
                    <a:pt x="108" y="66"/>
                    <a:pt x="108" y="66"/>
                    <a:pt x="108" y="66"/>
                  </a:cubicBezTo>
                  <a:cubicBezTo>
                    <a:pt x="108" y="58"/>
                    <a:pt x="114" y="51"/>
                    <a:pt x="123" y="51"/>
                  </a:cubicBezTo>
                  <a:cubicBezTo>
                    <a:pt x="167" y="51"/>
                    <a:pt x="167" y="51"/>
                    <a:pt x="167" y="51"/>
                  </a:cubicBezTo>
                  <a:cubicBezTo>
                    <a:pt x="168" y="51"/>
                    <a:pt x="168" y="51"/>
                    <a:pt x="168" y="51"/>
                  </a:cubicBezTo>
                  <a:cubicBezTo>
                    <a:pt x="170" y="51"/>
                    <a:pt x="172" y="52"/>
                    <a:pt x="174" y="52"/>
                  </a:cubicBezTo>
                  <a:cubicBezTo>
                    <a:pt x="177" y="54"/>
                    <a:pt x="179" y="56"/>
                    <a:pt x="181" y="59"/>
                  </a:cubicBezTo>
                  <a:cubicBezTo>
                    <a:pt x="182" y="61"/>
                    <a:pt x="183" y="63"/>
                    <a:pt x="183" y="65"/>
                  </a:cubicBezTo>
                  <a:cubicBezTo>
                    <a:pt x="183" y="66"/>
                    <a:pt x="183" y="66"/>
                    <a:pt x="183" y="66"/>
                  </a:cubicBezTo>
                  <a:lnTo>
                    <a:pt x="183" y="81"/>
                  </a:lnTo>
                  <a:close/>
                </a:path>
              </a:pathLst>
            </a:custGeom>
            <a:solidFill>
              <a:srgbClr val="49B564"/>
            </a:solidFill>
            <a:ln>
              <a:noFill/>
            </a:ln>
            <a:extLst/>
          </p:spPr>
          <p:txBody>
            <a:bodyPr vert="horz" wrap="square" lIns="91440" tIns="45720" rIns="91440" bIns="45720" numCol="1" anchor="t" anchorCtr="0" compatLnSpc="1">
              <a:prstTxWarp prst="textNoShape">
                <a:avLst/>
              </a:prstTxWarp>
            </a:bodyPr>
            <a:lstStyle/>
            <a:p>
              <a:endParaRPr lang="zh-CN" altLang="en-US" sz="1200">
                <a:solidFill>
                  <a:schemeClr val="bg1">
                    <a:lumMod val="50000"/>
                  </a:schemeClr>
                </a:solidFill>
                <a:cs typeface="+mn-ea"/>
                <a:sym typeface="+mn-lt"/>
              </a:endParaRPr>
            </a:p>
          </p:txBody>
        </p:sp>
        <p:grpSp>
          <p:nvGrpSpPr>
            <p:cNvPr id="51" name="组合 50"/>
            <p:cNvGrpSpPr/>
            <p:nvPr/>
          </p:nvGrpSpPr>
          <p:grpSpPr>
            <a:xfrm>
              <a:off x="6145732" y="5503016"/>
              <a:ext cx="2322613" cy="895252"/>
              <a:chOff x="6761657" y="485292"/>
              <a:chExt cx="2718008" cy="1047657"/>
            </a:xfrm>
          </p:grpSpPr>
          <p:sp>
            <p:nvSpPr>
              <p:cNvPr id="53" name="文本框 47"/>
              <p:cNvSpPr txBox="1"/>
              <p:nvPr/>
            </p:nvSpPr>
            <p:spPr>
              <a:xfrm>
                <a:off x="7753166" y="1136761"/>
                <a:ext cx="1726499" cy="396188"/>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r>
                  <a:rPr lang="en-US" altLang="zh-CN" sz="1600" dirty="0">
                    <a:solidFill>
                      <a:schemeClr val="bg1">
                        <a:lumMod val="50000"/>
                      </a:schemeClr>
                    </a:solidFill>
                    <a:latin typeface="+mn-lt"/>
                    <a:ea typeface="+mn-ea"/>
                    <a:cs typeface="+mn-ea"/>
                    <a:sym typeface="+mn-lt"/>
                  </a:rPr>
                  <a:t>Opinion</a:t>
                </a:r>
                <a:endParaRPr lang="zh-CN" altLang="en-US" sz="1600" dirty="0">
                  <a:solidFill>
                    <a:schemeClr val="bg1">
                      <a:lumMod val="50000"/>
                    </a:schemeClr>
                  </a:solidFill>
                  <a:latin typeface="+mn-lt"/>
                  <a:ea typeface="+mn-ea"/>
                  <a:cs typeface="+mn-ea"/>
                  <a:sym typeface="+mn-lt"/>
                </a:endParaRPr>
              </a:p>
            </p:txBody>
          </p:sp>
          <p:sp>
            <p:nvSpPr>
              <p:cNvPr id="54" name="任意多边形 54"/>
              <p:cNvSpPr/>
              <p:nvPr/>
            </p:nvSpPr>
            <p:spPr>
              <a:xfrm flipV="1">
                <a:off x="6761657" y="485292"/>
                <a:ext cx="1043974" cy="916193"/>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 fmla="*/ 0 w 1075765"/>
                  <a:gd name="connsiteY0" fmla="*/ 820271 h 820271"/>
                  <a:gd name="connsiteX1" fmla="*/ 389965 w 1075765"/>
                  <a:gd name="connsiteY1" fmla="*/ 0 h 820271"/>
                  <a:gd name="connsiteX2" fmla="*/ 1075765 w 1075765"/>
                  <a:gd name="connsiteY2" fmla="*/ 0 h 820271"/>
                  <a:gd name="connsiteX3" fmla="*/ 1075765 w 1075765"/>
                  <a:gd name="connsiteY3" fmla="*/ 13447 h 820271"/>
                </a:gdLst>
                <a:ahLst/>
                <a:cxnLst>
                  <a:cxn ang="0">
                    <a:pos x="connsiteX0" y="connsiteY0"/>
                  </a:cxn>
                  <a:cxn ang="0">
                    <a:pos x="connsiteX1" y="connsiteY1"/>
                  </a:cxn>
                  <a:cxn ang="0">
                    <a:pos x="connsiteX2" y="connsiteY2"/>
                  </a:cxn>
                  <a:cxn ang="0">
                    <a:pos x="connsiteX3" y="connsiteY3"/>
                  </a:cxn>
                </a:cxnLst>
                <a:rect l="l" t="t" r="r" b="b"/>
                <a:pathLst>
                  <a:path w="1075765" h="820271">
                    <a:moveTo>
                      <a:pt x="0" y="820271"/>
                    </a:moveTo>
                    <a:lnTo>
                      <a:pt x="389965" y="0"/>
                    </a:lnTo>
                    <a:lnTo>
                      <a:pt x="1075765" y="0"/>
                    </a:lnTo>
                    <a:lnTo>
                      <a:pt x="1075765" y="13447"/>
                    </a:lnTo>
                  </a:path>
                </a:pathLst>
              </a:custGeom>
              <a:noFill/>
              <a:ln>
                <a:solidFill>
                  <a:schemeClr val="bg1">
                    <a:lumMod val="50000"/>
                  </a:schemeClr>
                </a:solidFill>
                <a:prstDash val="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cs typeface="+mn-ea"/>
                  <a:sym typeface="+mn-lt"/>
                </a:endParaRPr>
              </a:p>
            </p:txBody>
          </p:sp>
        </p:grpSp>
        <p:sp>
          <p:nvSpPr>
            <p:cNvPr id="52" name="Freeform 31"/>
            <p:cNvSpPr>
              <a:spLocks noEditPoints="1"/>
            </p:cNvSpPr>
            <p:nvPr/>
          </p:nvSpPr>
          <p:spPr bwMode="auto">
            <a:xfrm>
              <a:off x="8468345" y="6042213"/>
              <a:ext cx="542040" cy="375537"/>
            </a:xfrm>
            <a:custGeom>
              <a:avLst/>
              <a:gdLst>
                <a:gd name="T0" fmla="*/ 117 w 145"/>
                <a:gd name="T1" fmla="*/ 31 h 115"/>
                <a:gd name="T2" fmla="*/ 118 w 145"/>
                <a:gd name="T3" fmla="*/ 27 h 115"/>
                <a:gd name="T4" fmla="*/ 105 w 145"/>
                <a:gd name="T5" fmla="*/ 4 h 115"/>
                <a:gd name="T6" fmla="*/ 62 w 145"/>
                <a:gd name="T7" fmla="*/ 12 h 115"/>
                <a:gd name="T8" fmla="*/ 48 w 145"/>
                <a:gd name="T9" fmla="*/ 1 h 115"/>
                <a:gd name="T10" fmla="*/ 24 w 145"/>
                <a:gd name="T11" fmla="*/ 5 h 115"/>
                <a:gd name="T12" fmla="*/ 15 w 145"/>
                <a:gd name="T13" fmla="*/ 21 h 115"/>
                <a:gd name="T14" fmla="*/ 2 w 145"/>
                <a:gd name="T15" fmla="*/ 47 h 115"/>
                <a:gd name="T16" fmla="*/ 7 w 145"/>
                <a:gd name="T17" fmla="*/ 96 h 115"/>
                <a:gd name="T18" fmla="*/ 15 w 145"/>
                <a:gd name="T19" fmla="*/ 109 h 115"/>
                <a:gd name="T20" fmla="*/ 15 w 145"/>
                <a:gd name="T21" fmla="*/ 109 h 115"/>
                <a:gd name="T22" fmla="*/ 14 w 145"/>
                <a:gd name="T23" fmla="*/ 108 h 115"/>
                <a:gd name="T24" fmla="*/ 14 w 145"/>
                <a:gd name="T25" fmla="*/ 68 h 115"/>
                <a:gd name="T26" fmla="*/ 14 w 145"/>
                <a:gd name="T27" fmla="*/ 66 h 115"/>
                <a:gd name="T28" fmla="*/ 20 w 145"/>
                <a:gd name="T29" fmla="*/ 47 h 115"/>
                <a:gd name="T30" fmla="*/ 37 w 145"/>
                <a:gd name="T31" fmla="*/ 37 h 115"/>
                <a:gd name="T32" fmla="*/ 117 w 145"/>
                <a:gd name="T33" fmla="*/ 31 h 115"/>
                <a:gd name="T34" fmla="*/ 143 w 145"/>
                <a:gd name="T35" fmla="*/ 41 h 115"/>
                <a:gd name="T36" fmla="*/ 140 w 145"/>
                <a:gd name="T37" fmla="*/ 39 h 115"/>
                <a:gd name="T38" fmla="*/ 139 w 145"/>
                <a:gd name="T39" fmla="*/ 39 h 115"/>
                <a:gd name="T40" fmla="*/ 115 w 145"/>
                <a:gd name="T41" fmla="*/ 41 h 115"/>
                <a:gd name="T42" fmla="*/ 38 w 145"/>
                <a:gd name="T43" fmla="*/ 48 h 115"/>
                <a:gd name="T44" fmla="*/ 29 w 145"/>
                <a:gd name="T45" fmla="*/ 53 h 115"/>
                <a:gd name="T46" fmla="*/ 25 w 145"/>
                <a:gd name="T47" fmla="*/ 66 h 115"/>
                <a:gd name="T48" fmla="*/ 25 w 145"/>
                <a:gd name="T49" fmla="*/ 68 h 115"/>
                <a:gd name="T50" fmla="*/ 25 w 145"/>
                <a:gd name="T51" fmla="*/ 68 h 115"/>
                <a:gd name="T52" fmla="*/ 25 w 145"/>
                <a:gd name="T53" fmla="*/ 108 h 115"/>
                <a:gd name="T54" fmla="*/ 26 w 145"/>
                <a:gd name="T55" fmla="*/ 110 h 115"/>
                <a:gd name="T56" fmla="*/ 34 w 145"/>
                <a:gd name="T57" fmla="*/ 115 h 115"/>
                <a:gd name="T58" fmla="*/ 35 w 145"/>
                <a:gd name="T59" fmla="*/ 115 h 115"/>
                <a:gd name="T60" fmla="*/ 105 w 145"/>
                <a:gd name="T61" fmla="*/ 108 h 115"/>
                <a:gd name="T62" fmla="*/ 114 w 145"/>
                <a:gd name="T63" fmla="*/ 104 h 115"/>
                <a:gd name="T64" fmla="*/ 120 w 145"/>
                <a:gd name="T65" fmla="*/ 96 h 115"/>
                <a:gd name="T66" fmla="*/ 121 w 145"/>
                <a:gd name="T67" fmla="*/ 96 h 115"/>
                <a:gd name="T68" fmla="*/ 142 w 145"/>
                <a:gd name="T69" fmla="*/ 54 h 115"/>
                <a:gd name="T70" fmla="*/ 145 w 145"/>
                <a:gd name="T71" fmla="*/ 45 h 115"/>
                <a:gd name="T72" fmla="*/ 143 w 145"/>
                <a:gd name="T73" fmla="*/ 4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5" h="115">
                  <a:moveTo>
                    <a:pt x="117" y="31"/>
                  </a:moveTo>
                  <a:cubicBezTo>
                    <a:pt x="118" y="27"/>
                    <a:pt x="118" y="27"/>
                    <a:pt x="118" y="27"/>
                  </a:cubicBezTo>
                  <a:cubicBezTo>
                    <a:pt x="120" y="13"/>
                    <a:pt x="114" y="2"/>
                    <a:pt x="105" y="4"/>
                  </a:cubicBezTo>
                  <a:cubicBezTo>
                    <a:pt x="62" y="12"/>
                    <a:pt x="62" y="12"/>
                    <a:pt x="62" y="12"/>
                  </a:cubicBezTo>
                  <a:cubicBezTo>
                    <a:pt x="62" y="4"/>
                    <a:pt x="53" y="0"/>
                    <a:pt x="48" y="1"/>
                  </a:cubicBezTo>
                  <a:cubicBezTo>
                    <a:pt x="24" y="5"/>
                    <a:pt x="24" y="5"/>
                    <a:pt x="24" y="5"/>
                  </a:cubicBezTo>
                  <a:cubicBezTo>
                    <a:pt x="20" y="6"/>
                    <a:pt x="14" y="13"/>
                    <a:pt x="15" y="21"/>
                  </a:cubicBezTo>
                  <a:cubicBezTo>
                    <a:pt x="6" y="22"/>
                    <a:pt x="0" y="34"/>
                    <a:pt x="2" y="47"/>
                  </a:cubicBezTo>
                  <a:cubicBezTo>
                    <a:pt x="7" y="96"/>
                    <a:pt x="7" y="96"/>
                    <a:pt x="7" y="96"/>
                  </a:cubicBezTo>
                  <a:cubicBezTo>
                    <a:pt x="8" y="102"/>
                    <a:pt x="11" y="107"/>
                    <a:pt x="15" y="109"/>
                  </a:cubicBezTo>
                  <a:cubicBezTo>
                    <a:pt x="15" y="109"/>
                    <a:pt x="15" y="109"/>
                    <a:pt x="15" y="109"/>
                  </a:cubicBezTo>
                  <a:cubicBezTo>
                    <a:pt x="14" y="108"/>
                    <a:pt x="14" y="108"/>
                    <a:pt x="14" y="108"/>
                  </a:cubicBezTo>
                  <a:cubicBezTo>
                    <a:pt x="14" y="68"/>
                    <a:pt x="14" y="68"/>
                    <a:pt x="14" y="68"/>
                  </a:cubicBezTo>
                  <a:cubicBezTo>
                    <a:pt x="14" y="67"/>
                    <a:pt x="14" y="66"/>
                    <a:pt x="14" y="66"/>
                  </a:cubicBezTo>
                  <a:cubicBezTo>
                    <a:pt x="14" y="59"/>
                    <a:pt x="16" y="52"/>
                    <a:pt x="20" y="47"/>
                  </a:cubicBezTo>
                  <a:cubicBezTo>
                    <a:pt x="24" y="42"/>
                    <a:pt x="30" y="38"/>
                    <a:pt x="37" y="37"/>
                  </a:cubicBezTo>
                  <a:lnTo>
                    <a:pt x="117" y="31"/>
                  </a:lnTo>
                  <a:close/>
                  <a:moveTo>
                    <a:pt x="143" y="41"/>
                  </a:moveTo>
                  <a:cubicBezTo>
                    <a:pt x="143" y="40"/>
                    <a:pt x="142" y="39"/>
                    <a:pt x="140" y="39"/>
                  </a:cubicBezTo>
                  <a:cubicBezTo>
                    <a:pt x="139" y="39"/>
                    <a:pt x="139" y="39"/>
                    <a:pt x="139" y="39"/>
                  </a:cubicBezTo>
                  <a:cubicBezTo>
                    <a:pt x="115" y="41"/>
                    <a:pt x="115" y="41"/>
                    <a:pt x="115" y="41"/>
                  </a:cubicBezTo>
                  <a:cubicBezTo>
                    <a:pt x="38" y="48"/>
                    <a:pt x="38" y="48"/>
                    <a:pt x="38" y="48"/>
                  </a:cubicBezTo>
                  <a:cubicBezTo>
                    <a:pt x="34" y="48"/>
                    <a:pt x="31" y="50"/>
                    <a:pt x="29" y="53"/>
                  </a:cubicBezTo>
                  <a:cubicBezTo>
                    <a:pt x="26" y="57"/>
                    <a:pt x="25" y="61"/>
                    <a:pt x="25" y="66"/>
                  </a:cubicBezTo>
                  <a:cubicBezTo>
                    <a:pt x="25" y="66"/>
                    <a:pt x="25" y="67"/>
                    <a:pt x="25" y="68"/>
                  </a:cubicBezTo>
                  <a:cubicBezTo>
                    <a:pt x="25" y="68"/>
                    <a:pt x="25" y="68"/>
                    <a:pt x="25" y="68"/>
                  </a:cubicBezTo>
                  <a:cubicBezTo>
                    <a:pt x="25" y="108"/>
                    <a:pt x="25" y="108"/>
                    <a:pt x="25" y="108"/>
                  </a:cubicBezTo>
                  <a:cubicBezTo>
                    <a:pt x="25" y="108"/>
                    <a:pt x="25" y="109"/>
                    <a:pt x="26" y="110"/>
                  </a:cubicBezTo>
                  <a:cubicBezTo>
                    <a:pt x="27" y="113"/>
                    <a:pt x="30" y="115"/>
                    <a:pt x="34" y="115"/>
                  </a:cubicBezTo>
                  <a:cubicBezTo>
                    <a:pt x="35" y="115"/>
                    <a:pt x="35" y="115"/>
                    <a:pt x="35" y="115"/>
                  </a:cubicBezTo>
                  <a:cubicBezTo>
                    <a:pt x="105" y="108"/>
                    <a:pt x="105" y="108"/>
                    <a:pt x="105" y="108"/>
                  </a:cubicBezTo>
                  <a:cubicBezTo>
                    <a:pt x="108" y="108"/>
                    <a:pt x="111" y="106"/>
                    <a:pt x="114" y="104"/>
                  </a:cubicBezTo>
                  <a:cubicBezTo>
                    <a:pt x="117" y="102"/>
                    <a:pt x="119" y="99"/>
                    <a:pt x="120" y="96"/>
                  </a:cubicBezTo>
                  <a:cubicBezTo>
                    <a:pt x="121" y="96"/>
                    <a:pt x="121" y="96"/>
                    <a:pt x="121" y="96"/>
                  </a:cubicBezTo>
                  <a:cubicBezTo>
                    <a:pt x="142" y="54"/>
                    <a:pt x="142" y="54"/>
                    <a:pt x="142" y="54"/>
                  </a:cubicBezTo>
                  <a:cubicBezTo>
                    <a:pt x="144" y="51"/>
                    <a:pt x="145" y="48"/>
                    <a:pt x="145" y="45"/>
                  </a:cubicBezTo>
                  <a:cubicBezTo>
                    <a:pt x="145" y="43"/>
                    <a:pt x="144" y="41"/>
                    <a:pt x="143" y="41"/>
                  </a:cubicBezTo>
                  <a:close/>
                </a:path>
              </a:pathLst>
            </a:custGeom>
            <a:solidFill>
              <a:srgbClr val="49B564"/>
            </a:solidFill>
            <a:ln>
              <a:noFill/>
            </a:ln>
            <a:extLst/>
          </p:spPr>
          <p:txBody>
            <a:bodyPr vert="horz" wrap="square" lIns="91440" tIns="45720" rIns="91440" bIns="45720" numCol="1" anchor="t" anchorCtr="0" compatLnSpc="1">
              <a:prstTxWarp prst="textNoShape">
                <a:avLst/>
              </a:prstTxWarp>
            </a:bodyPr>
            <a:lstStyle/>
            <a:p>
              <a:endParaRPr lang="zh-CN" altLang="en-US" sz="1200" dirty="0">
                <a:solidFill>
                  <a:schemeClr val="bg1">
                    <a:lumMod val="50000"/>
                  </a:schemeClr>
                </a:solidFill>
                <a:cs typeface="+mn-ea"/>
                <a:sym typeface="+mn-lt"/>
              </a:endParaRPr>
            </a:p>
          </p:txBody>
        </p:sp>
      </p:grpSp>
      <p:sp>
        <p:nvSpPr>
          <p:cNvPr id="97" name="圆角矩形 96"/>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8" name="矩形 97"/>
          <p:cNvSpPr/>
          <p:nvPr/>
        </p:nvSpPr>
        <p:spPr>
          <a:xfrm>
            <a:off x="1149772" y="224525"/>
            <a:ext cx="4801314" cy="646331"/>
          </a:xfrm>
          <a:prstGeom prst="rect">
            <a:avLst/>
          </a:prstGeom>
        </p:spPr>
        <p:txBody>
          <a:bodyPr wrap="none">
            <a:spAutoFit/>
          </a:bodyPr>
          <a:lstStyle/>
          <a:p>
            <a:pPr algn="ctr"/>
            <a:r>
              <a:rPr kumimoji="1" lang="zh-CN" altLang="en-US" sz="3600" b="1" dirty="0" smtClean="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extLst>
      <p:ext uri="{BB962C8B-B14F-4D97-AF65-F5344CB8AC3E}">
        <p14:creationId xmlns:p14="http://schemas.microsoft.com/office/powerpoint/2010/main" val="417351396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flipH="1">
            <a:off x="177127" y="1813379"/>
            <a:ext cx="11832736" cy="3699849"/>
            <a:chOff x="0" y="1504950"/>
            <a:chExt cx="9160937" cy="2775386"/>
          </a:xfrm>
        </p:grpSpPr>
        <p:sp>
          <p:nvSpPr>
            <p:cNvPr id="6" name="Rectangle 3"/>
            <p:cNvSpPr/>
            <p:nvPr/>
          </p:nvSpPr>
          <p:spPr>
            <a:xfrm>
              <a:off x="0" y="1504954"/>
              <a:ext cx="1831777" cy="1752601"/>
            </a:xfrm>
            <a:prstGeom prst="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cs typeface="+mn-ea"/>
                <a:sym typeface="+mn-lt"/>
              </a:endParaRPr>
            </a:p>
          </p:txBody>
        </p:sp>
        <p:sp>
          <p:nvSpPr>
            <p:cNvPr id="7" name="Rectangle 4"/>
            <p:cNvSpPr/>
            <p:nvPr/>
          </p:nvSpPr>
          <p:spPr>
            <a:xfrm>
              <a:off x="1832803" y="1504953"/>
              <a:ext cx="1831777" cy="1752601"/>
            </a:xfrm>
            <a:prstGeom prst="rect">
              <a:avLst/>
            </a:prstGeom>
            <a:solidFill>
              <a:srgbClr val="49B564">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cs typeface="+mn-ea"/>
                <a:sym typeface="+mn-lt"/>
              </a:endParaRPr>
            </a:p>
          </p:txBody>
        </p:sp>
        <p:sp>
          <p:nvSpPr>
            <p:cNvPr id="8" name="Rectangle 5"/>
            <p:cNvSpPr/>
            <p:nvPr/>
          </p:nvSpPr>
          <p:spPr>
            <a:xfrm>
              <a:off x="3664580" y="1504952"/>
              <a:ext cx="1831777" cy="1752601"/>
            </a:xfrm>
            <a:prstGeom prst="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cs typeface="+mn-ea"/>
                <a:sym typeface="+mn-lt"/>
              </a:endParaRPr>
            </a:p>
          </p:txBody>
        </p:sp>
        <p:sp>
          <p:nvSpPr>
            <p:cNvPr id="9" name="Rectangle 6"/>
            <p:cNvSpPr/>
            <p:nvPr/>
          </p:nvSpPr>
          <p:spPr>
            <a:xfrm>
              <a:off x="5497383" y="1504951"/>
              <a:ext cx="1831777" cy="1752601"/>
            </a:xfrm>
            <a:prstGeom prst="rect">
              <a:avLst/>
            </a:prstGeom>
            <a:solidFill>
              <a:srgbClr val="49B564">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cs typeface="+mn-ea"/>
                <a:sym typeface="+mn-lt"/>
              </a:endParaRPr>
            </a:p>
          </p:txBody>
        </p:sp>
        <p:sp>
          <p:nvSpPr>
            <p:cNvPr id="10" name="Rectangle 7"/>
            <p:cNvSpPr/>
            <p:nvPr/>
          </p:nvSpPr>
          <p:spPr>
            <a:xfrm>
              <a:off x="7329160" y="1504950"/>
              <a:ext cx="1831777" cy="1752601"/>
            </a:xfrm>
            <a:prstGeom prst="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cs typeface="+mn-ea"/>
                <a:sym typeface="+mn-lt"/>
              </a:endParaRPr>
            </a:p>
          </p:txBody>
        </p:sp>
        <p:sp>
          <p:nvSpPr>
            <p:cNvPr id="12" name="Text Box 10"/>
            <p:cNvSpPr txBox="1">
              <a:spLocks noChangeArrowheads="1"/>
            </p:cNvSpPr>
            <p:nvPr/>
          </p:nvSpPr>
          <p:spPr bwMode="auto">
            <a:xfrm>
              <a:off x="115788" y="3333753"/>
              <a:ext cx="1600200" cy="946583"/>
            </a:xfrm>
            <a:prstGeom prst="rect">
              <a:avLst/>
            </a:prstGeom>
            <a:noFill/>
            <a:ln w="9525">
              <a:noFill/>
              <a:miter lim="800000"/>
              <a:headEnd/>
              <a:tailEnd/>
            </a:ln>
          </p:spPr>
          <p:txBody>
            <a:bodyPr wrap="square" lIns="45720" tIns="22860" rIns="45720" bIns="22860">
              <a:spAutoFit/>
            </a:bodyPr>
            <a:lstStyle/>
            <a:p>
              <a:pPr defTabSz="1088232"/>
              <a:r>
                <a:rPr lang="en-US" sz="1400" b="1" dirty="0">
                  <a:solidFill>
                    <a:schemeClr val="bg1">
                      <a:lumMod val="50000"/>
                    </a:schemeClr>
                  </a:solidFill>
                  <a:cs typeface="+mn-ea"/>
                  <a:sym typeface="+mn-lt"/>
                </a:rPr>
                <a:t>Machine</a:t>
              </a:r>
            </a:p>
            <a:p>
              <a:pPr defTabSz="1088232"/>
              <a:endParaRPr lang="en-US" sz="1000" b="1" dirty="0">
                <a:solidFill>
                  <a:schemeClr val="bg1">
                    <a:lumMod val="50000"/>
                  </a:schemeClr>
                </a:solidFill>
                <a:cs typeface="+mn-ea"/>
                <a:sym typeface="+mn-lt"/>
              </a:endParaRPr>
            </a:p>
            <a:p>
              <a:pPr defTabSz="1088232"/>
              <a:r>
                <a:rPr lang="en-US" altLang="zh-CN" sz="1100" dirty="0" err="1">
                  <a:solidFill>
                    <a:schemeClr val="bg1">
                      <a:lumMod val="50000"/>
                    </a:schemeClr>
                  </a:solidFill>
                  <a:cs typeface="+mn-ea"/>
                  <a:sym typeface="+mn-lt"/>
                </a:rPr>
                <a:t>Nullam</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eu</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tempor</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purus</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Nunc</a:t>
              </a:r>
              <a:r>
                <a:rPr lang="en-US" altLang="zh-CN" sz="1100" dirty="0">
                  <a:solidFill>
                    <a:schemeClr val="bg1">
                      <a:lumMod val="50000"/>
                    </a:schemeClr>
                  </a:solidFill>
                  <a:cs typeface="+mn-ea"/>
                  <a:sym typeface="+mn-lt"/>
                </a:rPr>
                <a:t> a </a:t>
              </a:r>
              <a:r>
                <a:rPr lang="en-US" altLang="zh-CN" sz="1100" dirty="0" err="1">
                  <a:solidFill>
                    <a:schemeClr val="bg1">
                      <a:lumMod val="50000"/>
                    </a:schemeClr>
                  </a:solidFill>
                  <a:cs typeface="+mn-ea"/>
                  <a:sym typeface="+mn-lt"/>
                </a:rPr>
                <a:t>leo</a:t>
              </a:r>
              <a:r>
                <a:rPr lang="en-US" altLang="zh-CN" sz="1100" dirty="0">
                  <a:solidFill>
                    <a:schemeClr val="bg1">
                      <a:lumMod val="50000"/>
                    </a:schemeClr>
                  </a:solidFill>
                  <a:cs typeface="+mn-ea"/>
                  <a:sym typeface="+mn-lt"/>
                </a:rPr>
                <a:t> magna, sit </a:t>
              </a:r>
              <a:r>
                <a:rPr lang="en-US" altLang="zh-CN" sz="1100" dirty="0" err="1">
                  <a:solidFill>
                    <a:schemeClr val="bg1">
                      <a:lumMod val="50000"/>
                    </a:schemeClr>
                  </a:solidFill>
                  <a:cs typeface="+mn-ea"/>
                  <a:sym typeface="+mn-lt"/>
                </a:rPr>
                <a:t>amet</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consequat</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risus</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Etiam</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faucibus</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tortor</a:t>
              </a:r>
              <a:r>
                <a:rPr lang="en-US" altLang="zh-CN" sz="1100" dirty="0">
                  <a:solidFill>
                    <a:schemeClr val="bg1">
                      <a:lumMod val="50000"/>
                    </a:schemeClr>
                  </a:solidFill>
                  <a:cs typeface="+mn-ea"/>
                  <a:sym typeface="+mn-lt"/>
                </a:rPr>
                <a:t> a </a:t>
              </a:r>
              <a:r>
                <a:rPr lang="en-US" altLang="zh-CN" sz="1100" dirty="0" err="1">
                  <a:solidFill>
                    <a:schemeClr val="bg1">
                      <a:lumMod val="50000"/>
                    </a:schemeClr>
                  </a:solidFill>
                  <a:cs typeface="+mn-ea"/>
                  <a:sym typeface="+mn-lt"/>
                </a:rPr>
                <a:t>ipsum</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vehicula</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sed</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hendrerit</a:t>
              </a:r>
              <a:r>
                <a:rPr lang="en-US" altLang="zh-CN" sz="1100" dirty="0">
                  <a:solidFill>
                    <a:schemeClr val="bg1">
                      <a:lumMod val="50000"/>
                    </a:schemeClr>
                  </a:solidFill>
                  <a:cs typeface="+mn-ea"/>
                  <a:sym typeface="+mn-lt"/>
                </a:rPr>
                <a:t>.</a:t>
              </a:r>
              <a:endParaRPr lang="en-US" altLang="zh-CN" sz="1050" dirty="0">
                <a:solidFill>
                  <a:schemeClr val="bg1">
                    <a:lumMod val="50000"/>
                  </a:schemeClr>
                </a:solidFill>
                <a:cs typeface="+mn-ea"/>
                <a:sym typeface="+mn-lt"/>
              </a:endParaRPr>
            </a:p>
          </p:txBody>
        </p:sp>
        <p:sp>
          <p:nvSpPr>
            <p:cNvPr id="13" name="Text Box 10"/>
            <p:cNvSpPr txBox="1">
              <a:spLocks noChangeArrowheads="1"/>
            </p:cNvSpPr>
            <p:nvPr/>
          </p:nvSpPr>
          <p:spPr bwMode="auto">
            <a:xfrm>
              <a:off x="1948591" y="3333753"/>
              <a:ext cx="1600200" cy="946583"/>
            </a:xfrm>
            <a:prstGeom prst="rect">
              <a:avLst/>
            </a:prstGeom>
            <a:noFill/>
            <a:ln w="9525">
              <a:noFill/>
              <a:miter lim="800000"/>
              <a:headEnd/>
              <a:tailEnd/>
            </a:ln>
          </p:spPr>
          <p:txBody>
            <a:bodyPr wrap="square" lIns="45720" tIns="22860" rIns="45720" bIns="22860">
              <a:spAutoFit/>
            </a:bodyPr>
            <a:lstStyle/>
            <a:p>
              <a:pPr defTabSz="1088232"/>
              <a:r>
                <a:rPr lang="en-US" sz="1400" b="1" dirty="0">
                  <a:solidFill>
                    <a:schemeClr val="bg1">
                      <a:lumMod val="50000"/>
                    </a:schemeClr>
                  </a:solidFill>
                  <a:cs typeface="+mn-ea"/>
                  <a:sym typeface="+mn-lt"/>
                </a:rPr>
                <a:t>Cloud Issue</a:t>
              </a:r>
            </a:p>
            <a:p>
              <a:pPr defTabSz="1088232"/>
              <a:endParaRPr lang="en-US" sz="1000" b="1" dirty="0">
                <a:solidFill>
                  <a:schemeClr val="bg1">
                    <a:lumMod val="50000"/>
                  </a:schemeClr>
                </a:solidFill>
                <a:cs typeface="+mn-ea"/>
                <a:sym typeface="+mn-lt"/>
              </a:endParaRPr>
            </a:p>
            <a:p>
              <a:pPr defTabSz="1088232"/>
              <a:r>
                <a:rPr lang="en-US" sz="1100" dirty="0" err="1">
                  <a:solidFill>
                    <a:schemeClr val="bg1">
                      <a:lumMod val="50000"/>
                    </a:schemeClr>
                  </a:solidFill>
                  <a:cs typeface="+mn-ea"/>
                  <a:sym typeface="+mn-lt"/>
                </a:rPr>
                <a:t>Nullam</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eu</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tempor</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purus</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Nunc</a:t>
              </a:r>
              <a:r>
                <a:rPr lang="en-US" sz="1100" dirty="0">
                  <a:solidFill>
                    <a:schemeClr val="bg1">
                      <a:lumMod val="50000"/>
                    </a:schemeClr>
                  </a:solidFill>
                  <a:cs typeface="+mn-ea"/>
                  <a:sym typeface="+mn-lt"/>
                </a:rPr>
                <a:t> a </a:t>
              </a:r>
              <a:r>
                <a:rPr lang="en-US" sz="1100" dirty="0" err="1">
                  <a:solidFill>
                    <a:schemeClr val="bg1">
                      <a:lumMod val="50000"/>
                    </a:schemeClr>
                  </a:solidFill>
                  <a:cs typeface="+mn-ea"/>
                  <a:sym typeface="+mn-lt"/>
                </a:rPr>
                <a:t>leo</a:t>
              </a:r>
              <a:r>
                <a:rPr lang="en-US" sz="1100" dirty="0">
                  <a:solidFill>
                    <a:schemeClr val="bg1">
                      <a:lumMod val="50000"/>
                    </a:schemeClr>
                  </a:solidFill>
                  <a:cs typeface="+mn-ea"/>
                  <a:sym typeface="+mn-lt"/>
                </a:rPr>
                <a:t> magna, sit </a:t>
              </a:r>
              <a:r>
                <a:rPr lang="en-US" sz="1100" dirty="0" err="1">
                  <a:solidFill>
                    <a:schemeClr val="bg1">
                      <a:lumMod val="50000"/>
                    </a:schemeClr>
                  </a:solidFill>
                  <a:cs typeface="+mn-ea"/>
                  <a:sym typeface="+mn-lt"/>
                </a:rPr>
                <a:t>amet</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consequat</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risus</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Etiam</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faucibus</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tortor</a:t>
              </a:r>
              <a:r>
                <a:rPr lang="en-US" sz="1100" dirty="0">
                  <a:solidFill>
                    <a:schemeClr val="bg1">
                      <a:lumMod val="50000"/>
                    </a:schemeClr>
                  </a:solidFill>
                  <a:cs typeface="+mn-ea"/>
                  <a:sym typeface="+mn-lt"/>
                </a:rPr>
                <a:t> a </a:t>
              </a:r>
              <a:r>
                <a:rPr lang="en-US" sz="1100" dirty="0" err="1">
                  <a:solidFill>
                    <a:schemeClr val="bg1">
                      <a:lumMod val="50000"/>
                    </a:schemeClr>
                  </a:solidFill>
                  <a:cs typeface="+mn-ea"/>
                  <a:sym typeface="+mn-lt"/>
                </a:rPr>
                <a:t>ipsum</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vehicula</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sed</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hendrerit</a:t>
              </a:r>
              <a:r>
                <a:rPr lang="en-US" sz="1100" dirty="0">
                  <a:solidFill>
                    <a:schemeClr val="bg1">
                      <a:lumMod val="50000"/>
                    </a:schemeClr>
                  </a:solidFill>
                  <a:cs typeface="+mn-ea"/>
                  <a:sym typeface="+mn-lt"/>
                </a:rPr>
                <a:t>.</a:t>
              </a:r>
              <a:endParaRPr lang="en-US" sz="1050" dirty="0">
                <a:solidFill>
                  <a:schemeClr val="bg1">
                    <a:lumMod val="50000"/>
                  </a:schemeClr>
                </a:solidFill>
                <a:cs typeface="+mn-ea"/>
                <a:sym typeface="+mn-lt"/>
              </a:endParaRPr>
            </a:p>
          </p:txBody>
        </p:sp>
        <p:sp>
          <p:nvSpPr>
            <p:cNvPr id="14" name="Text Box 10"/>
            <p:cNvSpPr txBox="1">
              <a:spLocks noChangeArrowheads="1"/>
            </p:cNvSpPr>
            <p:nvPr/>
          </p:nvSpPr>
          <p:spPr bwMode="auto">
            <a:xfrm>
              <a:off x="3775795" y="3333753"/>
              <a:ext cx="1600200" cy="946583"/>
            </a:xfrm>
            <a:prstGeom prst="rect">
              <a:avLst/>
            </a:prstGeom>
            <a:noFill/>
            <a:ln w="9525">
              <a:noFill/>
              <a:miter lim="800000"/>
              <a:headEnd/>
              <a:tailEnd/>
            </a:ln>
          </p:spPr>
          <p:txBody>
            <a:bodyPr wrap="square" lIns="45720" tIns="22860" rIns="45720" bIns="22860">
              <a:spAutoFit/>
            </a:bodyPr>
            <a:lstStyle/>
            <a:p>
              <a:pPr defTabSz="1088232"/>
              <a:r>
                <a:rPr lang="en-US" sz="1400" b="1">
                  <a:solidFill>
                    <a:schemeClr val="bg1">
                      <a:lumMod val="50000"/>
                    </a:schemeClr>
                  </a:solidFill>
                  <a:cs typeface="+mn-ea"/>
                  <a:sym typeface="+mn-lt"/>
                </a:rPr>
                <a:t>Advanced Problem</a:t>
              </a:r>
            </a:p>
            <a:p>
              <a:pPr defTabSz="1088232"/>
              <a:endParaRPr lang="en-US" sz="1000" b="1">
                <a:solidFill>
                  <a:schemeClr val="bg1">
                    <a:lumMod val="50000"/>
                  </a:schemeClr>
                </a:solidFill>
                <a:cs typeface="+mn-ea"/>
                <a:sym typeface="+mn-lt"/>
              </a:endParaRPr>
            </a:p>
            <a:p>
              <a:pPr defTabSz="1088232"/>
              <a:r>
                <a:rPr lang="en-US" sz="1100">
                  <a:solidFill>
                    <a:schemeClr val="bg1">
                      <a:lumMod val="50000"/>
                    </a:schemeClr>
                  </a:solidFill>
                  <a:cs typeface="+mn-ea"/>
                  <a:sym typeface="+mn-lt"/>
                </a:rPr>
                <a:t>Nullam eu tempor purus. Nunc a leo magna, sit amet consequat risus. Etiam faucibus tortor a ipsum vehicula sed hendrerit.</a:t>
              </a:r>
              <a:endParaRPr lang="en-US" sz="1050">
                <a:solidFill>
                  <a:schemeClr val="bg1">
                    <a:lumMod val="50000"/>
                  </a:schemeClr>
                </a:solidFill>
                <a:cs typeface="+mn-ea"/>
                <a:sym typeface="+mn-lt"/>
              </a:endParaRPr>
            </a:p>
          </p:txBody>
        </p:sp>
        <p:sp>
          <p:nvSpPr>
            <p:cNvPr id="15" name="Text Box 10"/>
            <p:cNvSpPr txBox="1">
              <a:spLocks noChangeArrowheads="1"/>
            </p:cNvSpPr>
            <p:nvPr/>
          </p:nvSpPr>
          <p:spPr bwMode="auto">
            <a:xfrm>
              <a:off x="5613171" y="3333753"/>
              <a:ext cx="1600200" cy="946583"/>
            </a:xfrm>
            <a:prstGeom prst="rect">
              <a:avLst/>
            </a:prstGeom>
            <a:noFill/>
            <a:ln w="9525">
              <a:noFill/>
              <a:miter lim="800000"/>
              <a:headEnd/>
              <a:tailEnd/>
            </a:ln>
          </p:spPr>
          <p:txBody>
            <a:bodyPr wrap="square" lIns="45720" tIns="22860" rIns="45720" bIns="22860">
              <a:spAutoFit/>
            </a:bodyPr>
            <a:lstStyle/>
            <a:p>
              <a:pPr defTabSz="1088232"/>
              <a:r>
                <a:rPr lang="en-US" sz="1400" b="1">
                  <a:solidFill>
                    <a:schemeClr val="bg1">
                      <a:lumMod val="50000"/>
                    </a:schemeClr>
                  </a:solidFill>
                  <a:cs typeface="+mn-ea"/>
                  <a:sym typeface="+mn-lt"/>
                </a:rPr>
                <a:t>Document</a:t>
              </a:r>
            </a:p>
            <a:p>
              <a:pPr defTabSz="1088232"/>
              <a:endParaRPr lang="en-US" sz="1000" b="1">
                <a:solidFill>
                  <a:schemeClr val="bg1">
                    <a:lumMod val="50000"/>
                  </a:schemeClr>
                </a:solidFill>
                <a:cs typeface="+mn-ea"/>
                <a:sym typeface="+mn-lt"/>
              </a:endParaRPr>
            </a:p>
            <a:p>
              <a:pPr defTabSz="1088232"/>
              <a:r>
                <a:rPr lang="en-US" sz="1100">
                  <a:solidFill>
                    <a:schemeClr val="bg1">
                      <a:lumMod val="50000"/>
                    </a:schemeClr>
                  </a:solidFill>
                  <a:cs typeface="+mn-ea"/>
                  <a:sym typeface="+mn-lt"/>
                </a:rPr>
                <a:t>Nullam eu tempor purus. Nunc a leo magna, sit amet consequat risus. Etiam faucibus tortor a ipsum vehicula sed hendrerit.</a:t>
              </a:r>
              <a:endParaRPr lang="en-US" sz="1050">
                <a:solidFill>
                  <a:schemeClr val="bg1">
                    <a:lumMod val="50000"/>
                  </a:schemeClr>
                </a:solidFill>
                <a:cs typeface="+mn-ea"/>
                <a:sym typeface="+mn-lt"/>
              </a:endParaRPr>
            </a:p>
          </p:txBody>
        </p:sp>
        <p:sp>
          <p:nvSpPr>
            <p:cNvPr id="16" name="Text Box 10"/>
            <p:cNvSpPr txBox="1">
              <a:spLocks noChangeArrowheads="1"/>
            </p:cNvSpPr>
            <p:nvPr/>
          </p:nvSpPr>
          <p:spPr bwMode="auto">
            <a:xfrm>
              <a:off x="7444948" y="3333753"/>
              <a:ext cx="1600200" cy="946583"/>
            </a:xfrm>
            <a:prstGeom prst="rect">
              <a:avLst/>
            </a:prstGeom>
            <a:noFill/>
            <a:ln w="9525">
              <a:noFill/>
              <a:miter lim="800000"/>
              <a:headEnd/>
              <a:tailEnd/>
            </a:ln>
          </p:spPr>
          <p:txBody>
            <a:bodyPr wrap="square" lIns="45720" tIns="22860" rIns="45720" bIns="22860">
              <a:spAutoFit/>
            </a:bodyPr>
            <a:lstStyle/>
            <a:p>
              <a:pPr defTabSz="1088232"/>
              <a:r>
                <a:rPr lang="en-US" sz="1400" b="1">
                  <a:solidFill>
                    <a:schemeClr val="bg1">
                      <a:lumMod val="50000"/>
                    </a:schemeClr>
                  </a:solidFill>
                  <a:cs typeface="+mn-ea"/>
                  <a:sym typeface="+mn-lt"/>
                </a:rPr>
                <a:t>Lock Sell</a:t>
              </a:r>
            </a:p>
            <a:p>
              <a:pPr defTabSz="1088232"/>
              <a:endParaRPr lang="en-US" sz="1000" b="1">
                <a:solidFill>
                  <a:schemeClr val="bg1">
                    <a:lumMod val="50000"/>
                  </a:schemeClr>
                </a:solidFill>
                <a:cs typeface="+mn-ea"/>
                <a:sym typeface="+mn-lt"/>
              </a:endParaRPr>
            </a:p>
            <a:p>
              <a:pPr defTabSz="1088232"/>
              <a:r>
                <a:rPr lang="en-US" sz="1100">
                  <a:solidFill>
                    <a:schemeClr val="bg1">
                      <a:lumMod val="50000"/>
                    </a:schemeClr>
                  </a:solidFill>
                  <a:cs typeface="+mn-ea"/>
                  <a:sym typeface="+mn-lt"/>
                </a:rPr>
                <a:t>Nullam eu tempor purus. Nunc a leo magna, sit amet consequat risus. Etiam faucibus tortor a ipsum vehicula sed hendrerit.</a:t>
              </a:r>
              <a:endParaRPr lang="en-US" sz="1050">
                <a:solidFill>
                  <a:schemeClr val="bg1">
                    <a:lumMod val="50000"/>
                  </a:schemeClr>
                </a:solidFill>
                <a:cs typeface="+mn-ea"/>
                <a:sym typeface="+mn-lt"/>
              </a:endParaRPr>
            </a:p>
          </p:txBody>
        </p:sp>
        <p:sp>
          <p:nvSpPr>
            <p:cNvPr id="17" name="Freeform 54"/>
            <p:cNvSpPr>
              <a:spLocks noEditPoints="1"/>
            </p:cNvSpPr>
            <p:nvPr/>
          </p:nvSpPr>
          <p:spPr bwMode="auto">
            <a:xfrm>
              <a:off x="4243446" y="1933759"/>
              <a:ext cx="674045" cy="894983"/>
            </a:xfrm>
            <a:custGeom>
              <a:avLst/>
              <a:gdLst>
                <a:gd name="T0" fmla="*/ 109 w 109"/>
                <a:gd name="T1" fmla="*/ 145 h 145"/>
                <a:gd name="T2" fmla="*/ 0 w 109"/>
                <a:gd name="T3" fmla="*/ 145 h 145"/>
                <a:gd name="T4" fmla="*/ 1 w 109"/>
                <a:gd name="T5" fmla="*/ 135 h 145"/>
                <a:gd name="T6" fmla="*/ 13 w 109"/>
                <a:gd name="T7" fmla="*/ 125 h 145"/>
                <a:gd name="T8" fmla="*/ 96 w 109"/>
                <a:gd name="T9" fmla="*/ 125 h 145"/>
                <a:gd name="T10" fmla="*/ 109 w 109"/>
                <a:gd name="T11" fmla="*/ 135 h 145"/>
                <a:gd name="T12" fmla="*/ 109 w 109"/>
                <a:gd name="T13" fmla="*/ 145 h 145"/>
                <a:gd name="T14" fmla="*/ 16 w 109"/>
                <a:gd name="T15" fmla="*/ 116 h 145"/>
                <a:gd name="T16" fmla="*/ 24 w 109"/>
                <a:gd name="T17" fmla="*/ 91 h 145"/>
                <a:gd name="T18" fmla="*/ 85 w 109"/>
                <a:gd name="T19" fmla="*/ 91 h 145"/>
                <a:gd name="T20" fmla="*/ 93 w 109"/>
                <a:gd name="T21" fmla="*/ 116 h 145"/>
                <a:gd name="T22" fmla="*/ 16 w 109"/>
                <a:gd name="T23" fmla="*/ 116 h 145"/>
                <a:gd name="T24" fmla="*/ 29 w 109"/>
                <a:gd name="T25" fmla="*/ 76 h 145"/>
                <a:gd name="T26" fmla="*/ 37 w 109"/>
                <a:gd name="T27" fmla="*/ 51 h 145"/>
                <a:gd name="T28" fmla="*/ 73 w 109"/>
                <a:gd name="T29" fmla="*/ 51 h 145"/>
                <a:gd name="T30" fmla="*/ 80 w 109"/>
                <a:gd name="T31" fmla="*/ 76 h 145"/>
                <a:gd name="T32" fmla="*/ 29 w 109"/>
                <a:gd name="T33" fmla="*/ 76 h 145"/>
                <a:gd name="T34" fmla="*/ 49 w 109"/>
                <a:gd name="T35" fmla="*/ 12 h 145"/>
                <a:gd name="T36" fmla="*/ 60 w 109"/>
                <a:gd name="T37" fmla="*/ 12 h 145"/>
                <a:gd name="T38" fmla="*/ 68 w 109"/>
                <a:gd name="T39" fmla="*/ 36 h 145"/>
                <a:gd name="T40" fmla="*/ 41 w 109"/>
                <a:gd name="T41" fmla="*/ 36 h 145"/>
                <a:gd name="T42" fmla="*/ 49 w 109"/>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45">
                  <a:moveTo>
                    <a:pt x="109" y="145"/>
                  </a:moveTo>
                  <a:cubicBezTo>
                    <a:pt x="0" y="145"/>
                    <a:pt x="0" y="145"/>
                    <a:pt x="0" y="145"/>
                  </a:cubicBezTo>
                  <a:cubicBezTo>
                    <a:pt x="1" y="135"/>
                    <a:pt x="1" y="135"/>
                    <a:pt x="1" y="135"/>
                  </a:cubicBezTo>
                  <a:cubicBezTo>
                    <a:pt x="13" y="125"/>
                    <a:pt x="13" y="125"/>
                    <a:pt x="13" y="125"/>
                  </a:cubicBezTo>
                  <a:cubicBezTo>
                    <a:pt x="96" y="125"/>
                    <a:pt x="96" y="125"/>
                    <a:pt x="96" y="125"/>
                  </a:cubicBezTo>
                  <a:cubicBezTo>
                    <a:pt x="109" y="135"/>
                    <a:pt x="109" y="135"/>
                    <a:pt x="109" y="135"/>
                  </a:cubicBezTo>
                  <a:lnTo>
                    <a:pt x="109" y="145"/>
                  </a:lnTo>
                  <a:close/>
                  <a:moveTo>
                    <a:pt x="16" y="116"/>
                  </a:moveTo>
                  <a:cubicBezTo>
                    <a:pt x="24" y="91"/>
                    <a:pt x="24" y="91"/>
                    <a:pt x="24" y="91"/>
                  </a:cubicBezTo>
                  <a:cubicBezTo>
                    <a:pt x="85" y="91"/>
                    <a:pt x="85" y="91"/>
                    <a:pt x="85" y="91"/>
                  </a:cubicBezTo>
                  <a:cubicBezTo>
                    <a:pt x="93" y="116"/>
                    <a:pt x="93" y="116"/>
                    <a:pt x="93" y="116"/>
                  </a:cubicBezTo>
                  <a:lnTo>
                    <a:pt x="16" y="116"/>
                  </a:lnTo>
                  <a:close/>
                  <a:moveTo>
                    <a:pt x="29" y="76"/>
                  </a:moveTo>
                  <a:cubicBezTo>
                    <a:pt x="37" y="51"/>
                    <a:pt x="37" y="51"/>
                    <a:pt x="37" y="51"/>
                  </a:cubicBezTo>
                  <a:cubicBezTo>
                    <a:pt x="73" y="51"/>
                    <a:pt x="73" y="51"/>
                    <a:pt x="73" y="51"/>
                  </a:cubicBezTo>
                  <a:cubicBezTo>
                    <a:pt x="80" y="76"/>
                    <a:pt x="80" y="76"/>
                    <a:pt x="80" y="76"/>
                  </a:cubicBezTo>
                  <a:lnTo>
                    <a:pt x="29"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grpSp>
          <p:nvGrpSpPr>
            <p:cNvPr id="18" name="Group 15"/>
            <p:cNvGrpSpPr/>
            <p:nvPr/>
          </p:nvGrpSpPr>
          <p:grpSpPr>
            <a:xfrm>
              <a:off x="5967063" y="2000340"/>
              <a:ext cx="892416" cy="761821"/>
              <a:chOff x="3440113" y="1050925"/>
              <a:chExt cx="390525" cy="333376"/>
            </a:xfrm>
            <a:solidFill>
              <a:schemeClr val="bg1"/>
            </a:solidFill>
          </p:grpSpPr>
          <p:sp>
            <p:nvSpPr>
              <p:cNvPr id="31"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sp>
            <p:nvSpPr>
              <p:cNvPr id="32"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sp>
            <p:nvSpPr>
              <p:cNvPr id="33"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sp>
            <p:nvSpPr>
              <p:cNvPr id="34"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sp>
            <p:nvSpPr>
              <p:cNvPr id="35"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sp>
            <p:nvSpPr>
              <p:cNvPr id="36"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grpSp>
        <p:sp>
          <p:nvSpPr>
            <p:cNvPr id="19" name="Freeform 20"/>
            <p:cNvSpPr>
              <a:spLocks noEditPoints="1"/>
            </p:cNvSpPr>
            <p:nvPr/>
          </p:nvSpPr>
          <p:spPr bwMode="auto">
            <a:xfrm>
              <a:off x="2283197" y="2064930"/>
              <a:ext cx="930989" cy="63264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grpSp>
          <p:nvGrpSpPr>
            <p:cNvPr id="20" name="Group 23"/>
            <p:cNvGrpSpPr/>
            <p:nvPr/>
          </p:nvGrpSpPr>
          <p:grpSpPr>
            <a:xfrm>
              <a:off x="7904844" y="1937094"/>
              <a:ext cx="680408" cy="888312"/>
              <a:chOff x="2887663" y="3362325"/>
              <a:chExt cx="285750" cy="373063"/>
            </a:xfrm>
            <a:solidFill>
              <a:schemeClr val="bg1"/>
            </a:solidFill>
          </p:grpSpPr>
          <p:sp>
            <p:nvSpPr>
              <p:cNvPr id="29" name="Freeform 37"/>
              <p:cNvSpPr>
                <a:spLocks noEditPoints="1"/>
              </p:cNvSpPr>
              <p:nvPr/>
            </p:nvSpPr>
            <p:spPr bwMode="auto">
              <a:xfrm>
                <a:off x="2887663" y="3362325"/>
                <a:ext cx="285750" cy="373063"/>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sp>
            <p:nvSpPr>
              <p:cNvPr id="30" name="Freeform 38"/>
              <p:cNvSpPr>
                <a:spLocks/>
              </p:cNvSpPr>
              <p:nvPr/>
            </p:nvSpPr>
            <p:spPr bwMode="auto">
              <a:xfrm>
                <a:off x="3009900" y="3616325"/>
                <a:ext cx="38100" cy="84138"/>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grpSp>
        <p:grpSp>
          <p:nvGrpSpPr>
            <p:cNvPr id="21" name="Group 26"/>
            <p:cNvGrpSpPr/>
            <p:nvPr/>
          </p:nvGrpSpPr>
          <p:grpSpPr>
            <a:xfrm>
              <a:off x="476907" y="2032821"/>
              <a:ext cx="877962" cy="696859"/>
              <a:chOff x="2732088" y="4337050"/>
              <a:chExt cx="354013" cy="280988"/>
            </a:xfrm>
            <a:solidFill>
              <a:schemeClr val="bg1"/>
            </a:solidFill>
          </p:grpSpPr>
          <p:sp>
            <p:nvSpPr>
              <p:cNvPr id="22" name="Rectangle 60"/>
              <p:cNvSpPr>
                <a:spLocks noChangeArrowheads="1"/>
              </p:cNvSpPr>
              <p:nvPr/>
            </p:nvSpPr>
            <p:spPr bwMode="auto">
              <a:xfrm>
                <a:off x="2989263" y="4389438"/>
                <a:ext cx="84138"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sp>
            <p:nvSpPr>
              <p:cNvPr id="23" name="Rectangle 61"/>
              <p:cNvSpPr>
                <a:spLocks noChangeArrowheads="1"/>
              </p:cNvSpPr>
              <p:nvPr/>
            </p:nvSpPr>
            <p:spPr bwMode="auto">
              <a:xfrm>
                <a:off x="2989263" y="4411663"/>
                <a:ext cx="84138"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sp>
            <p:nvSpPr>
              <p:cNvPr id="24" name="Rectangle 62"/>
              <p:cNvSpPr>
                <a:spLocks noChangeArrowheads="1"/>
              </p:cNvSpPr>
              <p:nvPr/>
            </p:nvSpPr>
            <p:spPr bwMode="auto">
              <a:xfrm>
                <a:off x="2989263" y="4351338"/>
                <a:ext cx="8413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sp>
            <p:nvSpPr>
              <p:cNvPr id="25" name="Freeform 63"/>
              <p:cNvSpPr>
                <a:spLocks noEditPoints="1"/>
              </p:cNvSpPr>
              <p:nvPr/>
            </p:nvSpPr>
            <p:spPr bwMode="auto">
              <a:xfrm>
                <a:off x="2976563" y="4337050"/>
                <a:ext cx="109538" cy="276225"/>
              </a:xfrm>
              <a:custGeom>
                <a:avLst/>
                <a:gdLst>
                  <a:gd name="T0" fmla="*/ 0 w 69"/>
                  <a:gd name="T1" fmla="*/ 0 h 174"/>
                  <a:gd name="T2" fmla="*/ 0 w 69"/>
                  <a:gd name="T3" fmla="*/ 174 h 174"/>
                  <a:gd name="T4" fmla="*/ 69 w 69"/>
                  <a:gd name="T5" fmla="*/ 174 h 174"/>
                  <a:gd name="T6" fmla="*/ 69 w 69"/>
                  <a:gd name="T7" fmla="*/ 0 h 174"/>
                  <a:gd name="T8" fmla="*/ 0 w 69"/>
                  <a:gd name="T9" fmla="*/ 0 h 174"/>
                  <a:gd name="T10" fmla="*/ 64 w 69"/>
                  <a:gd name="T11" fmla="*/ 164 h 174"/>
                  <a:gd name="T12" fmla="*/ 5 w 69"/>
                  <a:gd name="T13" fmla="*/ 164 h 174"/>
                  <a:gd name="T14" fmla="*/ 5 w 69"/>
                  <a:gd name="T15" fmla="*/ 5 h 174"/>
                  <a:gd name="T16" fmla="*/ 64 w 69"/>
                  <a:gd name="T17" fmla="*/ 5 h 174"/>
                  <a:gd name="T18" fmla="*/ 64 w 69"/>
                  <a:gd name="T19" fmla="*/ 16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174">
                    <a:moveTo>
                      <a:pt x="0" y="0"/>
                    </a:moveTo>
                    <a:lnTo>
                      <a:pt x="0" y="174"/>
                    </a:lnTo>
                    <a:lnTo>
                      <a:pt x="69" y="174"/>
                    </a:lnTo>
                    <a:lnTo>
                      <a:pt x="69" y="0"/>
                    </a:lnTo>
                    <a:lnTo>
                      <a:pt x="0" y="0"/>
                    </a:lnTo>
                    <a:close/>
                    <a:moveTo>
                      <a:pt x="64" y="164"/>
                    </a:moveTo>
                    <a:lnTo>
                      <a:pt x="5" y="164"/>
                    </a:lnTo>
                    <a:lnTo>
                      <a:pt x="5" y="5"/>
                    </a:lnTo>
                    <a:lnTo>
                      <a:pt x="64" y="5"/>
                    </a:lnTo>
                    <a:lnTo>
                      <a:pt x="64" y="1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sp>
            <p:nvSpPr>
              <p:cNvPr id="26" name="Rectangle 64"/>
              <p:cNvSpPr>
                <a:spLocks noChangeArrowheads="1"/>
              </p:cNvSpPr>
              <p:nvPr/>
            </p:nvSpPr>
            <p:spPr bwMode="auto">
              <a:xfrm>
                <a:off x="2989263" y="4432300"/>
                <a:ext cx="84138"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sp>
            <p:nvSpPr>
              <p:cNvPr id="27" name="Freeform 65"/>
              <p:cNvSpPr>
                <a:spLocks noEditPoints="1"/>
              </p:cNvSpPr>
              <p:nvPr/>
            </p:nvSpPr>
            <p:spPr bwMode="auto">
              <a:xfrm>
                <a:off x="3005138" y="4502150"/>
                <a:ext cx="55563" cy="55563"/>
              </a:xfrm>
              <a:custGeom>
                <a:avLst/>
                <a:gdLst>
                  <a:gd name="T0" fmla="*/ 10 w 21"/>
                  <a:gd name="T1" fmla="*/ 0 h 21"/>
                  <a:gd name="T2" fmla="*/ 0 w 21"/>
                  <a:gd name="T3" fmla="*/ 10 h 21"/>
                  <a:gd name="T4" fmla="*/ 10 w 21"/>
                  <a:gd name="T5" fmla="*/ 21 h 21"/>
                  <a:gd name="T6" fmla="*/ 21 w 21"/>
                  <a:gd name="T7" fmla="*/ 10 h 21"/>
                  <a:gd name="T8" fmla="*/ 10 w 21"/>
                  <a:gd name="T9" fmla="*/ 0 h 21"/>
                  <a:gd name="T10" fmla="*/ 10 w 21"/>
                  <a:gd name="T11" fmla="*/ 17 h 21"/>
                  <a:gd name="T12" fmla="*/ 4 w 21"/>
                  <a:gd name="T13" fmla="*/ 10 h 21"/>
                  <a:gd name="T14" fmla="*/ 10 w 21"/>
                  <a:gd name="T15" fmla="*/ 4 h 21"/>
                  <a:gd name="T16" fmla="*/ 17 w 21"/>
                  <a:gd name="T17" fmla="*/ 10 h 21"/>
                  <a:gd name="T18" fmla="*/ 10 w 21"/>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0" y="0"/>
                    </a:moveTo>
                    <a:cubicBezTo>
                      <a:pt x="5" y="0"/>
                      <a:pt x="0" y="4"/>
                      <a:pt x="0" y="10"/>
                    </a:cubicBezTo>
                    <a:cubicBezTo>
                      <a:pt x="0" y="16"/>
                      <a:pt x="5" y="21"/>
                      <a:pt x="10" y="21"/>
                    </a:cubicBezTo>
                    <a:cubicBezTo>
                      <a:pt x="16" y="21"/>
                      <a:pt x="21" y="16"/>
                      <a:pt x="21" y="10"/>
                    </a:cubicBezTo>
                    <a:cubicBezTo>
                      <a:pt x="21" y="4"/>
                      <a:pt x="16" y="0"/>
                      <a:pt x="10" y="0"/>
                    </a:cubicBezTo>
                    <a:close/>
                    <a:moveTo>
                      <a:pt x="10" y="17"/>
                    </a:moveTo>
                    <a:cubicBezTo>
                      <a:pt x="7" y="17"/>
                      <a:pt x="4" y="14"/>
                      <a:pt x="4" y="10"/>
                    </a:cubicBezTo>
                    <a:cubicBezTo>
                      <a:pt x="4" y="7"/>
                      <a:pt x="7" y="4"/>
                      <a:pt x="10" y="4"/>
                    </a:cubicBezTo>
                    <a:cubicBezTo>
                      <a:pt x="14" y="4"/>
                      <a:pt x="17" y="7"/>
                      <a:pt x="17" y="10"/>
                    </a:cubicBezTo>
                    <a:cubicBezTo>
                      <a:pt x="17" y="14"/>
                      <a:pt x="14" y="17"/>
                      <a:pt x="1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sp>
            <p:nvSpPr>
              <p:cNvPr id="28" name="Freeform 66"/>
              <p:cNvSpPr>
                <a:spLocks noEditPoints="1"/>
              </p:cNvSpPr>
              <p:nvPr/>
            </p:nvSpPr>
            <p:spPr bwMode="auto">
              <a:xfrm>
                <a:off x="2732088" y="4397375"/>
                <a:ext cx="231775" cy="220663"/>
              </a:xfrm>
              <a:custGeom>
                <a:avLst/>
                <a:gdLst>
                  <a:gd name="T0" fmla="*/ 10 w 146"/>
                  <a:gd name="T1" fmla="*/ 0 h 139"/>
                  <a:gd name="T2" fmla="*/ 0 w 146"/>
                  <a:gd name="T3" fmla="*/ 0 h 139"/>
                  <a:gd name="T4" fmla="*/ 0 w 146"/>
                  <a:gd name="T5" fmla="*/ 10 h 139"/>
                  <a:gd name="T6" fmla="*/ 0 w 146"/>
                  <a:gd name="T7" fmla="*/ 99 h 139"/>
                  <a:gd name="T8" fmla="*/ 0 w 146"/>
                  <a:gd name="T9" fmla="*/ 109 h 139"/>
                  <a:gd name="T10" fmla="*/ 58 w 146"/>
                  <a:gd name="T11" fmla="*/ 109 h 139"/>
                  <a:gd name="T12" fmla="*/ 58 w 146"/>
                  <a:gd name="T13" fmla="*/ 134 h 139"/>
                  <a:gd name="T14" fmla="*/ 45 w 146"/>
                  <a:gd name="T15" fmla="*/ 134 h 139"/>
                  <a:gd name="T16" fmla="*/ 45 w 146"/>
                  <a:gd name="T17" fmla="*/ 139 h 139"/>
                  <a:gd name="T18" fmla="*/ 58 w 146"/>
                  <a:gd name="T19" fmla="*/ 139 h 139"/>
                  <a:gd name="T20" fmla="*/ 88 w 146"/>
                  <a:gd name="T21" fmla="*/ 139 h 139"/>
                  <a:gd name="T22" fmla="*/ 103 w 146"/>
                  <a:gd name="T23" fmla="*/ 139 h 139"/>
                  <a:gd name="T24" fmla="*/ 103 w 146"/>
                  <a:gd name="T25" fmla="*/ 134 h 139"/>
                  <a:gd name="T26" fmla="*/ 88 w 146"/>
                  <a:gd name="T27" fmla="*/ 134 h 139"/>
                  <a:gd name="T28" fmla="*/ 88 w 146"/>
                  <a:gd name="T29" fmla="*/ 109 h 139"/>
                  <a:gd name="T30" fmla="*/ 146 w 146"/>
                  <a:gd name="T31" fmla="*/ 109 h 139"/>
                  <a:gd name="T32" fmla="*/ 146 w 146"/>
                  <a:gd name="T33" fmla="*/ 99 h 139"/>
                  <a:gd name="T34" fmla="*/ 146 w 146"/>
                  <a:gd name="T35" fmla="*/ 10 h 139"/>
                  <a:gd name="T36" fmla="*/ 146 w 146"/>
                  <a:gd name="T37" fmla="*/ 0 h 139"/>
                  <a:gd name="T38" fmla="*/ 137 w 146"/>
                  <a:gd name="T39" fmla="*/ 0 h 139"/>
                  <a:gd name="T40" fmla="*/ 10 w 146"/>
                  <a:gd name="T41" fmla="*/ 0 h 139"/>
                  <a:gd name="T42" fmla="*/ 139 w 146"/>
                  <a:gd name="T43" fmla="*/ 101 h 139"/>
                  <a:gd name="T44" fmla="*/ 10 w 146"/>
                  <a:gd name="T45" fmla="*/ 101 h 139"/>
                  <a:gd name="T46" fmla="*/ 10 w 146"/>
                  <a:gd name="T47" fmla="*/ 10 h 139"/>
                  <a:gd name="T48" fmla="*/ 139 w 146"/>
                  <a:gd name="T49" fmla="*/ 10 h 139"/>
                  <a:gd name="T50" fmla="*/ 139 w 146"/>
                  <a:gd name="T51" fmla="*/ 10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39">
                    <a:moveTo>
                      <a:pt x="10" y="0"/>
                    </a:moveTo>
                    <a:lnTo>
                      <a:pt x="0" y="0"/>
                    </a:lnTo>
                    <a:lnTo>
                      <a:pt x="0" y="10"/>
                    </a:lnTo>
                    <a:lnTo>
                      <a:pt x="0" y="99"/>
                    </a:lnTo>
                    <a:lnTo>
                      <a:pt x="0" y="109"/>
                    </a:lnTo>
                    <a:lnTo>
                      <a:pt x="58" y="109"/>
                    </a:lnTo>
                    <a:lnTo>
                      <a:pt x="58" y="134"/>
                    </a:lnTo>
                    <a:lnTo>
                      <a:pt x="45" y="134"/>
                    </a:lnTo>
                    <a:lnTo>
                      <a:pt x="45" y="139"/>
                    </a:lnTo>
                    <a:lnTo>
                      <a:pt x="58" y="139"/>
                    </a:lnTo>
                    <a:lnTo>
                      <a:pt x="88" y="139"/>
                    </a:lnTo>
                    <a:lnTo>
                      <a:pt x="103" y="139"/>
                    </a:lnTo>
                    <a:lnTo>
                      <a:pt x="103" y="134"/>
                    </a:lnTo>
                    <a:lnTo>
                      <a:pt x="88" y="134"/>
                    </a:lnTo>
                    <a:lnTo>
                      <a:pt x="88" y="109"/>
                    </a:lnTo>
                    <a:lnTo>
                      <a:pt x="146" y="109"/>
                    </a:lnTo>
                    <a:lnTo>
                      <a:pt x="146" y="99"/>
                    </a:lnTo>
                    <a:lnTo>
                      <a:pt x="146" y="10"/>
                    </a:lnTo>
                    <a:lnTo>
                      <a:pt x="146" y="0"/>
                    </a:lnTo>
                    <a:lnTo>
                      <a:pt x="137" y="0"/>
                    </a:lnTo>
                    <a:lnTo>
                      <a:pt x="10" y="0"/>
                    </a:lnTo>
                    <a:close/>
                    <a:moveTo>
                      <a:pt x="139" y="101"/>
                    </a:moveTo>
                    <a:lnTo>
                      <a:pt x="10" y="101"/>
                    </a:lnTo>
                    <a:lnTo>
                      <a:pt x="10" y="10"/>
                    </a:lnTo>
                    <a:lnTo>
                      <a:pt x="139" y="10"/>
                    </a:lnTo>
                    <a:lnTo>
                      <a:pt x="139"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grpSp>
      </p:grpSp>
      <p:sp>
        <p:nvSpPr>
          <p:cNvPr id="37" name="圆角矩形 36"/>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矩形 37"/>
          <p:cNvSpPr/>
          <p:nvPr/>
        </p:nvSpPr>
        <p:spPr>
          <a:xfrm>
            <a:off x="1149772" y="224525"/>
            <a:ext cx="4801314" cy="646331"/>
          </a:xfrm>
          <a:prstGeom prst="rect">
            <a:avLst/>
          </a:prstGeom>
        </p:spPr>
        <p:txBody>
          <a:bodyPr wrap="none">
            <a:spAutoFit/>
          </a:bodyPr>
          <a:lstStyle/>
          <a:p>
            <a:pPr algn="ctr"/>
            <a:r>
              <a:rPr kumimoji="1" lang="zh-CN" altLang="en-US" sz="3600" b="1" dirty="0" smtClean="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extLst>
      <p:ext uri="{BB962C8B-B14F-4D97-AF65-F5344CB8AC3E}">
        <p14:creationId xmlns:p14="http://schemas.microsoft.com/office/powerpoint/2010/main" val="423076373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727"/>
          <p:cNvSpPr/>
          <p:nvPr/>
        </p:nvSpPr>
        <p:spPr>
          <a:xfrm>
            <a:off x="4886484" y="1540488"/>
            <a:ext cx="1334647" cy="1571209"/>
          </a:xfrm>
          <a:custGeom>
            <a:avLst/>
            <a:gdLst/>
            <a:ahLst/>
            <a:cxnLst>
              <a:cxn ang="0">
                <a:pos x="wd2" y="hd2"/>
              </a:cxn>
              <a:cxn ang="5400000">
                <a:pos x="wd2" y="hd2"/>
              </a:cxn>
              <a:cxn ang="10800000">
                <a:pos x="wd2" y="hd2"/>
              </a:cxn>
              <a:cxn ang="16200000">
                <a:pos x="wd2" y="hd2"/>
              </a:cxn>
            </a:cxnLst>
            <a:rect l="0" t="0" r="r" b="b"/>
            <a:pathLst>
              <a:path w="21483" h="21600" extrusionOk="0">
                <a:moveTo>
                  <a:pt x="18505" y="14572"/>
                </a:moveTo>
                <a:cubicBezTo>
                  <a:pt x="18974" y="14572"/>
                  <a:pt x="19549" y="14855"/>
                  <a:pt x="19783" y="15202"/>
                </a:cubicBezTo>
                <a:lnTo>
                  <a:pt x="21307" y="17456"/>
                </a:lnTo>
                <a:cubicBezTo>
                  <a:pt x="21541" y="17802"/>
                  <a:pt x="21541" y="18369"/>
                  <a:pt x="21307" y="18716"/>
                </a:cubicBezTo>
                <a:lnTo>
                  <a:pt x="19783" y="20970"/>
                </a:lnTo>
                <a:cubicBezTo>
                  <a:pt x="19549" y="21317"/>
                  <a:pt x="18974" y="21600"/>
                  <a:pt x="18505" y="21600"/>
                </a:cubicBezTo>
                <a:lnTo>
                  <a:pt x="15458" y="21600"/>
                </a:lnTo>
                <a:cubicBezTo>
                  <a:pt x="14989" y="21600"/>
                  <a:pt x="14414" y="21317"/>
                  <a:pt x="14180" y="20970"/>
                </a:cubicBezTo>
                <a:lnTo>
                  <a:pt x="12656" y="18716"/>
                </a:lnTo>
                <a:cubicBezTo>
                  <a:pt x="12422" y="18369"/>
                  <a:pt x="12422" y="17802"/>
                  <a:pt x="12656" y="17456"/>
                </a:cubicBezTo>
                <a:lnTo>
                  <a:pt x="13507" y="16198"/>
                </a:lnTo>
                <a:cubicBezTo>
                  <a:pt x="13741" y="15852"/>
                  <a:pt x="13741" y="15285"/>
                  <a:pt x="13506" y="14939"/>
                </a:cubicBezTo>
                <a:lnTo>
                  <a:pt x="13336" y="14686"/>
                </a:lnTo>
                <a:cubicBezTo>
                  <a:pt x="13102" y="14340"/>
                  <a:pt x="12527" y="14056"/>
                  <a:pt x="12059" y="14056"/>
                </a:cubicBezTo>
                <a:lnTo>
                  <a:pt x="5352" y="14056"/>
                </a:lnTo>
                <a:cubicBezTo>
                  <a:pt x="4884" y="14056"/>
                  <a:pt x="4309" y="13773"/>
                  <a:pt x="4075" y="13426"/>
                </a:cubicBezTo>
                <a:lnTo>
                  <a:pt x="175" y="7658"/>
                </a:lnTo>
                <a:cubicBezTo>
                  <a:pt x="-59" y="7312"/>
                  <a:pt x="-59" y="6745"/>
                  <a:pt x="175" y="6398"/>
                </a:cubicBezTo>
                <a:lnTo>
                  <a:pt x="4075" y="630"/>
                </a:lnTo>
                <a:cubicBezTo>
                  <a:pt x="4309" y="283"/>
                  <a:pt x="4884" y="0"/>
                  <a:pt x="5352" y="0"/>
                </a:cubicBezTo>
                <a:lnTo>
                  <a:pt x="13151" y="0"/>
                </a:lnTo>
                <a:cubicBezTo>
                  <a:pt x="13619" y="0"/>
                  <a:pt x="14194" y="283"/>
                  <a:pt x="14429" y="630"/>
                </a:cubicBezTo>
                <a:lnTo>
                  <a:pt x="18328" y="6398"/>
                </a:lnTo>
                <a:cubicBezTo>
                  <a:pt x="18562" y="6745"/>
                  <a:pt x="18562" y="7312"/>
                  <a:pt x="18328" y="7658"/>
                </a:cubicBezTo>
                <a:lnTo>
                  <a:pt x="14975" y="12618"/>
                </a:lnTo>
                <a:cubicBezTo>
                  <a:pt x="14741" y="12965"/>
                  <a:pt x="14741" y="13532"/>
                  <a:pt x="14975" y="13878"/>
                </a:cubicBezTo>
                <a:lnTo>
                  <a:pt x="15018" y="13942"/>
                </a:lnTo>
                <a:cubicBezTo>
                  <a:pt x="15252" y="14288"/>
                  <a:pt x="15827" y="14572"/>
                  <a:pt x="16295" y="14572"/>
                </a:cubicBezTo>
                <a:cubicBezTo>
                  <a:pt x="16295" y="14572"/>
                  <a:pt x="18505" y="14572"/>
                  <a:pt x="18505" y="14572"/>
                </a:cubicBezTo>
                <a:close/>
              </a:path>
            </a:pathLst>
          </a:custGeom>
          <a:solidFill>
            <a:srgbClr val="49B564"/>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cs typeface="+mn-ea"/>
              <a:sym typeface="+mn-lt"/>
            </a:endParaRPr>
          </a:p>
        </p:txBody>
      </p:sp>
      <p:sp>
        <p:nvSpPr>
          <p:cNvPr id="6" name="Shape 728"/>
          <p:cNvSpPr/>
          <p:nvPr/>
        </p:nvSpPr>
        <p:spPr>
          <a:xfrm>
            <a:off x="3882334" y="2677638"/>
            <a:ext cx="1791108" cy="1022486"/>
          </a:xfrm>
          <a:custGeom>
            <a:avLst/>
            <a:gdLst/>
            <a:ahLst/>
            <a:cxnLst>
              <a:cxn ang="0">
                <a:pos x="wd2" y="hd2"/>
              </a:cxn>
              <a:cxn ang="5400000">
                <a:pos x="wd2" y="hd2"/>
              </a:cxn>
              <a:cxn ang="10800000">
                <a:pos x="wd2" y="hd2"/>
              </a:cxn>
              <a:cxn ang="16200000">
                <a:pos x="wd2" y="hd2"/>
              </a:cxn>
            </a:cxnLst>
            <a:rect l="0" t="0" r="r" b="b"/>
            <a:pathLst>
              <a:path w="21513" h="21600" extrusionOk="0">
                <a:moveTo>
                  <a:pt x="16064" y="6078"/>
                </a:moveTo>
                <a:cubicBezTo>
                  <a:pt x="16238" y="5546"/>
                  <a:pt x="16667" y="5110"/>
                  <a:pt x="17017" y="5110"/>
                </a:cubicBezTo>
                <a:lnTo>
                  <a:pt x="19291" y="5110"/>
                </a:lnTo>
                <a:cubicBezTo>
                  <a:pt x="19640" y="5110"/>
                  <a:pt x="20069" y="5546"/>
                  <a:pt x="20244" y="6078"/>
                </a:cubicBezTo>
                <a:lnTo>
                  <a:pt x="21381" y="9542"/>
                </a:lnTo>
                <a:cubicBezTo>
                  <a:pt x="21556" y="10075"/>
                  <a:pt x="21556" y="10946"/>
                  <a:pt x="21381" y="11478"/>
                </a:cubicBezTo>
                <a:lnTo>
                  <a:pt x="20244" y="14942"/>
                </a:lnTo>
                <a:cubicBezTo>
                  <a:pt x="20069" y="15474"/>
                  <a:pt x="19640" y="15910"/>
                  <a:pt x="19291" y="15910"/>
                </a:cubicBezTo>
                <a:lnTo>
                  <a:pt x="17017" y="15910"/>
                </a:lnTo>
                <a:cubicBezTo>
                  <a:pt x="16667" y="15910"/>
                  <a:pt x="16238" y="15474"/>
                  <a:pt x="16064" y="14942"/>
                </a:cubicBezTo>
                <a:lnTo>
                  <a:pt x="15429" y="13010"/>
                </a:lnTo>
                <a:cubicBezTo>
                  <a:pt x="15254" y="12477"/>
                  <a:pt x="14825" y="12042"/>
                  <a:pt x="14476" y="12042"/>
                </a:cubicBezTo>
                <a:lnTo>
                  <a:pt x="14221" y="12042"/>
                </a:lnTo>
                <a:cubicBezTo>
                  <a:pt x="13872" y="12042"/>
                  <a:pt x="13443" y="12477"/>
                  <a:pt x="13268" y="13010"/>
                </a:cubicBezTo>
                <a:lnTo>
                  <a:pt x="10766" y="20632"/>
                </a:lnTo>
                <a:cubicBezTo>
                  <a:pt x="10591" y="21164"/>
                  <a:pt x="10162" y="21600"/>
                  <a:pt x="9813" y="21600"/>
                </a:cubicBezTo>
                <a:lnTo>
                  <a:pt x="3994" y="21600"/>
                </a:lnTo>
                <a:cubicBezTo>
                  <a:pt x="3644" y="21600"/>
                  <a:pt x="3215" y="21164"/>
                  <a:pt x="3040" y="20632"/>
                </a:cubicBezTo>
                <a:lnTo>
                  <a:pt x="131" y="11768"/>
                </a:lnTo>
                <a:cubicBezTo>
                  <a:pt x="-44" y="11235"/>
                  <a:pt x="-44" y="10364"/>
                  <a:pt x="131" y="9832"/>
                </a:cubicBezTo>
                <a:lnTo>
                  <a:pt x="3040" y="968"/>
                </a:lnTo>
                <a:cubicBezTo>
                  <a:pt x="3215" y="436"/>
                  <a:pt x="3644" y="0"/>
                  <a:pt x="3994" y="0"/>
                </a:cubicBezTo>
                <a:lnTo>
                  <a:pt x="9813" y="0"/>
                </a:lnTo>
                <a:cubicBezTo>
                  <a:pt x="10162" y="0"/>
                  <a:pt x="10591" y="436"/>
                  <a:pt x="10766" y="968"/>
                </a:cubicBezTo>
                <a:lnTo>
                  <a:pt x="13268" y="8590"/>
                </a:lnTo>
                <a:cubicBezTo>
                  <a:pt x="13443" y="9123"/>
                  <a:pt x="13872" y="9558"/>
                  <a:pt x="14221" y="9558"/>
                </a:cubicBezTo>
                <a:lnTo>
                  <a:pt x="14286" y="9558"/>
                </a:lnTo>
                <a:cubicBezTo>
                  <a:pt x="14635" y="9558"/>
                  <a:pt x="15064" y="9123"/>
                  <a:pt x="15239" y="8590"/>
                </a:cubicBezTo>
                <a:cubicBezTo>
                  <a:pt x="15239" y="8590"/>
                  <a:pt x="16064" y="6078"/>
                  <a:pt x="16064" y="6078"/>
                </a:cubicBezTo>
                <a:close/>
              </a:path>
            </a:pathLst>
          </a:custGeom>
          <a:solidFill>
            <a:srgbClr val="49B564"/>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cs typeface="+mn-ea"/>
              <a:sym typeface="+mn-lt"/>
            </a:endParaRPr>
          </a:p>
        </p:txBody>
      </p:sp>
      <p:sp>
        <p:nvSpPr>
          <p:cNvPr id="7" name="Shape 729"/>
          <p:cNvSpPr/>
          <p:nvPr/>
        </p:nvSpPr>
        <p:spPr>
          <a:xfrm>
            <a:off x="4367784" y="3548788"/>
            <a:ext cx="1310883" cy="1584928"/>
          </a:xfrm>
          <a:custGeom>
            <a:avLst/>
            <a:gdLst/>
            <a:ahLst/>
            <a:cxnLst>
              <a:cxn ang="0">
                <a:pos x="wd2" y="hd2"/>
              </a:cxn>
              <a:cxn ang="5400000">
                <a:pos x="wd2" y="hd2"/>
              </a:cxn>
              <a:cxn ang="10800000">
                <a:pos x="wd2" y="hd2"/>
              </a:cxn>
              <a:cxn ang="16200000">
                <a:pos x="wd2" y="hd2"/>
              </a:cxn>
            </a:cxnLst>
            <a:rect l="0" t="0" r="r" b="b"/>
            <a:pathLst>
              <a:path w="21481" h="21600" extrusionOk="0">
                <a:moveTo>
                  <a:pt x="12495" y="4108"/>
                </a:moveTo>
                <a:cubicBezTo>
                  <a:pt x="12257" y="3765"/>
                  <a:pt x="12257" y="3203"/>
                  <a:pt x="12495" y="2859"/>
                </a:cubicBezTo>
                <a:lnTo>
                  <a:pt x="14046" y="624"/>
                </a:lnTo>
                <a:cubicBezTo>
                  <a:pt x="14285" y="281"/>
                  <a:pt x="14870" y="0"/>
                  <a:pt x="15347" y="0"/>
                </a:cubicBezTo>
                <a:lnTo>
                  <a:pt x="18450" y="0"/>
                </a:lnTo>
                <a:cubicBezTo>
                  <a:pt x="18927" y="0"/>
                  <a:pt x="19512" y="281"/>
                  <a:pt x="19750" y="624"/>
                </a:cubicBezTo>
                <a:lnTo>
                  <a:pt x="21302" y="2859"/>
                </a:lnTo>
                <a:cubicBezTo>
                  <a:pt x="21540" y="3203"/>
                  <a:pt x="21540" y="3765"/>
                  <a:pt x="21302" y="4108"/>
                </a:cubicBezTo>
                <a:lnTo>
                  <a:pt x="19750" y="6343"/>
                </a:lnTo>
                <a:cubicBezTo>
                  <a:pt x="19512" y="6686"/>
                  <a:pt x="18927" y="6967"/>
                  <a:pt x="18450" y="6967"/>
                </a:cubicBezTo>
                <a:lnTo>
                  <a:pt x="16719" y="6967"/>
                </a:lnTo>
                <a:cubicBezTo>
                  <a:pt x="16242" y="6967"/>
                  <a:pt x="15657" y="7248"/>
                  <a:pt x="15418" y="7592"/>
                </a:cubicBezTo>
                <a:lnTo>
                  <a:pt x="15245" y="7842"/>
                </a:lnTo>
                <a:cubicBezTo>
                  <a:pt x="15006" y="8185"/>
                  <a:pt x="15006" y="8747"/>
                  <a:pt x="15245" y="9091"/>
                </a:cubicBezTo>
                <a:lnTo>
                  <a:pt x="18658" y="14008"/>
                </a:lnTo>
                <a:cubicBezTo>
                  <a:pt x="18897" y="14352"/>
                  <a:pt x="18897" y="14914"/>
                  <a:pt x="18658" y="15257"/>
                </a:cubicBezTo>
                <a:lnTo>
                  <a:pt x="14689" y="20976"/>
                </a:lnTo>
                <a:cubicBezTo>
                  <a:pt x="14450" y="21319"/>
                  <a:pt x="13865" y="21600"/>
                  <a:pt x="13388" y="21600"/>
                </a:cubicBezTo>
                <a:lnTo>
                  <a:pt x="5449" y="21600"/>
                </a:lnTo>
                <a:cubicBezTo>
                  <a:pt x="4972" y="21600"/>
                  <a:pt x="4387" y="21319"/>
                  <a:pt x="4148" y="20975"/>
                </a:cubicBezTo>
                <a:lnTo>
                  <a:pt x="178" y="15257"/>
                </a:lnTo>
                <a:cubicBezTo>
                  <a:pt x="-60" y="14914"/>
                  <a:pt x="-60" y="14352"/>
                  <a:pt x="178" y="14008"/>
                </a:cubicBezTo>
                <a:lnTo>
                  <a:pt x="4148" y="8290"/>
                </a:lnTo>
                <a:cubicBezTo>
                  <a:pt x="4387" y="7946"/>
                  <a:pt x="4972" y="7665"/>
                  <a:pt x="5449" y="7665"/>
                </a:cubicBezTo>
                <a:lnTo>
                  <a:pt x="12276" y="7665"/>
                </a:lnTo>
                <a:cubicBezTo>
                  <a:pt x="12753" y="7665"/>
                  <a:pt x="13338" y="7384"/>
                  <a:pt x="13576" y="7041"/>
                </a:cubicBezTo>
                <a:lnTo>
                  <a:pt x="13620" y="6978"/>
                </a:lnTo>
                <a:cubicBezTo>
                  <a:pt x="13859" y="6634"/>
                  <a:pt x="13859" y="6072"/>
                  <a:pt x="13620" y="5729"/>
                </a:cubicBezTo>
                <a:cubicBezTo>
                  <a:pt x="13620" y="5729"/>
                  <a:pt x="12495" y="4108"/>
                  <a:pt x="12495" y="4108"/>
                </a:cubicBezTo>
                <a:close/>
              </a:path>
            </a:pathLst>
          </a:custGeom>
          <a:solidFill>
            <a:srgbClr val="49B564"/>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cs typeface="+mn-ea"/>
              <a:sym typeface="+mn-lt"/>
            </a:endParaRPr>
          </a:p>
        </p:txBody>
      </p:sp>
      <p:sp>
        <p:nvSpPr>
          <p:cNvPr id="8" name="Shape 730"/>
          <p:cNvSpPr/>
          <p:nvPr/>
        </p:nvSpPr>
        <p:spPr>
          <a:xfrm>
            <a:off x="5664533" y="3867988"/>
            <a:ext cx="1334628" cy="1571205"/>
          </a:xfrm>
          <a:custGeom>
            <a:avLst/>
            <a:gdLst/>
            <a:ahLst/>
            <a:cxnLst>
              <a:cxn ang="0">
                <a:pos x="wd2" y="hd2"/>
              </a:cxn>
              <a:cxn ang="5400000">
                <a:pos x="wd2" y="hd2"/>
              </a:cxn>
              <a:cxn ang="10800000">
                <a:pos x="wd2" y="hd2"/>
              </a:cxn>
              <a:cxn ang="16200000">
                <a:pos x="wd2" y="hd2"/>
              </a:cxn>
            </a:cxnLst>
            <a:rect l="0" t="0" r="r" b="b"/>
            <a:pathLst>
              <a:path w="21483" h="21600" extrusionOk="0">
                <a:moveTo>
                  <a:pt x="2976" y="7028"/>
                </a:moveTo>
                <a:cubicBezTo>
                  <a:pt x="2508" y="7028"/>
                  <a:pt x="1933" y="6745"/>
                  <a:pt x="1699" y="6398"/>
                </a:cubicBezTo>
                <a:lnTo>
                  <a:pt x="175" y="4144"/>
                </a:lnTo>
                <a:cubicBezTo>
                  <a:pt x="-59" y="3797"/>
                  <a:pt x="-59" y="3231"/>
                  <a:pt x="175" y="2884"/>
                </a:cubicBezTo>
                <a:lnTo>
                  <a:pt x="1699" y="630"/>
                </a:lnTo>
                <a:cubicBezTo>
                  <a:pt x="1933" y="283"/>
                  <a:pt x="2508" y="0"/>
                  <a:pt x="2977" y="0"/>
                </a:cubicBezTo>
                <a:lnTo>
                  <a:pt x="6024" y="0"/>
                </a:lnTo>
                <a:cubicBezTo>
                  <a:pt x="6493" y="0"/>
                  <a:pt x="7068" y="283"/>
                  <a:pt x="7302" y="630"/>
                </a:cubicBezTo>
                <a:lnTo>
                  <a:pt x="8826" y="2884"/>
                </a:lnTo>
                <a:cubicBezTo>
                  <a:pt x="9060" y="3230"/>
                  <a:pt x="9060" y="3797"/>
                  <a:pt x="8826" y="4144"/>
                </a:cubicBezTo>
                <a:lnTo>
                  <a:pt x="7975" y="5402"/>
                </a:lnTo>
                <a:cubicBezTo>
                  <a:pt x="7741" y="5748"/>
                  <a:pt x="7741" y="6315"/>
                  <a:pt x="7976" y="6661"/>
                </a:cubicBezTo>
                <a:lnTo>
                  <a:pt x="8146" y="6914"/>
                </a:lnTo>
                <a:cubicBezTo>
                  <a:pt x="8380" y="7260"/>
                  <a:pt x="8955" y="7544"/>
                  <a:pt x="9424" y="7544"/>
                </a:cubicBezTo>
                <a:lnTo>
                  <a:pt x="16130" y="7544"/>
                </a:lnTo>
                <a:cubicBezTo>
                  <a:pt x="16598" y="7544"/>
                  <a:pt x="17173" y="7827"/>
                  <a:pt x="17407" y="8174"/>
                </a:cubicBezTo>
                <a:lnTo>
                  <a:pt x="21307" y="13942"/>
                </a:lnTo>
                <a:cubicBezTo>
                  <a:pt x="21541" y="14288"/>
                  <a:pt x="21541" y="14855"/>
                  <a:pt x="21307" y="15202"/>
                </a:cubicBezTo>
                <a:lnTo>
                  <a:pt x="17407" y="20970"/>
                </a:lnTo>
                <a:cubicBezTo>
                  <a:pt x="17173" y="21317"/>
                  <a:pt x="16598" y="21600"/>
                  <a:pt x="16130" y="21600"/>
                </a:cubicBezTo>
                <a:lnTo>
                  <a:pt x="8331" y="21600"/>
                </a:lnTo>
                <a:cubicBezTo>
                  <a:pt x="7863" y="21600"/>
                  <a:pt x="7288" y="21317"/>
                  <a:pt x="7054" y="20970"/>
                </a:cubicBezTo>
                <a:lnTo>
                  <a:pt x="3154" y="15202"/>
                </a:lnTo>
                <a:cubicBezTo>
                  <a:pt x="2920" y="14855"/>
                  <a:pt x="2920" y="14288"/>
                  <a:pt x="3154" y="13942"/>
                </a:cubicBezTo>
                <a:lnTo>
                  <a:pt x="6507" y="8982"/>
                </a:lnTo>
                <a:cubicBezTo>
                  <a:pt x="6742" y="8635"/>
                  <a:pt x="6742" y="8068"/>
                  <a:pt x="6507" y="7722"/>
                </a:cubicBezTo>
                <a:lnTo>
                  <a:pt x="6464" y="7658"/>
                </a:lnTo>
                <a:cubicBezTo>
                  <a:pt x="6230" y="7312"/>
                  <a:pt x="5655" y="7028"/>
                  <a:pt x="5187" y="7028"/>
                </a:cubicBezTo>
                <a:cubicBezTo>
                  <a:pt x="5187" y="7028"/>
                  <a:pt x="2976" y="7028"/>
                  <a:pt x="2976" y="7028"/>
                </a:cubicBezTo>
                <a:close/>
              </a:path>
            </a:pathLst>
          </a:custGeom>
          <a:solidFill>
            <a:srgbClr val="49B564"/>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cs typeface="+mn-ea"/>
              <a:sym typeface="+mn-lt"/>
            </a:endParaRPr>
          </a:p>
        </p:txBody>
      </p:sp>
      <p:sp>
        <p:nvSpPr>
          <p:cNvPr id="9" name="Shape 731"/>
          <p:cNvSpPr/>
          <p:nvPr/>
        </p:nvSpPr>
        <p:spPr>
          <a:xfrm>
            <a:off x="6209834" y="3282788"/>
            <a:ext cx="1791106" cy="1022483"/>
          </a:xfrm>
          <a:custGeom>
            <a:avLst/>
            <a:gdLst/>
            <a:ahLst/>
            <a:cxnLst>
              <a:cxn ang="0">
                <a:pos x="wd2" y="hd2"/>
              </a:cxn>
              <a:cxn ang="5400000">
                <a:pos x="wd2" y="hd2"/>
              </a:cxn>
              <a:cxn ang="10800000">
                <a:pos x="wd2" y="hd2"/>
              </a:cxn>
              <a:cxn ang="16200000">
                <a:pos x="wd2" y="hd2"/>
              </a:cxn>
            </a:cxnLst>
            <a:rect l="0" t="0" r="r" b="b"/>
            <a:pathLst>
              <a:path w="21513" h="21600" extrusionOk="0">
                <a:moveTo>
                  <a:pt x="5448" y="15522"/>
                </a:moveTo>
                <a:cubicBezTo>
                  <a:pt x="5274" y="16055"/>
                  <a:pt x="4845" y="16490"/>
                  <a:pt x="4495" y="16490"/>
                </a:cubicBezTo>
                <a:lnTo>
                  <a:pt x="2221" y="16490"/>
                </a:lnTo>
                <a:cubicBezTo>
                  <a:pt x="1871" y="16490"/>
                  <a:pt x="1443" y="16054"/>
                  <a:pt x="1268" y="15522"/>
                </a:cubicBezTo>
                <a:lnTo>
                  <a:pt x="131" y="12058"/>
                </a:lnTo>
                <a:cubicBezTo>
                  <a:pt x="-44" y="11526"/>
                  <a:pt x="-44" y="10655"/>
                  <a:pt x="131" y="10122"/>
                </a:cubicBezTo>
                <a:lnTo>
                  <a:pt x="1268" y="6658"/>
                </a:lnTo>
                <a:cubicBezTo>
                  <a:pt x="1443" y="6126"/>
                  <a:pt x="1872" y="5690"/>
                  <a:pt x="2221" y="5690"/>
                </a:cubicBezTo>
                <a:lnTo>
                  <a:pt x="4495" y="5690"/>
                </a:lnTo>
                <a:cubicBezTo>
                  <a:pt x="4845" y="5690"/>
                  <a:pt x="5273" y="6126"/>
                  <a:pt x="5448" y="6658"/>
                </a:cubicBezTo>
                <a:lnTo>
                  <a:pt x="6083" y="8591"/>
                </a:lnTo>
                <a:cubicBezTo>
                  <a:pt x="6258" y="9123"/>
                  <a:pt x="6686" y="9559"/>
                  <a:pt x="7036" y="9558"/>
                </a:cubicBezTo>
                <a:lnTo>
                  <a:pt x="7291" y="9558"/>
                </a:lnTo>
                <a:cubicBezTo>
                  <a:pt x="7640" y="9558"/>
                  <a:pt x="8069" y="9123"/>
                  <a:pt x="8244" y="8590"/>
                </a:cubicBezTo>
                <a:lnTo>
                  <a:pt x="10746" y="968"/>
                </a:lnTo>
                <a:cubicBezTo>
                  <a:pt x="10921" y="436"/>
                  <a:pt x="11350" y="0"/>
                  <a:pt x="11699" y="0"/>
                </a:cubicBezTo>
                <a:lnTo>
                  <a:pt x="17518" y="0"/>
                </a:lnTo>
                <a:cubicBezTo>
                  <a:pt x="17868" y="0"/>
                  <a:pt x="18297" y="436"/>
                  <a:pt x="18472" y="968"/>
                </a:cubicBezTo>
                <a:lnTo>
                  <a:pt x="21381" y="9832"/>
                </a:lnTo>
                <a:cubicBezTo>
                  <a:pt x="21556" y="10365"/>
                  <a:pt x="21556" y="11236"/>
                  <a:pt x="21381" y="11768"/>
                </a:cubicBezTo>
                <a:lnTo>
                  <a:pt x="18472" y="20632"/>
                </a:lnTo>
                <a:cubicBezTo>
                  <a:pt x="18297" y="21164"/>
                  <a:pt x="17868" y="21600"/>
                  <a:pt x="17518" y="21600"/>
                </a:cubicBezTo>
                <a:lnTo>
                  <a:pt x="11699" y="21600"/>
                </a:lnTo>
                <a:cubicBezTo>
                  <a:pt x="11350" y="21600"/>
                  <a:pt x="10921" y="21164"/>
                  <a:pt x="10746" y="20632"/>
                </a:cubicBezTo>
                <a:lnTo>
                  <a:pt x="8244" y="13010"/>
                </a:lnTo>
                <a:cubicBezTo>
                  <a:pt x="8069" y="12477"/>
                  <a:pt x="7640" y="12042"/>
                  <a:pt x="7290" y="12042"/>
                </a:cubicBezTo>
                <a:lnTo>
                  <a:pt x="7226" y="12042"/>
                </a:lnTo>
                <a:cubicBezTo>
                  <a:pt x="6877" y="12042"/>
                  <a:pt x="6448" y="12477"/>
                  <a:pt x="6273" y="13010"/>
                </a:cubicBezTo>
                <a:cubicBezTo>
                  <a:pt x="6273" y="13010"/>
                  <a:pt x="5448" y="15522"/>
                  <a:pt x="5448" y="15522"/>
                </a:cubicBezTo>
                <a:close/>
              </a:path>
            </a:pathLst>
          </a:custGeom>
          <a:solidFill>
            <a:srgbClr val="49B564"/>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cs typeface="+mn-ea"/>
              <a:sym typeface="+mn-lt"/>
            </a:endParaRPr>
          </a:p>
        </p:txBody>
      </p:sp>
      <p:sp>
        <p:nvSpPr>
          <p:cNvPr id="10" name="Shape 732"/>
          <p:cNvSpPr/>
          <p:nvPr/>
        </p:nvSpPr>
        <p:spPr>
          <a:xfrm>
            <a:off x="6209834" y="1846388"/>
            <a:ext cx="1310871" cy="1584934"/>
          </a:xfrm>
          <a:custGeom>
            <a:avLst/>
            <a:gdLst/>
            <a:ahLst/>
            <a:cxnLst>
              <a:cxn ang="0">
                <a:pos x="wd2" y="hd2"/>
              </a:cxn>
              <a:cxn ang="5400000">
                <a:pos x="wd2" y="hd2"/>
              </a:cxn>
              <a:cxn ang="10800000">
                <a:pos x="wd2" y="hd2"/>
              </a:cxn>
              <a:cxn ang="16200000">
                <a:pos x="wd2" y="hd2"/>
              </a:cxn>
            </a:cxnLst>
            <a:rect l="0" t="0" r="r" b="b"/>
            <a:pathLst>
              <a:path w="21481" h="21600" extrusionOk="0">
                <a:moveTo>
                  <a:pt x="8985" y="17492"/>
                </a:moveTo>
                <a:cubicBezTo>
                  <a:pt x="9223" y="17835"/>
                  <a:pt x="9223" y="18397"/>
                  <a:pt x="8985" y="18741"/>
                </a:cubicBezTo>
                <a:lnTo>
                  <a:pt x="7433" y="20976"/>
                </a:lnTo>
                <a:cubicBezTo>
                  <a:pt x="7195" y="21319"/>
                  <a:pt x="6610" y="21600"/>
                  <a:pt x="6133" y="21600"/>
                </a:cubicBezTo>
                <a:lnTo>
                  <a:pt x="3030" y="21600"/>
                </a:lnTo>
                <a:cubicBezTo>
                  <a:pt x="2553" y="21600"/>
                  <a:pt x="1968" y="21319"/>
                  <a:pt x="1730" y="20976"/>
                </a:cubicBezTo>
                <a:lnTo>
                  <a:pt x="178" y="18741"/>
                </a:lnTo>
                <a:cubicBezTo>
                  <a:pt x="-60" y="18397"/>
                  <a:pt x="-60" y="17835"/>
                  <a:pt x="178" y="17492"/>
                </a:cubicBezTo>
                <a:lnTo>
                  <a:pt x="1730" y="15257"/>
                </a:lnTo>
                <a:cubicBezTo>
                  <a:pt x="1968" y="14914"/>
                  <a:pt x="2553" y="14633"/>
                  <a:pt x="3030" y="14633"/>
                </a:cubicBezTo>
                <a:lnTo>
                  <a:pt x="4761" y="14633"/>
                </a:lnTo>
                <a:cubicBezTo>
                  <a:pt x="5238" y="14633"/>
                  <a:pt x="5823" y="14352"/>
                  <a:pt x="6062" y="14008"/>
                </a:cubicBezTo>
                <a:lnTo>
                  <a:pt x="6235" y="13758"/>
                </a:lnTo>
                <a:cubicBezTo>
                  <a:pt x="6474" y="13415"/>
                  <a:pt x="6474" y="12853"/>
                  <a:pt x="6235" y="12509"/>
                </a:cubicBezTo>
                <a:lnTo>
                  <a:pt x="2822" y="7592"/>
                </a:lnTo>
                <a:cubicBezTo>
                  <a:pt x="2583" y="7248"/>
                  <a:pt x="2583" y="6686"/>
                  <a:pt x="2822" y="6343"/>
                </a:cubicBezTo>
                <a:lnTo>
                  <a:pt x="6791" y="624"/>
                </a:lnTo>
                <a:cubicBezTo>
                  <a:pt x="7030" y="281"/>
                  <a:pt x="7615" y="0"/>
                  <a:pt x="8092" y="0"/>
                </a:cubicBezTo>
                <a:lnTo>
                  <a:pt x="16032" y="0"/>
                </a:lnTo>
                <a:cubicBezTo>
                  <a:pt x="16508" y="0"/>
                  <a:pt x="17094" y="281"/>
                  <a:pt x="17332" y="625"/>
                </a:cubicBezTo>
                <a:lnTo>
                  <a:pt x="21302" y="6343"/>
                </a:lnTo>
                <a:cubicBezTo>
                  <a:pt x="21540" y="6686"/>
                  <a:pt x="21540" y="7248"/>
                  <a:pt x="21302" y="7592"/>
                </a:cubicBezTo>
                <a:lnTo>
                  <a:pt x="17332" y="13310"/>
                </a:lnTo>
                <a:cubicBezTo>
                  <a:pt x="17093" y="13654"/>
                  <a:pt x="16508" y="13935"/>
                  <a:pt x="16031" y="13935"/>
                </a:cubicBezTo>
                <a:lnTo>
                  <a:pt x="9204" y="13935"/>
                </a:lnTo>
                <a:cubicBezTo>
                  <a:pt x="8727" y="13935"/>
                  <a:pt x="8142" y="14216"/>
                  <a:pt x="7904" y="14559"/>
                </a:cubicBezTo>
                <a:lnTo>
                  <a:pt x="7860" y="14622"/>
                </a:lnTo>
                <a:cubicBezTo>
                  <a:pt x="7621" y="14966"/>
                  <a:pt x="7621" y="15528"/>
                  <a:pt x="7860" y="15871"/>
                </a:cubicBezTo>
                <a:cubicBezTo>
                  <a:pt x="7860" y="15871"/>
                  <a:pt x="8985" y="17492"/>
                  <a:pt x="8985" y="17492"/>
                </a:cubicBezTo>
                <a:close/>
              </a:path>
            </a:pathLst>
          </a:custGeom>
          <a:solidFill>
            <a:srgbClr val="49B564"/>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cs typeface="+mn-ea"/>
              <a:sym typeface="+mn-lt"/>
            </a:endParaRPr>
          </a:p>
        </p:txBody>
      </p:sp>
      <p:sp>
        <p:nvSpPr>
          <p:cNvPr id="12" name="TextBox 11"/>
          <p:cNvSpPr txBox="1"/>
          <p:nvPr/>
        </p:nvSpPr>
        <p:spPr>
          <a:xfrm>
            <a:off x="5725499" y="2684034"/>
            <a:ext cx="453970" cy="369332"/>
          </a:xfrm>
          <a:prstGeom prst="rect">
            <a:avLst/>
          </a:prstGeom>
          <a:noFill/>
        </p:spPr>
        <p:txBody>
          <a:bodyPr wrap="none" rtlCol="0">
            <a:spAutoFit/>
          </a:bodyPr>
          <a:lstStyle/>
          <a:p>
            <a:r>
              <a:rPr lang="en-US">
                <a:solidFill>
                  <a:schemeClr val="bg1">
                    <a:lumMod val="95000"/>
                  </a:schemeClr>
                </a:solidFill>
                <a:cs typeface="+mn-ea"/>
                <a:sym typeface="+mn-lt"/>
              </a:rPr>
              <a:t>01</a:t>
            </a:r>
          </a:p>
        </p:txBody>
      </p:sp>
      <p:sp>
        <p:nvSpPr>
          <p:cNvPr id="13" name="TextBox 12"/>
          <p:cNvSpPr txBox="1"/>
          <p:nvPr/>
        </p:nvSpPr>
        <p:spPr>
          <a:xfrm>
            <a:off x="6273188" y="2988702"/>
            <a:ext cx="453970" cy="369332"/>
          </a:xfrm>
          <a:prstGeom prst="rect">
            <a:avLst/>
          </a:prstGeom>
          <a:noFill/>
        </p:spPr>
        <p:txBody>
          <a:bodyPr wrap="none" rtlCol="0">
            <a:spAutoFit/>
          </a:bodyPr>
          <a:lstStyle/>
          <a:p>
            <a:r>
              <a:rPr lang="en-US">
                <a:solidFill>
                  <a:schemeClr val="bg1">
                    <a:lumMod val="95000"/>
                  </a:schemeClr>
                </a:solidFill>
                <a:cs typeface="+mn-ea"/>
                <a:sym typeface="+mn-lt"/>
              </a:rPr>
              <a:t>02</a:t>
            </a:r>
          </a:p>
        </p:txBody>
      </p:sp>
      <p:sp>
        <p:nvSpPr>
          <p:cNvPr id="14" name="TextBox 13"/>
          <p:cNvSpPr txBox="1"/>
          <p:nvPr/>
        </p:nvSpPr>
        <p:spPr>
          <a:xfrm>
            <a:off x="6273188" y="3609363"/>
            <a:ext cx="453970" cy="369332"/>
          </a:xfrm>
          <a:prstGeom prst="rect">
            <a:avLst/>
          </a:prstGeom>
          <a:noFill/>
        </p:spPr>
        <p:txBody>
          <a:bodyPr wrap="none" rtlCol="0">
            <a:spAutoFit/>
          </a:bodyPr>
          <a:lstStyle/>
          <a:p>
            <a:r>
              <a:rPr lang="en-US">
                <a:solidFill>
                  <a:schemeClr val="bg1">
                    <a:lumMod val="95000"/>
                  </a:schemeClr>
                </a:solidFill>
                <a:cs typeface="+mn-ea"/>
                <a:sym typeface="+mn-lt"/>
              </a:rPr>
              <a:t>03</a:t>
            </a:r>
          </a:p>
        </p:txBody>
      </p:sp>
      <p:sp>
        <p:nvSpPr>
          <p:cNvPr id="15" name="TextBox 14"/>
          <p:cNvSpPr txBox="1"/>
          <p:nvPr/>
        </p:nvSpPr>
        <p:spPr>
          <a:xfrm>
            <a:off x="5717858" y="3935939"/>
            <a:ext cx="453970" cy="369332"/>
          </a:xfrm>
          <a:prstGeom prst="rect">
            <a:avLst/>
          </a:prstGeom>
          <a:noFill/>
        </p:spPr>
        <p:txBody>
          <a:bodyPr wrap="none" rtlCol="0">
            <a:spAutoFit/>
          </a:bodyPr>
          <a:lstStyle/>
          <a:p>
            <a:r>
              <a:rPr lang="en-US">
                <a:solidFill>
                  <a:schemeClr val="bg1">
                    <a:lumMod val="95000"/>
                  </a:schemeClr>
                </a:solidFill>
                <a:cs typeface="+mn-ea"/>
                <a:sym typeface="+mn-lt"/>
              </a:rPr>
              <a:t>04</a:t>
            </a:r>
          </a:p>
        </p:txBody>
      </p:sp>
      <p:sp>
        <p:nvSpPr>
          <p:cNvPr id="16" name="TextBox 15"/>
          <p:cNvSpPr txBox="1"/>
          <p:nvPr/>
        </p:nvSpPr>
        <p:spPr>
          <a:xfrm>
            <a:off x="5179008" y="3609280"/>
            <a:ext cx="453970" cy="369332"/>
          </a:xfrm>
          <a:prstGeom prst="rect">
            <a:avLst/>
          </a:prstGeom>
          <a:noFill/>
        </p:spPr>
        <p:txBody>
          <a:bodyPr wrap="none" rtlCol="0">
            <a:spAutoFit/>
          </a:bodyPr>
          <a:lstStyle/>
          <a:p>
            <a:r>
              <a:rPr lang="en-US">
                <a:solidFill>
                  <a:schemeClr val="bg1">
                    <a:lumMod val="95000"/>
                  </a:schemeClr>
                </a:solidFill>
                <a:cs typeface="+mn-ea"/>
                <a:sym typeface="+mn-lt"/>
              </a:rPr>
              <a:t>05</a:t>
            </a:r>
          </a:p>
        </p:txBody>
      </p:sp>
      <p:sp>
        <p:nvSpPr>
          <p:cNvPr id="17" name="TextBox 16"/>
          <p:cNvSpPr txBox="1"/>
          <p:nvPr/>
        </p:nvSpPr>
        <p:spPr>
          <a:xfrm>
            <a:off x="5170795" y="2995035"/>
            <a:ext cx="453970" cy="369332"/>
          </a:xfrm>
          <a:prstGeom prst="rect">
            <a:avLst/>
          </a:prstGeom>
          <a:noFill/>
        </p:spPr>
        <p:txBody>
          <a:bodyPr wrap="none" rtlCol="0">
            <a:spAutoFit/>
          </a:bodyPr>
          <a:lstStyle/>
          <a:p>
            <a:r>
              <a:rPr lang="en-US">
                <a:solidFill>
                  <a:schemeClr val="bg1">
                    <a:lumMod val="95000"/>
                  </a:schemeClr>
                </a:solidFill>
                <a:cs typeface="+mn-ea"/>
                <a:sym typeface="+mn-lt"/>
              </a:rPr>
              <a:t>06</a:t>
            </a:r>
          </a:p>
        </p:txBody>
      </p:sp>
      <p:sp>
        <p:nvSpPr>
          <p:cNvPr id="18" name="Rectangle 37"/>
          <p:cNvSpPr/>
          <p:nvPr/>
        </p:nvSpPr>
        <p:spPr>
          <a:xfrm>
            <a:off x="8162160" y="1904860"/>
            <a:ext cx="1984355" cy="1171218"/>
          </a:xfrm>
          <a:prstGeom prst="rect">
            <a:avLst/>
          </a:prstGeom>
        </p:spPr>
        <p:txBody>
          <a:bodyPr wrap="square">
            <a:spAutoFit/>
          </a:bodyPr>
          <a:lstStyle/>
          <a:p>
            <a:pPr>
              <a:lnSpc>
                <a:spcPct val="130000"/>
              </a:lnSpc>
            </a:pPr>
            <a:r>
              <a:rPr lang="en-US" sz="1100" b="1">
                <a:solidFill>
                  <a:schemeClr val="bg1">
                    <a:lumMod val="50000"/>
                  </a:schemeClr>
                </a:solidFill>
                <a:cs typeface="+mn-ea"/>
                <a:sym typeface="+mn-lt"/>
              </a:rPr>
              <a:t>BUSINESS DEVELOPMENT</a:t>
            </a:r>
          </a:p>
          <a:p>
            <a:pPr>
              <a:lnSpc>
                <a:spcPct val="130000"/>
              </a:lnSpc>
            </a:pPr>
            <a:r>
              <a:rPr lang="en-US" sz="1100">
                <a:solidFill>
                  <a:schemeClr val="bg1">
                    <a:lumMod val="50000"/>
                  </a:schemeClr>
                </a:solidFill>
                <a:cs typeface="+mn-ea"/>
                <a:sym typeface="+mn-lt"/>
              </a:rPr>
              <a:t>Uniquely customize flexible web services vis-a-vis tactical schemas. </a:t>
            </a:r>
          </a:p>
        </p:txBody>
      </p:sp>
      <p:sp>
        <p:nvSpPr>
          <p:cNvPr id="19" name="Rectangle 38"/>
          <p:cNvSpPr/>
          <p:nvPr/>
        </p:nvSpPr>
        <p:spPr>
          <a:xfrm>
            <a:off x="8789481" y="3568909"/>
            <a:ext cx="1984355" cy="972574"/>
          </a:xfrm>
          <a:prstGeom prst="rect">
            <a:avLst/>
          </a:prstGeom>
        </p:spPr>
        <p:txBody>
          <a:bodyPr wrap="square">
            <a:spAutoFit/>
          </a:bodyPr>
          <a:lstStyle/>
          <a:p>
            <a:pPr>
              <a:lnSpc>
                <a:spcPct val="130000"/>
              </a:lnSpc>
            </a:pPr>
            <a:r>
              <a:rPr lang="en-US" sz="1100" b="1">
                <a:solidFill>
                  <a:schemeClr val="bg1">
                    <a:lumMod val="50000"/>
                  </a:schemeClr>
                </a:solidFill>
                <a:cs typeface="+mn-ea"/>
                <a:sym typeface="+mn-lt"/>
              </a:rPr>
              <a:t>UPLOUD SYSTEM</a:t>
            </a:r>
          </a:p>
          <a:p>
            <a:pPr>
              <a:lnSpc>
                <a:spcPct val="130000"/>
              </a:lnSpc>
            </a:pPr>
            <a:r>
              <a:rPr lang="en-US" sz="1100">
                <a:solidFill>
                  <a:schemeClr val="bg1">
                    <a:lumMod val="50000"/>
                  </a:schemeClr>
                </a:solidFill>
                <a:cs typeface="+mn-ea"/>
                <a:sym typeface="+mn-lt"/>
              </a:rPr>
              <a:t>Uniquely customize flexible web services vis-a-vis tactical schemas. </a:t>
            </a:r>
          </a:p>
        </p:txBody>
      </p:sp>
      <p:sp>
        <p:nvSpPr>
          <p:cNvPr id="20" name="Rectangle 39"/>
          <p:cNvSpPr/>
          <p:nvPr/>
        </p:nvSpPr>
        <p:spPr>
          <a:xfrm>
            <a:off x="7524207" y="4904762"/>
            <a:ext cx="1984355" cy="972574"/>
          </a:xfrm>
          <a:prstGeom prst="rect">
            <a:avLst/>
          </a:prstGeom>
        </p:spPr>
        <p:txBody>
          <a:bodyPr wrap="square">
            <a:spAutoFit/>
          </a:bodyPr>
          <a:lstStyle/>
          <a:p>
            <a:pPr>
              <a:lnSpc>
                <a:spcPct val="130000"/>
              </a:lnSpc>
            </a:pPr>
            <a:r>
              <a:rPr lang="en-US" sz="1100" b="1">
                <a:solidFill>
                  <a:schemeClr val="bg1">
                    <a:lumMod val="50000"/>
                  </a:schemeClr>
                </a:solidFill>
                <a:cs typeface="+mn-ea"/>
                <a:sym typeface="+mn-lt"/>
              </a:rPr>
              <a:t>HOME SERVICE</a:t>
            </a:r>
          </a:p>
          <a:p>
            <a:pPr>
              <a:lnSpc>
                <a:spcPct val="130000"/>
              </a:lnSpc>
            </a:pPr>
            <a:r>
              <a:rPr lang="en-US" sz="1100">
                <a:solidFill>
                  <a:schemeClr val="bg1">
                    <a:lumMod val="50000"/>
                  </a:schemeClr>
                </a:solidFill>
                <a:cs typeface="+mn-ea"/>
                <a:sym typeface="+mn-lt"/>
              </a:rPr>
              <a:t>Uniquely customize flexible web services vis-a-vis tactical schemas. </a:t>
            </a:r>
          </a:p>
        </p:txBody>
      </p:sp>
      <p:sp>
        <p:nvSpPr>
          <p:cNvPr id="21" name="Rectangle 40"/>
          <p:cNvSpPr/>
          <p:nvPr/>
        </p:nvSpPr>
        <p:spPr>
          <a:xfrm>
            <a:off x="1696803" y="4554237"/>
            <a:ext cx="1984355" cy="972574"/>
          </a:xfrm>
          <a:prstGeom prst="rect">
            <a:avLst/>
          </a:prstGeom>
        </p:spPr>
        <p:txBody>
          <a:bodyPr wrap="square">
            <a:spAutoFit/>
          </a:bodyPr>
          <a:lstStyle/>
          <a:p>
            <a:pPr algn="r">
              <a:lnSpc>
                <a:spcPct val="130000"/>
              </a:lnSpc>
            </a:pPr>
            <a:r>
              <a:rPr lang="en-US" sz="1100" b="1">
                <a:solidFill>
                  <a:schemeClr val="bg1">
                    <a:lumMod val="50000"/>
                  </a:schemeClr>
                </a:solidFill>
                <a:cs typeface="+mn-ea"/>
                <a:sym typeface="+mn-lt"/>
              </a:rPr>
              <a:t>COSTUMER SERVICE</a:t>
            </a:r>
          </a:p>
          <a:p>
            <a:pPr algn="r">
              <a:lnSpc>
                <a:spcPct val="130000"/>
              </a:lnSpc>
            </a:pPr>
            <a:r>
              <a:rPr lang="en-US" sz="1100">
                <a:solidFill>
                  <a:schemeClr val="bg1">
                    <a:lumMod val="50000"/>
                  </a:schemeClr>
                </a:solidFill>
                <a:cs typeface="+mn-ea"/>
                <a:sym typeface="+mn-lt"/>
              </a:rPr>
              <a:t>Uniquely customize flexible web services vis-a-vis tactical schemas. </a:t>
            </a:r>
          </a:p>
        </p:txBody>
      </p:sp>
      <p:sp>
        <p:nvSpPr>
          <p:cNvPr id="22" name="Rectangle 41"/>
          <p:cNvSpPr/>
          <p:nvPr/>
        </p:nvSpPr>
        <p:spPr>
          <a:xfrm>
            <a:off x="1149772" y="2857516"/>
            <a:ext cx="1984355" cy="972574"/>
          </a:xfrm>
          <a:prstGeom prst="rect">
            <a:avLst/>
          </a:prstGeom>
        </p:spPr>
        <p:txBody>
          <a:bodyPr wrap="square">
            <a:spAutoFit/>
          </a:bodyPr>
          <a:lstStyle/>
          <a:p>
            <a:pPr algn="r">
              <a:lnSpc>
                <a:spcPct val="130000"/>
              </a:lnSpc>
            </a:pPr>
            <a:r>
              <a:rPr lang="en-US" sz="1100" b="1">
                <a:solidFill>
                  <a:schemeClr val="bg1">
                    <a:lumMod val="50000"/>
                  </a:schemeClr>
                </a:solidFill>
                <a:cs typeface="+mn-ea"/>
                <a:sym typeface="+mn-lt"/>
              </a:rPr>
              <a:t>CONSULTING PLAN</a:t>
            </a:r>
          </a:p>
          <a:p>
            <a:pPr algn="r">
              <a:lnSpc>
                <a:spcPct val="130000"/>
              </a:lnSpc>
            </a:pPr>
            <a:r>
              <a:rPr lang="en-US" sz="1100">
                <a:solidFill>
                  <a:schemeClr val="bg1">
                    <a:lumMod val="50000"/>
                  </a:schemeClr>
                </a:solidFill>
                <a:cs typeface="+mn-ea"/>
                <a:sym typeface="+mn-lt"/>
              </a:rPr>
              <a:t>Uniquely customize flexible web services vis-a-vis tactical schemas. </a:t>
            </a:r>
          </a:p>
        </p:txBody>
      </p:sp>
      <p:sp>
        <p:nvSpPr>
          <p:cNvPr id="23" name="Rectangle 42"/>
          <p:cNvSpPr/>
          <p:nvPr/>
        </p:nvSpPr>
        <p:spPr>
          <a:xfrm>
            <a:off x="2283515" y="1538224"/>
            <a:ext cx="1984355" cy="972574"/>
          </a:xfrm>
          <a:prstGeom prst="rect">
            <a:avLst/>
          </a:prstGeom>
        </p:spPr>
        <p:txBody>
          <a:bodyPr wrap="square">
            <a:spAutoFit/>
          </a:bodyPr>
          <a:lstStyle/>
          <a:p>
            <a:pPr algn="r">
              <a:lnSpc>
                <a:spcPct val="130000"/>
              </a:lnSpc>
            </a:pPr>
            <a:r>
              <a:rPr lang="en-US" sz="1100" b="1" dirty="0">
                <a:solidFill>
                  <a:schemeClr val="bg1">
                    <a:lumMod val="50000"/>
                  </a:schemeClr>
                </a:solidFill>
                <a:cs typeface="+mn-ea"/>
                <a:sym typeface="+mn-lt"/>
              </a:rPr>
              <a:t>PORTFOLIO UP</a:t>
            </a:r>
          </a:p>
          <a:p>
            <a:pPr algn="r">
              <a:lnSpc>
                <a:spcPct val="130000"/>
              </a:lnSpc>
            </a:pPr>
            <a:r>
              <a:rPr lang="en-US" sz="1100" dirty="0">
                <a:solidFill>
                  <a:schemeClr val="bg1">
                    <a:lumMod val="50000"/>
                  </a:schemeClr>
                </a:solidFill>
                <a:cs typeface="+mn-ea"/>
                <a:sym typeface="+mn-lt"/>
              </a:rPr>
              <a:t>Uniquely customize flexible web services </a:t>
            </a:r>
            <a:r>
              <a:rPr lang="en-US" sz="1100" dirty="0" err="1">
                <a:solidFill>
                  <a:schemeClr val="bg1">
                    <a:lumMod val="50000"/>
                  </a:schemeClr>
                </a:solidFill>
                <a:cs typeface="+mn-ea"/>
                <a:sym typeface="+mn-lt"/>
              </a:rPr>
              <a:t>vis</a:t>
            </a:r>
            <a:r>
              <a:rPr lang="en-US" sz="1100" dirty="0">
                <a:solidFill>
                  <a:schemeClr val="bg1">
                    <a:lumMod val="50000"/>
                  </a:schemeClr>
                </a:solidFill>
                <a:cs typeface="+mn-ea"/>
                <a:sym typeface="+mn-lt"/>
              </a:rPr>
              <a:t>-a-</a:t>
            </a:r>
            <a:r>
              <a:rPr lang="en-US" sz="1100" dirty="0" err="1">
                <a:solidFill>
                  <a:schemeClr val="bg1">
                    <a:lumMod val="50000"/>
                  </a:schemeClr>
                </a:solidFill>
                <a:cs typeface="+mn-ea"/>
                <a:sym typeface="+mn-lt"/>
              </a:rPr>
              <a:t>vis</a:t>
            </a:r>
            <a:r>
              <a:rPr lang="en-US" sz="1100" dirty="0">
                <a:solidFill>
                  <a:schemeClr val="bg1">
                    <a:lumMod val="50000"/>
                  </a:schemeClr>
                </a:solidFill>
                <a:cs typeface="+mn-ea"/>
                <a:sym typeface="+mn-lt"/>
              </a:rPr>
              <a:t> tactical schemas. </a:t>
            </a:r>
          </a:p>
        </p:txBody>
      </p:sp>
      <p:sp>
        <p:nvSpPr>
          <p:cNvPr id="24" name="Freeform 245"/>
          <p:cNvSpPr>
            <a:spLocks noEditPoints="1"/>
          </p:cNvSpPr>
          <p:nvPr/>
        </p:nvSpPr>
        <p:spPr bwMode="auto">
          <a:xfrm>
            <a:off x="5259720" y="1904084"/>
            <a:ext cx="404813" cy="268288"/>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25" name="Freeform 306"/>
          <p:cNvSpPr>
            <a:spLocks noEditPoints="1"/>
          </p:cNvSpPr>
          <p:nvPr/>
        </p:nvSpPr>
        <p:spPr bwMode="auto">
          <a:xfrm>
            <a:off x="4271651" y="2970446"/>
            <a:ext cx="349250" cy="347663"/>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26" name="Freeform 308"/>
          <p:cNvSpPr>
            <a:spLocks noEditPoints="1"/>
          </p:cNvSpPr>
          <p:nvPr/>
        </p:nvSpPr>
        <p:spPr bwMode="auto">
          <a:xfrm>
            <a:off x="6221131" y="4815500"/>
            <a:ext cx="390525" cy="219075"/>
          </a:xfrm>
          <a:custGeom>
            <a:avLst/>
            <a:gdLst>
              <a:gd name="T0" fmla="*/ 66 w 111"/>
              <a:gd name="T1" fmla="*/ 0 h 62"/>
              <a:gd name="T2" fmla="*/ 97 w 111"/>
              <a:gd name="T3" fmla="*/ 3 h 62"/>
              <a:gd name="T4" fmla="*/ 110 w 111"/>
              <a:gd name="T5" fmla="*/ 10 h 62"/>
              <a:gd name="T6" fmla="*/ 111 w 111"/>
              <a:gd name="T7" fmla="*/ 17 h 62"/>
              <a:gd name="T8" fmla="*/ 111 w 111"/>
              <a:gd name="T9" fmla="*/ 42 h 62"/>
              <a:gd name="T10" fmla="*/ 109 w 111"/>
              <a:gd name="T11" fmla="*/ 49 h 62"/>
              <a:gd name="T12" fmla="*/ 91 w 111"/>
              <a:gd name="T13" fmla="*/ 55 h 62"/>
              <a:gd name="T14" fmla="*/ 62 w 111"/>
              <a:gd name="T15" fmla="*/ 58 h 62"/>
              <a:gd name="T16" fmla="*/ 55 w 111"/>
              <a:gd name="T17" fmla="*/ 58 h 62"/>
              <a:gd name="T18" fmla="*/ 53 w 111"/>
              <a:gd name="T19" fmla="*/ 58 h 62"/>
              <a:gd name="T20" fmla="*/ 53 w 111"/>
              <a:gd name="T21" fmla="*/ 22 h 62"/>
              <a:gd name="T22" fmla="*/ 59 w 111"/>
              <a:gd name="T23" fmla="*/ 16 h 62"/>
              <a:gd name="T24" fmla="*/ 27 w 111"/>
              <a:gd name="T25" fmla="*/ 16 h 62"/>
              <a:gd name="T26" fmla="*/ 27 w 111"/>
              <a:gd name="T27" fmla="*/ 19 h 62"/>
              <a:gd name="T28" fmla="*/ 44 w 111"/>
              <a:gd name="T29" fmla="*/ 18 h 62"/>
              <a:gd name="T30" fmla="*/ 52 w 111"/>
              <a:gd name="T31" fmla="*/ 18 h 62"/>
              <a:gd name="T32" fmla="*/ 52 w 111"/>
              <a:gd name="T33" fmla="*/ 44 h 62"/>
              <a:gd name="T34" fmla="*/ 35 w 111"/>
              <a:gd name="T35" fmla="*/ 62 h 62"/>
              <a:gd name="T36" fmla="*/ 34 w 111"/>
              <a:gd name="T37" fmla="*/ 62 h 62"/>
              <a:gd name="T38" fmla="*/ 11 w 111"/>
              <a:gd name="T39" fmla="*/ 58 h 62"/>
              <a:gd name="T40" fmla="*/ 0 w 111"/>
              <a:gd name="T41" fmla="*/ 49 h 62"/>
              <a:gd name="T42" fmla="*/ 0 w 111"/>
              <a:gd name="T43" fmla="*/ 48 h 62"/>
              <a:gd name="T44" fmla="*/ 0 w 111"/>
              <a:gd name="T45" fmla="*/ 19 h 62"/>
              <a:gd name="T46" fmla="*/ 21 w 111"/>
              <a:gd name="T47" fmla="*/ 19 h 62"/>
              <a:gd name="T48" fmla="*/ 23 w 111"/>
              <a:gd name="T49" fmla="*/ 9 h 62"/>
              <a:gd name="T50" fmla="*/ 36 w 111"/>
              <a:gd name="T51" fmla="*/ 3 h 62"/>
              <a:gd name="T52" fmla="*/ 66 w 111"/>
              <a:gd name="T53" fmla="*/ 0 h 62"/>
              <a:gd name="T54" fmla="*/ 105 w 111"/>
              <a:gd name="T55" fmla="*/ 14 h 62"/>
              <a:gd name="T56" fmla="*/ 105 w 111"/>
              <a:gd name="T57" fmla="*/ 13 h 62"/>
              <a:gd name="T58" fmla="*/ 95 w 111"/>
              <a:gd name="T59" fmla="*/ 9 h 62"/>
              <a:gd name="T60" fmla="*/ 66 w 111"/>
              <a:gd name="T61" fmla="*/ 6 h 62"/>
              <a:gd name="T62" fmla="*/ 38 w 111"/>
              <a:gd name="T63" fmla="*/ 9 h 62"/>
              <a:gd name="T64" fmla="*/ 33 w 111"/>
              <a:gd name="T65" fmla="*/ 10 h 62"/>
              <a:gd name="T66" fmla="*/ 66 w 111"/>
              <a:gd name="T67" fmla="*/ 9 h 62"/>
              <a:gd name="T68" fmla="*/ 73 w 111"/>
              <a:gd name="T69" fmla="*/ 9 h 62"/>
              <a:gd name="T70" fmla="*/ 68 w 111"/>
              <a:gd name="T71" fmla="*/ 15 h 62"/>
              <a:gd name="T72" fmla="*/ 62 w 111"/>
              <a:gd name="T73" fmla="*/ 21 h 62"/>
              <a:gd name="T74" fmla="*/ 90 w 111"/>
              <a:gd name="T75" fmla="*/ 18 h 62"/>
              <a:gd name="T76" fmla="*/ 105 w 111"/>
              <a:gd name="T77" fmla="*/ 14 h 62"/>
              <a:gd name="T78" fmla="*/ 31 w 111"/>
              <a:gd name="T79" fmla="*/ 56 h 62"/>
              <a:gd name="T80" fmla="*/ 31 w 111"/>
              <a:gd name="T81" fmla="*/ 36 h 62"/>
              <a:gd name="T82" fmla="*/ 11 w 111"/>
              <a:gd name="T83" fmla="*/ 32 h 62"/>
              <a:gd name="T84" fmla="*/ 6 w 111"/>
              <a:gd name="T85" fmla="*/ 30 h 62"/>
              <a:gd name="T86" fmla="*/ 6 w 111"/>
              <a:gd name="T87" fmla="*/ 45 h 62"/>
              <a:gd name="T88" fmla="*/ 13 w 111"/>
              <a:gd name="T89" fmla="*/ 52 h 62"/>
              <a:gd name="T90" fmla="*/ 31 w 111"/>
              <a:gd name="T91" fmla="*/ 56 h 62"/>
              <a:gd name="T92" fmla="*/ 13 w 111"/>
              <a:gd name="T93" fmla="*/ 26 h 62"/>
              <a:gd name="T94" fmla="*/ 33 w 111"/>
              <a:gd name="T95" fmla="*/ 30 h 62"/>
              <a:gd name="T96" fmla="*/ 37 w 111"/>
              <a:gd name="T97" fmla="*/ 25 h 62"/>
              <a:gd name="T98" fmla="*/ 10 w 111"/>
              <a:gd name="T99" fmla="*/ 25 h 62"/>
              <a:gd name="T100" fmla="*/ 13 w 111"/>
              <a:gd name="T101"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1" h="62">
                <a:moveTo>
                  <a:pt x="66" y="0"/>
                </a:moveTo>
                <a:cubicBezTo>
                  <a:pt x="78" y="0"/>
                  <a:pt x="89" y="1"/>
                  <a:pt x="97" y="3"/>
                </a:cubicBezTo>
                <a:cubicBezTo>
                  <a:pt x="103" y="4"/>
                  <a:pt x="108" y="7"/>
                  <a:pt x="110" y="10"/>
                </a:cubicBezTo>
                <a:cubicBezTo>
                  <a:pt x="111" y="12"/>
                  <a:pt x="111" y="14"/>
                  <a:pt x="111" y="17"/>
                </a:cubicBezTo>
                <a:cubicBezTo>
                  <a:pt x="111" y="42"/>
                  <a:pt x="111" y="42"/>
                  <a:pt x="111" y="42"/>
                </a:cubicBezTo>
                <a:cubicBezTo>
                  <a:pt x="111" y="45"/>
                  <a:pt x="111" y="46"/>
                  <a:pt x="109" y="49"/>
                </a:cubicBezTo>
                <a:cubicBezTo>
                  <a:pt x="106" y="52"/>
                  <a:pt x="99" y="54"/>
                  <a:pt x="91" y="55"/>
                </a:cubicBezTo>
                <a:cubicBezTo>
                  <a:pt x="81" y="57"/>
                  <a:pt x="70" y="58"/>
                  <a:pt x="62" y="58"/>
                </a:cubicBezTo>
                <a:cubicBezTo>
                  <a:pt x="59" y="58"/>
                  <a:pt x="57" y="58"/>
                  <a:pt x="55" y="58"/>
                </a:cubicBezTo>
                <a:cubicBezTo>
                  <a:pt x="53" y="58"/>
                  <a:pt x="53" y="58"/>
                  <a:pt x="53" y="58"/>
                </a:cubicBezTo>
                <a:cubicBezTo>
                  <a:pt x="53" y="22"/>
                  <a:pt x="53" y="22"/>
                  <a:pt x="53" y="22"/>
                </a:cubicBezTo>
                <a:cubicBezTo>
                  <a:pt x="59" y="16"/>
                  <a:pt x="59" y="16"/>
                  <a:pt x="59" y="16"/>
                </a:cubicBezTo>
                <a:cubicBezTo>
                  <a:pt x="27" y="16"/>
                  <a:pt x="27" y="16"/>
                  <a:pt x="27" y="16"/>
                </a:cubicBezTo>
                <a:cubicBezTo>
                  <a:pt x="27" y="19"/>
                  <a:pt x="27" y="19"/>
                  <a:pt x="27" y="19"/>
                </a:cubicBezTo>
                <a:cubicBezTo>
                  <a:pt x="44" y="18"/>
                  <a:pt x="44" y="18"/>
                  <a:pt x="44" y="18"/>
                </a:cubicBezTo>
                <a:cubicBezTo>
                  <a:pt x="52" y="18"/>
                  <a:pt x="52" y="18"/>
                  <a:pt x="52" y="18"/>
                </a:cubicBezTo>
                <a:cubicBezTo>
                  <a:pt x="52" y="44"/>
                  <a:pt x="52" y="44"/>
                  <a:pt x="52" y="44"/>
                </a:cubicBezTo>
                <a:cubicBezTo>
                  <a:pt x="35" y="62"/>
                  <a:pt x="35" y="62"/>
                  <a:pt x="35" y="62"/>
                </a:cubicBezTo>
                <a:cubicBezTo>
                  <a:pt x="34" y="62"/>
                  <a:pt x="34" y="62"/>
                  <a:pt x="34" y="62"/>
                </a:cubicBezTo>
                <a:cubicBezTo>
                  <a:pt x="25" y="61"/>
                  <a:pt x="17" y="60"/>
                  <a:pt x="11" y="58"/>
                </a:cubicBezTo>
                <a:cubicBezTo>
                  <a:pt x="4" y="56"/>
                  <a:pt x="0" y="52"/>
                  <a:pt x="0" y="49"/>
                </a:cubicBezTo>
                <a:cubicBezTo>
                  <a:pt x="0" y="48"/>
                  <a:pt x="0" y="48"/>
                  <a:pt x="0" y="48"/>
                </a:cubicBezTo>
                <a:cubicBezTo>
                  <a:pt x="0" y="19"/>
                  <a:pt x="0" y="19"/>
                  <a:pt x="0" y="19"/>
                </a:cubicBezTo>
                <a:cubicBezTo>
                  <a:pt x="21" y="19"/>
                  <a:pt x="21" y="19"/>
                  <a:pt x="21" y="19"/>
                </a:cubicBezTo>
                <a:cubicBezTo>
                  <a:pt x="21" y="15"/>
                  <a:pt x="21" y="12"/>
                  <a:pt x="23" y="9"/>
                </a:cubicBezTo>
                <a:cubicBezTo>
                  <a:pt x="25" y="7"/>
                  <a:pt x="30" y="4"/>
                  <a:pt x="36" y="3"/>
                </a:cubicBezTo>
                <a:cubicBezTo>
                  <a:pt x="44" y="1"/>
                  <a:pt x="54" y="0"/>
                  <a:pt x="66" y="0"/>
                </a:cubicBezTo>
                <a:close/>
                <a:moveTo>
                  <a:pt x="105" y="14"/>
                </a:moveTo>
                <a:cubicBezTo>
                  <a:pt x="105" y="13"/>
                  <a:pt x="105" y="13"/>
                  <a:pt x="105" y="13"/>
                </a:cubicBezTo>
                <a:cubicBezTo>
                  <a:pt x="104" y="12"/>
                  <a:pt x="101" y="10"/>
                  <a:pt x="95" y="9"/>
                </a:cubicBezTo>
                <a:cubicBezTo>
                  <a:pt x="88" y="7"/>
                  <a:pt x="78" y="6"/>
                  <a:pt x="66" y="6"/>
                </a:cubicBezTo>
                <a:cubicBezTo>
                  <a:pt x="55" y="6"/>
                  <a:pt x="45" y="7"/>
                  <a:pt x="38" y="9"/>
                </a:cubicBezTo>
                <a:cubicBezTo>
                  <a:pt x="36" y="9"/>
                  <a:pt x="35" y="10"/>
                  <a:pt x="33" y="10"/>
                </a:cubicBezTo>
                <a:cubicBezTo>
                  <a:pt x="66" y="9"/>
                  <a:pt x="66" y="9"/>
                  <a:pt x="66" y="9"/>
                </a:cubicBezTo>
                <a:cubicBezTo>
                  <a:pt x="73" y="9"/>
                  <a:pt x="73" y="9"/>
                  <a:pt x="73" y="9"/>
                </a:cubicBezTo>
                <a:cubicBezTo>
                  <a:pt x="68" y="15"/>
                  <a:pt x="68" y="15"/>
                  <a:pt x="68" y="15"/>
                </a:cubicBezTo>
                <a:cubicBezTo>
                  <a:pt x="62" y="21"/>
                  <a:pt x="62" y="21"/>
                  <a:pt x="62" y="21"/>
                </a:cubicBezTo>
                <a:cubicBezTo>
                  <a:pt x="70" y="21"/>
                  <a:pt x="81" y="20"/>
                  <a:pt x="90" y="18"/>
                </a:cubicBezTo>
                <a:cubicBezTo>
                  <a:pt x="98" y="17"/>
                  <a:pt x="104" y="15"/>
                  <a:pt x="105" y="14"/>
                </a:cubicBezTo>
                <a:close/>
                <a:moveTo>
                  <a:pt x="31" y="56"/>
                </a:moveTo>
                <a:cubicBezTo>
                  <a:pt x="31" y="36"/>
                  <a:pt x="31" y="36"/>
                  <a:pt x="31" y="36"/>
                </a:cubicBezTo>
                <a:cubicBezTo>
                  <a:pt x="23" y="35"/>
                  <a:pt x="16" y="34"/>
                  <a:pt x="11" y="32"/>
                </a:cubicBezTo>
                <a:cubicBezTo>
                  <a:pt x="9" y="31"/>
                  <a:pt x="8" y="31"/>
                  <a:pt x="6" y="30"/>
                </a:cubicBezTo>
                <a:cubicBezTo>
                  <a:pt x="6" y="45"/>
                  <a:pt x="6" y="45"/>
                  <a:pt x="6" y="45"/>
                </a:cubicBezTo>
                <a:cubicBezTo>
                  <a:pt x="6" y="50"/>
                  <a:pt x="9" y="51"/>
                  <a:pt x="13" y="52"/>
                </a:cubicBezTo>
                <a:cubicBezTo>
                  <a:pt x="17" y="54"/>
                  <a:pt x="24" y="55"/>
                  <a:pt x="31" y="56"/>
                </a:cubicBezTo>
                <a:close/>
                <a:moveTo>
                  <a:pt x="13" y="26"/>
                </a:moveTo>
                <a:cubicBezTo>
                  <a:pt x="18" y="28"/>
                  <a:pt x="25" y="29"/>
                  <a:pt x="33" y="30"/>
                </a:cubicBezTo>
                <a:cubicBezTo>
                  <a:pt x="37" y="25"/>
                  <a:pt x="37" y="25"/>
                  <a:pt x="37" y="25"/>
                </a:cubicBezTo>
                <a:cubicBezTo>
                  <a:pt x="10" y="25"/>
                  <a:pt x="10" y="25"/>
                  <a:pt x="10" y="25"/>
                </a:cubicBezTo>
                <a:cubicBezTo>
                  <a:pt x="11" y="26"/>
                  <a:pt x="12" y="26"/>
                  <a:pt x="13" y="2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27" name="Freeform 48"/>
          <p:cNvSpPr>
            <a:spLocks noEditPoints="1"/>
          </p:cNvSpPr>
          <p:nvPr/>
        </p:nvSpPr>
        <p:spPr bwMode="auto">
          <a:xfrm>
            <a:off x="7295492" y="3609280"/>
            <a:ext cx="234836" cy="373063"/>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28" name="Freeform 56"/>
          <p:cNvSpPr>
            <a:spLocks noEditPoints="1"/>
          </p:cNvSpPr>
          <p:nvPr/>
        </p:nvSpPr>
        <p:spPr bwMode="auto">
          <a:xfrm>
            <a:off x="6831907" y="2152962"/>
            <a:ext cx="273480" cy="347796"/>
          </a:xfrm>
          <a:custGeom>
            <a:avLst/>
            <a:gdLst>
              <a:gd name="T0" fmla="*/ 18 w 78"/>
              <a:gd name="T1" fmla="*/ 70 h 99"/>
              <a:gd name="T2" fmla="*/ 23 w 78"/>
              <a:gd name="T3" fmla="*/ 69 h 99"/>
              <a:gd name="T4" fmla="*/ 25 w 78"/>
              <a:gd name="T5" fmla="*/ 73 h 99"/>
              <a:gd name="T6" fmla="*/ 23 w 78"/>
              <a:gd name="T7" fmla="*/ 82 h 99"/>
              <a:gd name="T8" fmla="*/ 17 w 78"/>
              <a:gd name="T9" fmla="*/ 88 h 99"/>
              <a:gd name="T10" fmla="*/ 12 w 78"/>
              <a:gd name="T11" fmla="*/ 89 h 99"/>
              <a:gd name="T12" fmla="*/ 10 w 78"/>
              <a:gd name="T13" fmla="*/ 85 h 99"/>
              <a:gd name="T14" fmla="*/ 12 w 78"/>
              <a:gd name="T15" fmla="*/ 76 h 99"/>
              <a:gd name="T16" fmla="*/ 18 w 78"/>
              <a:gd name="T17" fmla="*/ 70 h 99"/>
              <a:gd name="T18" fmla="*/ 23 w 78"/>
              <a:gd name="T19" fmla="*/ 0 h 99"/>
              <a:gd name="T20" fmla="*/ 16 w 78"/>
              <a:gd name="T21" fmla="*/ 30 h 99"/>
              <a:gd name="T22" fmla="*/ 48 w 78"/>
              <a:gd name="T23" fmla="*/ 85 h 99"/>
              <a:gd name="T24" fmla="*/ 48 w 78"/>
              <a:gd name="T25" fmla="*/ 87 h 99"/>
              <a:gd name="T26" fmla="*/ 49 w 78"/>
              <a:gd name="T27" fmla="*/ 88 h 99"/>
              <a:gd name="T28" fmla="*/ 49 w 78"/>
              <a:gd name="T29" fmla="*/ 88 h 99"/>
              <a:gd name="T30" fmla="*/ 58 w 78"/>
              <a:gd name="T31" fmla="*/ 96 h 99"/>
              <a:gd name="T32" fmla="*/ 71 w 78"/>
              <a:gd name="T33" fmla="*/ 96 h 99"/>
              <a:gd name="T34" fmla="*/ 78 w 78"/>
              <a:gd name="T35" fmla="*/ 85 h 99"/>
              <a:gd name="T36" fmla="*/ 75 w 78"/>
              <a:gd name="T37" fmla="*/ 71 h 99"/>
              <a:gd name="T38" fmla="*/ 65 w 78"/>
              <a:gd name="T39" fmla="*/ 60 h 99"/>
              <a:gd name="T40" fmla="*/ 52 w 78"/>
              <a:gd name="T41" fmla="*/ 60 h 99"/>
              <a:gd name="T42" fmla="*/ 47 w 78"/>
              <a:gd name="T43" fmla="*/ 65 h 99"/>
              <a:gd name="T44" fmla="*/ 42 w 78"/>
              <a:gd name="T45" fmla="*/ 55 h 99"/>
              <a:gd name="T46" fmla="*/ 46 w 78"/>
              <a:gd name="T47" fmla="*/ 44 h 99"/>
              <a:gd name="T48" fmla="*/ 23 w 78"/>
              <a:gd name="T49" fmla="*/ 0 h 99"/>
              <a:gd name="T50" fmla="*/ 37 w 78"/>
              <a:gd name="T51" fmla="*/ 44 h 99"/>
              <a:gd name="T52" fmla="*/ 40 w 78"/>
              <a:gd name="T53" fmla="*/ 48 h 99"/>
              <a:gd name="T54" fmla="*/ 37 w 78"/>
              <a:gd name="T55" fmla="*/ 52 h 99"/>
              <a:gd name="T56" fmla="*/ 33 w 78"/>
              <a:gd name="T57" fmla="*/ 48 h 99"/>
              <a:gd name="T58" fmla="*/ 37 w 78"/>
              <a:gd name="T59" fmla="*/ 44 h 99"/>
              <a:gd name="T60" fmla="*/ 61 w 78"/>
              <a:gd name="T61" fmla="*/ 69 h 99"/>
              <a:gd name="T62" fmla="*/ 67 w 78"/>
              <a:gd name="T63" fmla="*/ 75 h 99"/>
              <a:gd name="T64" fmla="*/ 69 w 78"/>
              <a:gd name="T65" fmla="*/ 84 h 99"/>
              <a:gd name="T66" fmla="*/ 66 w 78"/>
              <a:gd name="T67" fmla="*/ 88 h 99"/>
              <a:gd name="T68" fmla="*/ 62 w 78"/>
              <a:gd name="T69" fmla="*/ 87 h 99"/>
              <a:gd name="T70" fmla="*/ 56 w 78"/>
              <a:gd name="T71" fmla="*/ 81 h 99"/>
              <a:gd name="T72" fmla="*/ 54 w 78"/>
              <a:gd name="T73" fmla="*/ 72 h 99"/>
              <a:gd name="T74" fmla="*/ 56 w 78"/>
              <a:gd name="T75" fmla="*/ 68 h 99"/>
              <a:gd name="T76" fmla="*/ 61 w 78"/>
              <a:gd name="T77" fmla="*/ 69 h 99"/>
              <a:gd name="T78" fmla="*/ 58 w 78"/>
              <a:gd name="T79" fmla="*/ 0 h 99"/>
              <a:gd name="T80" fmla="*/ 66 w 78"/>
              <a:gd name="T81" fmla="*/ 30 h 99"/>
              <a:gd name="T82" fmla="*/ 50 w 78"/>
              <a:gd name="T83" fmla="*/ 57 h 99"/>
              <a:gd name="T84" fmla="*/ 50 w 78"/>
              <a:gd name="T85" fmla="*/ 57 h 99"/>
              <a:gd name="T86" fmla="*/ 49 w 78"/>
              <a:gd name="T87" fmla="*/ 55 h 99"/>
              <a:gd name="T88" fmla="*/ 52 w 78"/>
              <a:gd name="T89" fmla="*/ 45 h 99"/>
              <a:gd name="T90" fmla="*/ 53 w 78"/>
              <a:gd name="T91" fmla="*/ 44 h 99"/>
              <a:gd name="T92" fmla="*/ 52 w 78"/>
              <a:gd name="T93" fmla="*/ 42 h 99"/>
              <a:gd name="T94" fmla="*/ 44 w 78"/>
              <a:gd name="T95" fmla="*/ 26 h 99"/>
              <a:gd name="T96" fmla="*/ 58 w 78"/>
              <a:gd name="T97" fmla="*/ 0 h 99"/>
              <a:gd name="T98" fmla="*/ 27 w 78"/>
              <a:gd name="T99" fmla="*/ 61 h 99"/>
              <a:gd name="T100" fmla="*/ 27 w 78"/>
              <a:gd name="T101" fmla="*/ 61 h 99"/>
              <a:gd name="T102" fmla="*/ 14 w 78"/>
              <a:gd name="T103" fmla="*/ 61 h 99"/>
              <a:gd name="T104" fmla="*/ 4 w 78"/>
              <a:gd name="T105" fmla="*/ 72 h 99"/>
              <a:gd name="T106" fmla="*/ 1 w 78"/>
              <a:gd name="T107" fmla="*/ 86 h 99"/>
              <a:gd name="T108" fmla="*/ 8 w 78"/>
              <a:gd name="T109" fmla="*/ 97 h 99"/>
              <a:gd name="T110" fmla="*/ 21 w 78"/>
              <a:gd name="T111" fmla="*/ 97 h 99"/>
              <a:gd name="T112" fmla="*/ 30 w 78"/>
              <a:gd name="T113" fmla="*/ 89 h 99"/>
              <a:gd name="T114" fmla="*/ 30 w 78"/>
              <a:gd name="T115" fmla="*/ 89 h 99"/>
              <a:gd name="T116" fmla="*/ 30 w 78"/>
              <a:gd name="T117" fmla="*/ 88 h 99"/>
              <a:gd name="T118" fmla="*/ 31 w 78"/>
              <a:gd name="T119" fmla="*/ 86 h 99"/>
              <a:gd name="T120" fmla="*/ 37 w 78"/>
              <a:gd name="T121" fmla="*/ 77 h 99"/>
              <a:gd name="T122" fmla="*/ 27 w 78"/>
              <a:gd name="T123" fmla="*/ 6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 h="99">
                <a:moveTo>
                  <a:pt x="18" y="70"/>
                </a:moveTo>
                <a:cubicBezTo>
                  <a:pt x="20" y="69"/>
                  <a:pt x="22" y="69"/>
                  <a:pt x="23" y="69"/>
                </a:cubicBezTo>
                <a:cubicBezTo>
                  <a:pt x="24" y="70"/>
                  <a:pt x="25" y="71"/>
                  <a:pt x="25" y="73"/>
                </a:cubicBezTo>
                <a:cubicBezTo>
                  <a:pt x="25" y="76"/>
                  <a:pt x="25" y="79"/>
                  <a:pt x="23" y="82"/>
                </a:cubicBezTo>
                <a:cubicBezTo>
                  <a:pt x="21" y="85"/>
                  <a:pt x="19" y="87"/>
                  <a:pt x="17" y="88"/>
                </a:cubicBezTo>
                <a:cubicBezTo>
                  <a:pt x="15" y="89"/>
                  <a:pt x="14" y="89"/>
                  <a:pt x="12" y="89"/>
                </a:cubicBezTo>
                <a:cubicBezTo>
                  <a:pt x="11" y="88"/>
                  <a:pt x="10" y="86"/>
                  <a:pt x="10" y="85"/>
                </a:cubicBezTo>
                <a:cubicBezTo>
                  <a:pt x="10" y="82"/>
                  <a:pt x="10" y="79"/>
                  <a:pt x="12" y="76"/>
                </a:cubicBezTo>
                <a:cubicBezTo>
                  <a:pt x="14" y="73"/>
                  <a:pt x="16" y="71"/>
                  <a:pt x="18" y="70"/>
                </a:cubicBezTo>
                <a:close/>
                <a:moveTo>
                  <a:pt x="23" y="0"/>
                </a:moveTo>
                <a:cubicBezTo>
                  <a:pt x="16" y="6"/>
                  <a:pt x="10" y="15"/>
                  <a:pt x="16" y="30"/>
                </a:cubicBezTo>
                <a:cubicBezTo>
                  <a:pt x="48" y="85"/>
                  <a:pt x="48" y="85"/>
                  <a:pt x="48" y="85"/>
                </a:cubicBezTo>
                <a:cubicBezTo>
                  <a:pt x="48" y="86"/>
                  <a:pt x="48" y="86"/>
                  <a:pt x="48" y="87"/>
                </a:cubicBezTo>
                <a:cubicBezTo>
                  <a:pt x="49" y="88"/>
                  <a:pt x="49" y="88"/>
                  <a:pt x="49" y="88"/>
                </a:cubicBezTo>
                <a:cubicBezTo>
                  <a:pt x="49" y="88"/>
                  <a:pt x="49" y="88"/>
                  <a:pt x="49" y="88"/>
                </a:cubicBezTo>
                <a:cubicBezTo>
                  <a:pt x="51" y="91"/>
                  <a:pt x="54" y="94"/>
                  <a:pt x="58" y="96"/>
                </a:cubicBezTo>
                <a:cubicBezTo>
                  <a:pt x="62" y="98"/>
                  <a:pt x="67" y="98"/>
                  <a:pt x="71" y="96"/>
                </a:cubicBezTo>
                <a:cubicBezTo>
                  <a:pt x="75" y="94"/>
                  <a:pt x="77" y="90"/>
                  <a:pt x="78" y="85"/>
                </a:cubicBezTo>
                <a:cubicBezTo>
                  <a:pt x="78" y="80"/>
                  <a:pt x="77" y="75"/>
                  <a:pt x="75" y="71"/>
                </a:cubicBezTo>
                <a:cubicBezTo>
                  <a:pt x="72" y="66"/>
                  <a:pt x="69" y="62"/>
                  <a:pt x="65" y="60"/>
                </a:cubicBezTo>
                <a:cubicBezTo>
                  <a:pt x="60" y="58"/>
                  <a:pt x="56" y="58"/>
                  <a:pt x="52" y="60"/>
                </a:cubicBezTo>
                <a:cubicBezTo>
                  <a:pt x="50" y="61"/>
                  <a:pt x="48" y="63"/>
                  <a:pt x="47" y="65"/>
                </a:cubicBezTo>
                <a:cubicBezTo>
                  <a:pt x="45" y="61"/>
                  <a:pt x="43" y="57"/>
                  <a:pt x="42" y="55"/>
                </a:cubicBezTo>
                <a:cubicBezTo>
                  <a:pt x="44" y="51"/>
                  <a:pt x="44" y="48"/>
                  <a:pt x="46" y="44"/>
                </a:cubicBezTo>
                <a:cubicBezTo>
                  <a:pt x="39" y="29"/>
                  <a:pt x="31" y="14"/>
                  <a:pt x="23" y="0"/>
                </a:cubicBezTo>
                <a:close/>
                <a:moveTo>
                  <a:pt x="37" y="44"/>
                </a:moveTo>
                <a:cubicBezTo>
                  <a:pt x="39" y="44"/>
                  <a:pt x="40" y="46"/>
                  <a:pt x="40" y="48"/>
                </a:cubicBezTo>
                <a:cubicBezTo>
                  <a:pt x="40" y="50"/>
                  <a:pt x="39" y="52"/>
                  <a:pt x="37" y="52"/>
                </a:cubicBezTo>
                <a:cubicBezTo>
                  <a:pt x="34" y="52"/>
                  <a:pt x="33" y="50"/>
                  <a:pt x="33" y="48"/>
                </a:cubicBezTo>
                <a:cubicBezTo>
                  <a:pt x="33" y="46"/>
                  <a:pt x="34" y="44"/>
                  <a:pt x="37" y="44"/>
                </a:cubicBezTo>
                <a:close/>
                <a:moveTo>
                  <a:pt x="61" y="69"/>
                </a:moveTo>
                <a:cubicBezTo>
                  <a:pt x="63" y="70"/>
                  <a:pt x="65" y="72"/>
                  <a:pt x="67" y="75"/>
                </a:cubicBezTo>
                <a:cubicBezTo>
                  <a:pt x="68" y="78"/>
                  <a:pt x="69" y="81"/>
                  <a:pt x="69" y="84"/>
                </a:cubicBezTo>
                <a:cubicBezTo>
                  <a:pt x="68" y="86"/>
                  <a:pt x="68" y="87"/>
                  <a:pt x="66" y="88"/>
                </a:cubicBezTo>
                <a:cubicBezTo>
                  <a:pt x="65" y="88"/>
                  <a:pt x="64" y="88"/>
                  <a:pt x="62" y="87"/>
                </a:cubicBezTo>
                <a:cubicBezTo>
                  <a:pt x="60" y="86"/>
                  <a:pt x="57" y="84"/>
                  <a:pt x="56" y="81"/>
                </a:cubicBezTo>
                <a:cubicBezTo>
                  <a:pt x="54" y="78"/>
                  <a:pt x="54" y="75"/>
                  <a:pt x="54" y="72"/>
                </a:cubicBezTo>
                <a:cubicBezTo>
                  <a:pt x="54" y="71"/>
                  <a:pt x="55" y="69"/>
                  <a:pt x="56" y="68"/>
                </a:cubicBezTo>
                <a:cubicBezTo>
                  <a:pt x="57" y="68"/>
                  <a:pt x="59" y="68"/>
                  <a:pt x="61" y="69"/>
                </a:cubicBezTo>
                <a:close/>
                <a:moveTo>
                  <a:pt x="58" y="0"/>
                </a:moveTo>
                <a:cubicBezTo>
                  <a:pt x="65" y="6"/>
                  <a:pt x="71" y="15"/>
                  <a:pt x="66" y="30"/>
                </a:cubicBezTo>
                <a:cubicBezTo>
                  <a:pt x="50" y="57"/>
                  <a:pt x="50" y="57"/>
                  <a:pt x="50" y="57"/>
                </a:cubicBezTo>
                <a:cubicBezTo>
                  <a:pt x="50" y="57"/>
                  <a:pt x="50" y="57"/>
                  <a:pt x="50" y="57"/>
                </a:cubicBezTo>
                <a:cubicBezTo>
                  <a:pt x="49" y="56"/>
                  <a:pt x="49" y="56"/>
                  <a:pt x="49" y="55"/>
                </a:cubicBezTo>
                <a:cubicBezTo>
                  <a:pt x="50" y="52"/>
                  <a:pt x="51" y="49"/>
                  <a:pt x="52" y="45"/>
                </a:cubicBezTo>
                <a:cubicBezTo>
                  <a:pt x="53" y="44"/>
                  <a:pt x="53" y="44"/>
                  <a:pt x="53" y="44"/>
                </a:cubicBezTo>
                <a:cubicBezTo>
                  <a:pt x="52" y="42"/>
                  <a:pt x="52" y="42"/>
                  <a:pt x="52" y="42"/>
                </a:cubicBezTo>
                <a:cubicBezTo>
                  <a:pt x="44" y="26"/>
                  <a:pt x="44" y="26"/>
                  <a:pt x="44" y="26"/>
                </a:cubicBezTo>
                <a:cubicBezTo>
                  <a:pt x="58" y="0"/>
                  <a:pt x="58" y="0"/>
                  <a:pt x="58" y="0"/>
                </a:cubicBezTo>
                <a:close/>
                <a:moveTo>
                  <a:pt x="27" y="61"/>
                </a:moveTo>
                <a:cubicBezTo>
                  <a:pt x="27" y="61"/>
                  <a:pt x="27" y="61"/>
                  <a:pt x="27" y="61"/>
                </a:cubicBezTo>
                <a:cubicBezTo>
                  <a:pt x="23" y="59"/>
                  <a:pt x="18" y="59"/>
                  <a:pt x="14" y="61"/>
                </a:cubicBezTo>
                <a:cubicBezTo>
                  <a:pt x="10" y="63"/>
                  <a:pt x="6" y="67"/>
                  <a:pt x="4" y="72"/>
                </a:cubicBezTo>
                <a:cubicBezTo>
                  <a:pt x="1" y="76"/>
                  <a:pt x="0" y="81"/>
                  <a:pt x="1" y="86"/>
                </a:cubicBezTo>
                <a:cubicBezTo>
                  <a:pt x="1" y="90"/>
                  <a:pt x="4" y="95"/>
                  <a:pt x="8" y="97"/>
                </a:cubicBezTo>
                <a:cubicBezTo>
                  <a:pt x="12" y="99"/>
                  <a:pt x="17" y="99"/>
                  <a:pt x="21" y="97"/>
                </a:cubicBezTo>
                <a:cubicBezTo>
                  <a:pt x="24" y="95"/>
                  <a:pt x="28" y="92"/>
                  <a:pt x="30" y="89"/>
                </a:cubicBezTo>
                <a:cubicBezTo>
                  <a:pt x="30" y="89"/>
                  <a:pt x="30" y="89"/>
                  <a:pt x="30" y="89"/>
                </a:cubicBezTo>
                <a:cubicBezTo>
                  <a:pt x="30" y="88"/>
                  <a:pt x="30" y="88"/>
                  <a:pt x="30" y="88"/>
                </a:cubicBezTo>
                <a:cubicBezTo>
                  <a:pt x="31" y="87"/>
                  <a:pt x="31" y="87"/>
                  <a:pt x="31" y="86"/>
                </a:cubicBezTo>
                <a:cubicBezTo>
                  <a:pt x="37" y="77"/>
                  <a:pt x="37" y="77"/>
                  <a:pt x="37" y="77"/>
                </a:cubicBezTo>
                <a:lnTo>
                  <a:pt x="27" y="6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29" name="Freeform 64"/>
          <p:cNvSpPr>
            <a:spLocks noEditPoints="1"/>
          </p:cNvSpPr>
          <p:nvPr/>
        </p:nvSpPr>
        <p:spPr bwMode="auto">
          <a:xfrm>
            <a:off x="4710348" y="4477463"/>
            <a:ext cx="407248" cy="264563"/>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30" name="圆角矩形 29"/>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矩形 30"/>
          <p:cNvSpPr/>
          <p:nvPr/>
        </p:nvSpPr>
        <p:spPr>
          <a:xfrm>
            <a:off x="1149772" y="224525"/>
            <a:ext cx="4801314" cy="646331"/>
          </a:xfrm>
          <a:prstGeom prst="rect">
            <a:avLst/>
          </a:prstGeom>
        </p:spPr>
        <p:txBody>
          <a:bodyPr wrap="none">
            <a:spAutoFit/>
          </a:bodyPr>
          <a:lstStyle/>
          <a:p>
            <a:pPr algn="ctr"/>
            <a:r>
              <a:rPr kumimoji="1" lang="zh-CN" altLang="en-US" sz="3600" b="1" dirty="0" smtClean="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extLst>
      <p:ext uri="{BB962C8B-B14F-4D97-AF65-F5344CB8AC3E}">
        <p14:creationId xmlns:p14="http://schemas.microsoft.com/office/powerpoint/2010/main" val="216753892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anim calcmode="lin" valueType="num">
                                      <p:cBhvr>
                                        <p:cTn id="14" dur="250" fill="hold"/>
                                        <p:tgtEl>
                                          <p:spTgt spid="6"/>
                                        </p:tgtEl>
                                        <p:attrNameLst>
                                          <p:attrName>ppt_x</p:attrName>
                                        </p:attrNameLst>
                                      </p:cBhvr>
                                      <p:tavLst>
                                        <p:tav tm="0">
                                          <p:val>
                                            <p:strVal val="#ppt_x"/>
                                          </p:val>
                                        </p:tav>
                                        <p:tav tm="100000">
                                          <p:val>
                                            <p:strVal val="#ppt_x"/>
                                          </p:val>
                                        </p:tav>
                                      </p:tavLst>
                                    </p:anim>
                                    <p:anim calcmode="lin" valueType="num">
                                      <p:cBhvr>
                                        <p:cTn id="15" dur="2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anim calcmode="lin" valueType="num">
                                      <p:cBhvr>
                                        <p:cTn id="20" dur="250" fill="hold"/>
                                        <p:tgtEl>
                                          <p:spTgt spid="7"/>
                                        </p:tgtEl>
                                        <p:attrNameLst>
                                          <p:attrName>ppt_x</p:attrName>
                                        </p:attrNameLst>
                                      </p:cBhvr>
                                      <p:tavLst>
                                        <p:tav tm="0">
                                          <p:val>
                                            <p:strVal val="#ppt_x"/>
                                          </p:val>
                                        </p:tav>
                                        <p:tav tm="100000">
                                          <p:val>
                                            <p:strVal val="#ppt_x"/>
                                          </p:val>
                                        </p:tav>
                                      </p:tavLst>
                                    </p:anim>
                                    <p:anim calcmode="lin" valueType="num">
                                      <p:cBhvr>
                                        <p:cTn id="21" dur="2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50"/>
                                        <p:tgtEl>
                                          <p:spTgt spid="8"/>
                                        </p:tgtEl>
                                      </p:cBhvr>
                                    </p:animEffect>
                                    <p:anim calcmode="lin" valueType="num">
                                      <p:cBhvr>
                                        <p:cTn id="26" dur="250" fill="hold"/>
                                        <p:tgtEl>
                                          <p:spTgt spid="8"/>
                                        </p:tgtEl>
                                        <p:attrNameLst>
                                          <p:attrName>ppt_x</p:attrName>
                                        </p:attrNameLst>
                                      </p:cBhvr>
                                      <p:tavLst>
                                        <p:tav tm="0">
                                          <p:val>
                                            <p:strVal val="#ppt_x"/>
                                          </p:val>
                                        </p:tav>
                                        <p:tav tm="100000">
                                          <p:val>
                                            <p:strVal val="#ppt_x"/>
                                          </p:val>
                                        </p:tav>
                                      </p:tavLst>
                                    </p:anim>
                                    <p:anim calcmode="lin" valueType="num">
                                      <p:cBhvr>
                                        <p:cTn id="27" dur="25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250"/>
                                        <p:tgtEl>
                                          <p:spTgt spid="9"/>
                                        </p:tgtEl>
                                      </p:cBhvr>
                                    </p:animEffect>
                                    <p:anim calcmode="lin" valueType="num">
                                      <p:cBhvr>
                                        <p:cTn id="32" dur="250" fill="hold"/>
                                        <p:tgtEl>
                                          <p:spTgt spid="9"/>
                                        </p:tgtEl>
                                        <p:attrNameLst>
                                          <p:attrName>ppt_x</p:attrName>
                                        </p:attrNameLst>
                                      </p:cBhvr>
                                      <p:tavLst>
                                        <p:tav tm="0">
                                          <p:val>
                                            <p:strVal val="#ppt_x"/>
                                          </p:val>
                                        </p:tav>
                                        <p:tav tm="100000">
                                          <p:val>
                                            <p:strVal val="#ppt_x"/>
                                          </p:val>
                                        </p:tav>
                                      </p:tavLst>
                                    </p:anim>
                                    <p:anim calcmode="lin" valueType="num">
                                      <p:cBhvr>
                                        <p:cTn id="33" dur="25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1250"/>
                            </p:stCondLst>
                            <p:childTnLst>
                              <p:par>
                                <p:cTn id="35" presetID="42"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250"/>
                                        <p:tgtEl>
                                          <p:spTgt spid="10"/>
                                        </p:tgtEl>
                                      </p:cBhvr>
                                    </p:animEffect>
                                    <p:anim calcmode="lin" valueType="num">
                                      <p:cBhvr>
                                        <p:cTn id="38" dur="250" fill="hold"/>
                                        <p:tgtEl>
                                          <p:spTgt spid="10"/>
                                        </p:tgtEl>
                                        <p:attrNameLst>
                                          <p:attrName>ppt_x</p:attrName>
                                        </p:attrNameLst>
                                      </p:cBhvr>
                                      <p:tavLst>
                                        <p:tav tm="0">
                                          <p:val>
                                            <p:strVal val="#ppt_x"/>
                                          </p:val>
                                        </p:tav>
                                        <p:tav tm="100000">
                                          <p:val>
                                            <p:strVal val="#ppt_x"/>
                                          </p:val>
                                        </p:tav>
                                      </p:tavLst>
                                    </p:anim>
                                    <p:anim calcmode="lin" valueType="num">
                                      <p:cBhvr>
                                        <p:cTn id="39" dur="25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250"/>
                                        <p:tgtEl>
                                          <p:spTgt spid="12"/>
                                        </p:tgtEl>
                                      </p:cBhvr>
                                    </p:animEffect>
                                    <p:anim calcmode="lin" valueType="num">
                                      <p:cBhvr>
                                        <p:cTn id="44" dur="250" fill="hold"/>
                                        <p:tgtEl>
                                          <p:spTgt spid="12"/>
                                        </p:tgtEl>
                                        <p:attrNameLst>
                                          <p:attrName>ppt_x</p:attrName>
                                        </p:attrNameLst>
                                      </p:cBhvr>
                                      <p:tavLst>
                                        <p:tav tm="0">
                                          <p:val>
                                            <p:strVal val="#ppt_x"/>
                                          </p:val>
                                        </p:tav>
                                        <p:tav tm="100000">
                                          <p:val>
                                            <p:strVal val="#ppt_x"/>
                                          </p:val>
                                        </p:tav>
                                      </p:tavLst>
                                    </p:anim>
                                    <p:anim calcmode="lin" valueType="num">
                                      <p:cBhvr>
                                        <p:cTn id="45" dur="25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175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250"/>
                                        <p:tgtEl>
                                          <p:spTgt spid="13"/>
                                        </p:tgtEl>
                                      </p:cBhvr>
                                    </p:animEffect>
                                    <p:anim calcmode="lin" valueType="num">
                                      <p:cBhvr>
                                        <p:cTn id="50" dur="250" fill="hold"/>
                                        <p:tgtEl>
                                          <p:spTgt spid="13"/>
                                        </p:tgtEl>
                                        <p:attrNameLst>
                                          <p:attrName>ppt_x</p:attrName>
                                        </p:attrNameLst>
                                      </p:cBhvr>
                                      <p:tavLst>
                                        <p:tav tm="0">
                                          <p:val>
                                            <p:strVal val="#ppt_x"/>
                                          </p:val>
                                        </p:tav>
                                        <p:tav tm="100000">
                                          <p:val>
                                            <p:strVal val="#ppt_x"/>
                                          </p:val>
                                        </p:tav>
                                      </p:tavLst>
                                    </p:anim>
                                    <p:anim calcmode="lin" valueType="num">
                                      <p:cBhvr>
                                        <p:cTn id="51" dur="25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20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250"/>
                                        <p:tgtEl>
                                          <p:spTgt spid="14"/>
                                        </p:tgtEl>
                                      </p:cBhvr>
                                    </p:animEffect>
                                    <p:anim calcmode="lin" valueType="num">
                                      <p:cBhvr>
                                        <p:cTn id="56" dur="250" fill="hold"/>
                                        <p:tgtEl>
                                          <p:spTgt spid="14"/>
                                        </p:tgtEl>
                                        <p:attrNameLst>
                                          <p:attrName>ppt_x</p:attrName>
                                        </p:attrNameLst>
                                      </p:cBhvr>
                                      <p:tavLst>
                                        <p:tav tm="0">
                                          <p:val>
                                            <p:strVal val="#ppt_x"/>
                                          </p:val>
                                        </p:tav>
                                        <p:tav tm="100000">
                                          <p:val>
                                            <p:strVal val="#ppt_x"/>
                                          </p:val>
                                        </p:tav>
                                      </p:tavLst>
                                    </p:anim>
                                    <p:anim calcmode="lin" valueType="num">
                                      <p:cBhvr>
                                        <p:cTn id="57" dur="25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2250"/>
                            </p:stCondLst>
                            <p:childTnLst>
                              <p:par>
                                <p:cTn id="59" presetID="42" presetClass="entr" presetSubtype="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250"/>
                                        <p:tgtEl>
                                          <p:spTgt spid="15"/>
                                        </p:tgtEl>
                                      </p:cBhvr>
                                    </p:animEffec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1"/>
                                          </p:val>
                                        </p:tav>
                                        <p:tav tm="100000">
                                          <p:val>
                                            <p:strVal val="#ppt_y"/>
                                          </p:val>
                                        </p:tav>
                                      </p:tavLst>
                                    </p:anim>
                                  </p:childTnLst>
                                </p:cTn>
                              </p:par>
                            </p:childTnLst>
                          </p:cTn>
                        </p:par>
                        <p:par>
                          <p:cTn id="64" fill="hold">
                            <p:stCondLst>
                              <p:cond delay="2500"/>
                            </p:stCondLst>
                            <p:childTnLst>
                              <p:par>
                                <p:cTn id="65" presetID="42" presetClass="entr" presetSubtype="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250"/>
                                        <p:tgtEl>
                                          <p:spTgt spid="16"/>
                                        </p:tgtEl>
                                      </p:cBhvr>
                                    </p:animEffect>
                                    <p:anim calcmode="lin" valueType="num">
                                      <p:cBhvr>
                                        <p:cTn id="68" dur="250" fill="hold"/>
                                        <p:tgtEl>
                                          <p:spTgt spid="16"/>
                                        </p:tgtEl>
                                        <p:attrNameLst>
                                          <p:attrName>ppt_x</p:attrName>
                                        </p:attrNameLst>
                                      </p:cBhvr>
                                      <p:tavLst>
                                        <p:tav tm="0">
                                          <p:val>
                                            <p:strVal val="#ppt_x"/>
                                          </p:val>
                                        </p:tav>
                                        <p:tav tm="100000">
                                          <p:val>
                                            <p:strVal val="#ppt_x"/>
                                          </p:val>
                                        </p:tav>
                                      </p:tavLst>
                                    </p:anim>
                                    <p:anim calcmode="lin" valueType="num">
                                      <p:cBhvr>
                                        <p:cTn id="69" dur="250" fill="hold"/>
                                        <p:tgtEl>
                                          <p:spTgt spid="16"/>
                                        </p:tgtEl>
                                        <p:attrNameLst>
                                          <p:attrName>ppt_y</p:attrName>
                                        </p:attrNameLst>
                                      </p:cBhvr>
                                      <p:tavLst>
                                        <p:tav tm="0">
                                          <p:val>
                                            <p:strVal val="#ppt_y+.1"/>
                                          </p:val>
                                        </p:tav>
                                        <p:tav tm="100000">
                                          <p:val>
                                            <p:strVal val="#ppt_y"/>
                                          </p:val>
                                        </p:tav>
                                      </p:tavLst>
                                    </p:anim>
                                  </p:childTnLst>
                                </p:cTn>
                              </p:par>
                            </p:childTnLst>
                          </p:cTn>
                        </p:par>
                        <p:par>
                          <p:cTn id="70" fill="hold">
                            <p:stCondLst>
                              <p:cond delay="2750"/>
                            </p:stCondLst>
                            <p:childTnLst>
                              <p:par>
                                <p:cTn id="71" presetID="42" presetClass="entr" presetSubtype="0"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250"/>
                                        <p:tgtEl>
                                          <p:spTgt spid="17"/>
                                        </p:tgtEl>
                                      </p:cBhvr>
                                    </p:animEffect>
                                    <p:anim calcmode="lin" valueType="num">
                                      <p:cBhvr>
                                        <p:cTn id="74" dur="250" fill="hold"/>
                                        <p:tgtEl>
                                          <p:spTgt spid="17"/>
                                        </p:tgtEl>
                                        <p:attrNameLst>
                                          <p:attrName>ppt_x</p:attrName>
                                        </p:attrNameLst>
                                      </p:cBhvr>
                                      <p:tavLst>
                                        <p:tav tm="0">
                                          <p:val>
                                            <p:strVal val="#ppt_x"/>
                                          </p:val>
                                        </p:tav>
                                        <p:tav tm="100000">
                                          <p:val>
                                            <p:strVal val="#ppt_x"/>
                                          </p:val>
                                        </p:tav>
                                      </p:tavLst>
                                    </p:anim>
                                    <p:anim calcmode="lin" valueType="num">
                                      <p:cBhvr>
                                        <p:cTn id="75" dur="250" fill="hold"/>
                                        <p:tgtEl>
                                          <p:spTgt spid="17"/>
                                        </p:tgtEl>
                                        <p:attrNameLst>
                                          <p:attrName>ppt_y</p:attrName>
                                        </p:attrNameLst>
                                      </p:cBhvr>
                                      <p:tavLst>
                                        <p:tav tm="0">
                                          <p:val>
                                            <p:strVal val="#ppt_y+.1"/>
                                          </p:val>
                                        </p:tav>
                                        <p:tav tm="100000">
                                          <p:val>
                                            <p:strVal val="#ppt_y"/>
                                          </p:val>
                                        </p:tav>
                                      </p:tavLst>
                                    </p:anim>
                                  </p:childTnLst>
                                </p:cTn>
                              </p:par>
                            </p:childTnLst>
                          </p:cTn>
                        </p:par>
                        <p:par>
                          <p:cTn id="76" fill="hold">
                            <p:stCondLst>
                              <p:cond delay="3000"/>
                            </p:stCondLst>
                            <p:childTnLst>
                              <p:par>
                                <p:cTn id="77" presetID="42"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250"/>
                                        <p:tgtEl>
                                          <p:spTgt spid="18"/>
                                        </p:tgtEl>
                                      </p:cBhvr>
                                    </p:animEffect>
                                    <p:anim calcmode="lin" valueType="num">
                                      <p:cBhvr>
                                        <p:cTn id="80" dur="250" fill="hold"/>
                                        <p:tgtEl>
                                          <p:spTgt spid="18"/>
                                        </p:tgtEl>
                                        <p:attrNameLst>
                                          <p:attrName>ppt_x</p:attrName>
                                        </p:attrNameLst>
                                      </p:cBhvr>
                                      <p:tavLst>
                                        <p:tav tm="0">
                                          <p:val>
                                            <p:strVal val="#ppt_x"/>
                                          </p:val>
                                        </p:tav>
                                        <p:tav tm="100000">
                                          <p:val>
                                            <p:strVal val="#ppt_x"/>
                                          </p:val>
                                        </p:tav>
                                      </p:tavLst>
                                    </p:anim>
                                    <p:anim calcmode="lin" valueType="num">
                                      <p:cBhvr>
                                        <p:cTn id="81" dur="250" fill="hold"/>
                                        <p:tgtEl>
                                          <p:spTgt spid="18"/>
                                        </p:tgtEl>
                                        <p:attrNameLst>
                                          <p:attrName>ppt_y</p:attrName>
                                        </p:attrNameLst>
                                      </p:cBhvr>
                                      <p:tavLst>
                                        <p:tav tm="0">
                                          <p:val>
                                            <p:strVal val="#ppt_y+.1"/>
                                          </p:val>
                                        </p:tav>
                                        <p:tav tm="100000">
                                          <p:val>
                                            <p:strVal val="#ppt_y"/>
                                          </p:val>
                                        </p:tav>
                                      </p:tavLst>
                                    </p:anim>
                                  </p:childTnLst>
                                </p:cTn>
                              </p:par>
                            </p:childTnLst>
                          </p:cTn>
                        </p:par>
                        <p:par>
                          <p:cTn id="82" fill="hold">
                            <p:stCondLst>
                              <p:cond delay="3250"/>
                            </p:stCondLst>
                            <p:childTnLst>
                              <p:par>
                                <p:cTn id="83" presetID="42" presetClass="entr" presetSubtype="0"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250"/>
                                        <p:tgtEl>
                                          <p:spTgt spid="19"/>
                                        </p:tgtEl>
                                      </p:cBhvr>
                                    </p:animEffect>
                                    <p:anim calcmode="lin" valueType="num">
                                      <p:cBhvr>
                                        <p:cTn id="86" dur="250" fill="hold"/>
                                        <p:tgtEl>
                                          <p:spTgt spid="19"/>
                                        </p:tgtEl>
                                        <p:attrNameLst>
                                          <p:attrName>ppt_x</p:attrName>
                                        </p:attrNameLst>
                                      </p:cBhvr>
                                      <p:tavLst>
                                        <p:tav tm="0">
                                          <p:val>
                                            <p:strVal val="#ppt_x"/>
                                          </p:val>
                                        </p:tav>
                                        <p:tav tm="100000">
                                          <p:val>
                                            <p:strVal val="#ppt_x"/>
                                          </p:val>
                                        </p:tav>
                                      </p:tavLst>
                                    </p:anim>
                                    <p:anim calcmode="lin" valueType="num">
                                      <p:cBhvr>
                                        <p:cTn id="87" dur="250" fill="hold"/>
                                        <p:tgtEl>
                                          <p:spTgt spid="19"/>
                                        </p:tgtEl>
                                        <p:attrNameLst>
                                          <p:attrName>ppt_y</p:attrName>
                                        </p:attrNameLst>
                                      </p:cBhvr>
                                      <p:tavLst>
                                        <p:tav tm="0">
                                          <p:val>
                                            <p:strVal val="#ppt_y+.1"/>
                                          </p:val>
                                        </p:tav>
                                        <p:tav tm="100000">
                                          <p:val>
                                            <p:strVal val="#ppt_y"/>
                                          </p:val>
                                        </p:tav>
                                      </p:tavLst>
                                    </p:anim>
                                  </p:childTnLst>
                                </p:cTn>
                              </p:par>
                            </p:childTnLst>
                          </p:cTn>
                        </p:par>
                        <p:par>
                          <p:cTn id="88" fill="hold">
                            <p:stCondLst>
                              <p:cond delay="3500"/>
                            </p:stCondLst>
                            <p:childTnLst>
                              <p:par>
                                <p:cTn id="89" presetID="42" presetClass="entr" presetSubtype="0"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250"/>
                                        <p:tgtEl>
                                          <p:spTgt spid="20"/>
                                        </p:tgtEl>
                                      </p:cBhvr>
                                    </p:animEffect>
                                    <p:anim calcmode="lin" valueType="num">
                                      <p:cBhvr>
                                        <p:cTn id="92" dur="250" fill="hold"/>
                                        <p:tgtEl>
                                          <p:spTgt spid="20"/>
                                        </p:tgtEl>
                                        <p:attrNameLst>
                                          <p:attrName>ppt_x</p:attrName>
                                        </p:attrNameLst>
                                      </p:cBhvr>
                                      <p:tavLst>
                                        <p:tav tm="0">
                                          <p:val>
                                            <p:strVal val="#ppt_x"/>
                                          </p:val>
                                        </p:tav>
                                        <p:tav tm="100000">
                                          <p:val>
                                            <p:strVal val="#ppt_x"/>
                                          </p:val>
                                        </p:tav>
                                      </p:tavLst>
                                    </p:anim>
                                    <p:anim calcmode="lin" valueType="num">
                                      <p:cBhvr>
                                        <p:cTn id="93" dur="250" fill="hold"/>
                                        <p:tgtEl>
                                          <p:spTgt spid="20"/>
                                        </p:tgtEl>
                                        <p:attrNameLst>
                                          <p:attrName>ppt_y</p:attrName>
                                        </p:attrNameLst>
                                      </p:cBhvr>
                                      <p:tavLst>
                                        <p:tav tm="0">
                                          <p:val>
                                            <p:strVal val="#ppt_y+.1"/>
                                          </p:val>
                                        </p:tav>
                                        <p:tav tm="100000">
                                          <p:val>
                                            <p:strVal val="#ppt_y"/>
                                          </p:val>
                                        </p:tav>
                                      </p:tavLst>
                                    </p:anim>
                                  </p:childTnLst>
                                </p:cTn>
                              </p:par>
                            </p:childTnLst>
                          </p:cTn>
                        </p:par>
                        <p:par>
                          <p:cTn id="94" fill="hold">
                            <p:stCondLst>
                              <p:cond delay="3750"/>
                            </p:stCondLst>
                            <p:childTnLst>
                              <p:par>
                                <p:cTn id="95" presetID="42" presetClass="entr" presetSubtype="0"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250"/>
                                        <p:tgtEl>
                                          <p:spTgt spid="21"/>
                                        </p:tgtEl>
                                      </p:cBhvr>
                                    </p:animEffect>
                                    <p:anim calcmode="lin" valueType="num">
                                      <p:cBhvr>
                                        <p:cTn id="98" dur="250" fill="hold"/>
                                        <p:tgtEl>
                                          <p:spTgt spid="21"/>
                                        </p:tgtEl>
                                        <p:attrNameLst>
                                          <p:attrName>ppt_x</p:attrName>
                                        </p:attrNameLst>
                                      </p:cBhvr>
                                      <p:tavLst>
                                        <p:tav tm="0">
                                          <p:val>
                                            <p:strVal val="#ppt_x"/>
                                          </p:val>
                                        </p:tav>
                                        <p:tav tm="100000">
                                          <p:val>
                                            <p:strVal val="#ppt_x"/>
                                          </p:val>
                                        </p:tav>
                                      </p:tavLst>
                                    </p:anim>
                                    <p:anim calcmode="lin" valueType="num">
                                      <p:cBhvr>
                                        <p:cTn id="99" dur="250" fill="hold"/>
                                        <p:tgtEl>
                                          <p:spTgt spid="21"/>
                                        </p:tgtEl>
                                        <p:attrNameLst>
                                          <p:attrName>ppt_y</p:attrName>
                                        </p:attrNameLst>
                                      </p:cBhvr>
                                      <p:tavLst>
                                        <p:tav tm="0">
                                          <p:val>
                                            <p:strVal val="#ppt_y+.1"/>
                                          </p:val>
                                        </p:tav>
                                        <p:tav tm="100000">
                                          <p:val>
                                            <p:strVal val="#ppt_y"/>
                                          </p:val>
                                        </p:tav>
                                      </p:tavLst>
                                    </p:anim>
                                  </p:childTnLst>
                                </p:cTn>
                              </p:par>
                            </p:childTnLst>
                          </p:cTn>
                        </p:par>
                        <p:par>
                          <p:cTn id="100" fill="hold">
                            <p:stCondLst>
                              <p:cond delay="4000"/>
                            </p:stCondLst>
                            <p:childTnLst>
                              <p:par>
                                <p:cTn id="101" presetID="42" presetClass="entr" presetSubtype="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fade">
                                      <p:cBhvr>
                                        <p:cTn id="103" dur="250"/>
                                        <p:tgtEl>
                                          <p:spTgt spid="22"/>
                                        </p:tgtEl>
                                      </p:cBhvr>
                                    </p:animEffect>
                                    <p:anim calcmode="lin" valueType="num">
                                      <p:cBhvr>
                                        <p:cTn id="104" dur="250" fill="hold"/>
                                        <p:tgtEl>
                                          <p:spTgt spid="22"/>
                                        </p:tgtEl>
                                        <p:attrNameLst>
                                          <p:attrName>ppt_x</p:attrName>
                                        </p:attrNameLst>
                                      </p:cBhvr>
                                      <p:tavLst>
                                        <p:tav tm="0">
                                          <p:val>
                                            <p:strVal val="#ppt_x"/>
                                          </p:val>
                                        </p:tav>
                                        <p:tav tm="100000">
                                          <p:val>
                                            <p:strVal val="#ppt_x"/>
                                          </p:val>
                                        </p:tav>
                                      </p:tavLst>
                                    </p:anim>
                                    <p:anim calcmode="lin" valueType="num">
                                      <p:cBhvr>
                                        <p:cTn id="105" dur="250" fill="hold"/>
                                        <p:tgtEl>
                                          <p:spTgt spid="22"/>
                                        </p:tgtEl>
                                        <p:attrNameLst>
                                          <p:attrName>ppt_y</p:attrName>
                                        </p:attrNameLst>
                                      </p:cBhvr>
                                      <p:tavLst>
                                        <p:tav tm="0">
                                          <p:val>
                                            <p:strVal val="#ppt_y+.1"/>
                                          </p:val>
                                        </p:tav>
                                        <p:tav tm="100000">
                                          <p:val>
                                            <p:strVal val="#ppt_y"/>
                                          </p:val>
                                        </p:tav>
                                      </p:tavLst>
                                    </p:anim>
                                  </p:childTnLst>
                                </p:cTn>
                              </p:par>
                            </p:childTnLst>
                          </p:cTn>
                        </p:par>
                        <p:par>
                          <p:cTn id="106" fill="hold">
                            <p:stCondLst>
                              <p:cond delay="4250"/>
                            </p:stCondLst>
                            <p:childTnLst>
                              <p:par>
                                <p:cTn id="107" presetID="42" presetClass="entr" presetSubtype="0" fill="hold" grpId="0" nodeType="afterEffect">
                                  <p:stCondLst>
                                    <p:cond delay="0"/>
                                  </p:stCondLst>
                                  <p:childTnLst>
                                    <p:set>
                                      <p:cBhvr>
                                        <p:cTn id="108" dur="1" fill="hold">
                                          <p:stCondLst>
                                            <p:cond delay="0"/>
                                          </p:stCondLst>
                                        </p:cTn>
                                        <p:tgtEl>
                                          <p:spTgt spid="23"/>
                                        </p:tgtEl>
                                        <p:attrNameLst>
                                          <p:attrName>style.visibility</p:attrName>
                                        </p:attrNameLst>
                                      </p:cBhvr>
                                      <p:to>
                                        <p:strVal val="visible"/>
                                      </p:to>
                                    </p:set>
                                    <p:animEffect transition="in" filter="fade">
                                      <p:cBhvr>
                                        <p:cTn id="109" dur="250"/>
                                        <p:tgtEl>
                                          <p:spTgt spid="23"/>
                                        </p:tgtEl>
                                      </p:cBhvr>
                                    </p:animEffect>
                                    <p:anim calcmode="lin" valueType="num">
                                      <p:cBhvr>
                                        <p:cTn id="110" dur="250" fill="hold"/>
                                        <p:tgtEl>
                                          <p:spTgt spid="23"/>
                                        </p:tgtEl>
                                        <p:attrNameLst>
                                          <p:attrName>ppt_x</p:attrName>
                                        </p:attrNameLst>
                                      </p:cBhvr>
                                      <p:tavLst>
                                        <p:tav tm="0">
                                          <p:val>
                                            <p:strVal val="#ppt_x"/>
                                          </p:val>
                                        </p:tav>
                                        <p:tav tm="100000">
                                          <p:val>
                                            <p:strVal val="#ppt_x"/>
                                          </p:val>
                                        </p:tav>
                                      </p:tavLst>
                                    </p:anim>
                                    <p:anim calcmode="lin" valueType="num">
                                      <p:cBhvr>
                                        <p:cTn id="111" dur="250" fill="hold"/>
                                        <p:tgtEl>
                                          <p:spTgt spid="23"/>
                                        </p:tgtEl>
                                        <p:attrNameLst>
                                          <p:attrName>ppt_y</p:attrName>
                                        </p:attrNameLst>
                                      </p:cBhvr>
                                      <p:tavLst>
                                        <p:tav tm="0">
                                          <p:val>
                                            <p:strVal val="#ppt_y+.1"/>
                                          </p:val>
                                        </p:tav>
                                        <p:tav tm="100000">
                                          <p:val>
                                            <p:strVal val="#ppt_y"/>
                                          </p:val>
                                        </p:tav>
                                      </p:tavLst>
                                    </p:anim>
                                  </p:childTnLst>
                                </p:cTn>
                              </p:par>
                            </p:childTnLst>
                          </p:cTn>
                        </p:par>
                        <p:par>
                          <p:cTn id="112" fill="hold">
                            <p:stCondLst>
                              <p:cond delay="4500"/>
                            </p:stCondLst>
                            <p:childTnLst>
                              <p:par>
                                <p:cTn id="113" presetID="42" presetClass="entr" presetSubtype="0" fill="hold" grpId="0" nodeType="afterEffect">
                                  <p:stCondLst>
                                    <p:cond delay="0"/>
                                  </p:stCondLst>
                                  <p:childTnLst>
                                    <p:set>
                                      <p:cBhvr>
                                        <p:cTn id="114" dur="1" fill="hold">
                                          <p:stCondLst>
                                            <p:cond delay="0"/>
                                          </p:stCondLst>
                                        </p:cTn>
                                        <p:tgtEl>
                                          <p:spTgt spid="24"/>
                                        </p:tgtEl>
                                        <p:attrNameLst>
                                          <p:attrName>style.visibility</p:attrName>
                                        </p:attrNameLst>
                                      </p:cBhvr>
                                      <p:to>
                                        <p:strVal val="visible"/>
                                      </p:to>
                                    </p:set>
                                    <p:animEffect transition="in" filter="fade">
                                      <p:cBhvr>
                                        <p:cTn id="115" dur="250"/>
                                        <p:tgtEl>
                                          <p:spTgt spid="24"/>
                                        </p:tgtEl>
                                      </p:cBhvr>
                                    </p:animEffect>
                                    <p:anim calcmode="lin" valueType="num">
                                      <p:cBhvr>
                                        <p:cTn id="116" dur="250" fill="hold"/>
                                        <p:tgtEl>
                                          <p:spTgt spid="24"/>
                                        </p:tgtEl>
                                        <p:attrNameLst>
                                          <p:attrName>ppt_x</p:attrName>
                                        </p:attrNameLst>
                                      </p:cBhvr>
                                      <p:tavLst>
                                        <p:tav tm="0">
                                          <p:val>
                                            <p:strVal val="#ppt_x"/>
                                          </p:val>
                                        </p:tav>
                                        <p:tav tm="100000">
                                          <p:val>
                                            <p:strVal val="#ppt_x"/>
                                          </p:val>
                                        </p:tav>
                                      </p:tavLst>
                                    </p:anim>
                                    <p:anim calcmode="lin" valueType="num">
                                      <p:cBhvr>
                                        <p:cTn id="117" dur="250" fill="hold"/>
                                        <p:tgtEl>
                                          <p:spTgt spid="24"/>
                                        </p:tgtEl>
                                        <p:attrNameLst>
                                          <p:attrName>ppt_y</p:attrName>
                                        </p:attrNameLst>
                                      </p:cBhvr>
                                      <p:tavLst>
                                        <p:tav tm="0">
                                          <p:val>
                                            <p:strVal val="#ppt_y+.1"/>
                                          </p:val>
                                        </p:tav>
                                        <p:tav tm="100000">
                                          <p:val>
                                            <p:strVal val="#ppt_y"/>
                                          </p:val>
                                        </p:tav>
                                      </p:tavLst>
                                    </p:anim>
                                  </p:childTnLst>
                                </p:cTn>
                              </p:par>
                            </p:childTnLst>
                          </p:cTn>
                        </p:par>
                        <p:par>
                          <p:cTn id="118" fill="hold">
                            <p:stCondLst>
                              <p:cond delay="4750"/>
                            </p:stCondLst>
                            <p:childTnLst>
                              <p:par>
                                <p:cTn id="119" presetID="42" presetClass="entr" presetSubtype="0" fill="hold" grpId="0" nodeType="afterEffect">
                                  <p:stCondLst>
                                    <p:cond delay="0"/>
                                  </p:stCondLst>
                                  <p:childTnLst>
                                    <p:set>
                                      <p:cBhvr>
                                        <p:cTn id="120" dur="1" fill="hold">
                                          <p:stCondLst>
                                            <p:cond delay="0"/>
                                          </p:stCondLst>
                                        </p:cTn>
                                        <p:tgtEl>
                                          <p:spTgt spid="25"/>
                                        </p:tgtEl>
                                        <p:attrNameLst>
                                          <p:attrName>style.visibility</p:attrName>
                                        </p:attrNameLst>
                                      </p:cBhvr>
                                      <p:to>
                                        <p:strVal val="visible"/>
                                      </p:to>
                                    </p:set>
                                    <p:animEffect transition="in" filter="fade">
                                      <p:cBhvr>
                                        <p:cTn id="121" dur="250"/>
                                        <p:tgtEl>
                                          <p:spTgt spid="25"/>
                                        </p:tgtEl>
                                      </p:cBhvr>
                                    </p:animEffect>
                                    <p:anim calcmode="lin" valueType="num">
                                      <p:cBhvr>
                                        <p:cTn id="122" dur="250" fill="hold"/>
                                        <p:tgtEl>
                                          <p:spTgt spid="25"/>
                                        </p:tgtEl>
                                        <p:attrNameLst>
                                          <p:attrName>ppt_x</p:attrName>
                                        </p:attrNameLst>
                                      </p:cBhvr>
                                      <p:tavLst>
                                        <p:tav tm="0">
                                          <p:val>
                                            <p:strVal val="#ppt_x"/>
                                          </p:val>
                                        </p:tav>
                                        <p:tav tm="100000">
                                          <p:val>
                                            <p:strVal val="#ppt_x"/>
                                          </p:val>
                                        </p:tav>
                                      </p:tavLst>
                                    </p:anim>
                                    <p:anim calcmode="lin" valueType="num">
                                      <p:cBhvr>
                                        <p:cTn id="123" dur="250" fill="hold"/>
                                        <p:tgtEl>
                                          <p:spTgt spid="25"/>
                                        </p:tgtEl>
                                        <p:attrNameLst>
                                          <p:attrName>ppt_y</p:attrName>
                                        </p:attrNameLst>
                                      </p:cBhvr>
                                      <p:tavLst>
                                        <p:tav tm="0">
                                          <p:val>
                                            <p:strVal val="#ppt_y+.1"/>
                                          </p:val>
                                        </p:tav>
                                        <p:tav tm="100000">
                                          <p:val>
                                            <p:strVal val="#ppt_y"/>
                                          </p:val>
                                        </p:tav>
                                      </p:tavLst>
                                    </p:anim>
                                  </p:childTnLst>
                                </p:cTn>
                              </p:par>
                            </p:childTnLst>
                          </p:cTn>
                        </p:par>
                        <p:par>
                          <p:cTn id="124" fill="hold">
                            <p:stCondLst>
                              <p:cond delay="5000"/>
                            </p:stCondLst>
                            <p:childTnLst>
                              <p:par>
                                <p:cTn id="125" presetID="42" presetClass="entr" presetSubtype="0" fill="hold" grpId="0" nodeType="afterEffect">
                                  <p:stCondLst>
                                    <p:cond delay="0"/>
                                  </p:stCondLst>
                                  <p:childTnLst>
                                    <p:set>
                                      <p:cBhvr>
                                        <p:cTn id="126" dur="1" fill="hold">
                                          <p:stCondLst>
                                            <p:cond delay="0"/>
                                          </p:stCondLst>
                                        </p:cTn>
                                        <p:tgtEl>
                                          <p:spTgt spid="26"/>
                                        </p:tgtEl>
                                        <p:attrNameLst>
                                          <p:attrName>style.visibility</p:attrName>
                                        </p:attrNameLst>
                                      </p:cBhvr>
                                      <p:to>
                                        <p:strVal val="visible"/>
                                      </p:to>
                                    </p:set>
                                    <p:animEffect transition="in" filter="fade">
                                      <p:cBhvr>
                                        <p:cTn id="127" dur="250"/>
                                        <p:tgtEl>
                                          <p:spTgt spid="26"/>
                                        </p:tgtEl>
                                      </p:cBhvr>
                                    </p:animEffect>
                                    <p:anim calcmode="lin" valueType="num">
                                      <p:cBhvr>
                                        <p:cTn id="128" dur="250" fill="hold"/>
                                        <p:tgtEl>
                                          <p:spTgt spid="26"/>
                                        </p:tgtEl>
                                        <p:attrNameLst>
                                          <p:attrName>ppt_x</p:attrName>
                                        </p:attrNameLst>
                                      </p:cBhvr>
                                      <p:tavLst>
                                        <p:tav tm="0">
                                          <p:val>
                                            <p:strVal val="#ppt_x"/>
                                          </p:val>
                                        </p:tav>
                                        <p:tav tm="100000">
                                          <p:val>
                                            <p:strVal val="#ppt_x"/>
                                          </p:val>
                                        </p:tav>
                                      </p:tavLst>
                                    </p:anim>
                                    <p:anim calcmode="lin" valueType="num">
                                      <p:cBhvr>
                                        <p:cTn id="129" dur="250" fill="hold"/>
                                        <p:tgtEl>
                                          <p:spTgt spid="26"/>
                                        </p:tgtEl>
                                        <p:attrNameLst>
                                          <p:attrName>ppt_y</p:attrName>
                                        </p:attrNameLst>
                                      </p:cBhvr>
                                      <p:tavLst>
                                        <p:tav tm="0">
                                          <p:val>
                                            <p:strVal val="#ppt_y+.1"/>
                                          </p:val>
                                        </p:tav>
                                        <p:tav tm="100000">
                                          <p:val>
                                            <p:strVal val="#ppt_y"/>
                                          </p:val>
                                        </p:tav>
                                      </p:tavLst>
                                    </p:anim>
                                  </p:childTnLst>
                                </p:cTn>
                              </p:par>
                            </p:childTnLst>
                          </p:cTn>
                        </p:par>
                        <p:par>
                          <p:cTn id="130" fill="hold">
                            <p:stCondLst>
                              <p:cond delay="5250"/>
                            </p:stCondLst>
                            <p:childTnLst>
                              <p:par>
                                <p:cTn id="131" presetID="42" presetClass="entr" presetSubtype="0" fill="hold" grpId="0" nodeType="afterEffect">
                                  <p:stCondLst>
                                    <p:cond delay="0"/>
                                  </p:stCondLst>
                                  <p:childTnLst>
                                    <p:set>
                                      <p:cBhvr>
                                        <p:cTn id="132" dur="1" fill="hold">
                                          <p:stCondLst>
                                            <p:cond delay="0"/>
                                          </p:stCondLst>
                                        </p:cTn>
                                        <p:tgtEl>
                                          <p:spTgt spid="27"/>
                                        </p:tgtEl>
                                        <p:attrNameLst>
                                          <p:attrName>style.visibility</p:attrName>
                                        </p:attrNameLst>
                                      </p:cBhvr>
                                      <p:to>
                                        <p:strVal val="visible"/>
                                      </p:to>
                                    </p:set>
                                    <p:animEffect transition="in" filter="fade">
                                      <p:cBhvr>
                                        <p:cTn id="133" dur="250"/>
                                        <p:tgtEl>
                                          <p:spTgt spid="27"/>
                                        </p:tgtEl>
                                      </p:cBhvr>
                                    </p:animEffect>
                                    <p:anim calcmode="lin" valueType="num">
                                      <p:cBhvr>
                                        <p:cTn id="134" dur="250" fill="hold"/>
                                        <p:tgtEl>
                                          <p:spTgt spid="27"/>
                                        </p:tgtEl>
                                        <p:attrNameLst>
                                          <p:attrName>ppt_x</p:attrName>
                                        </p:attrNameLst>
                                      </p:cBhvr>
                                      <p:tavLst>
                                        <p:tav tm="0">
                                          <p:val>
                                            <p:strVal val="#ppt_x"/>
                                          </p:val>
                                        </p:tav>
                                        <p:tav tm="100000">
                                          <p:val>
                                            <p:strVal val="#ppt_x"/>
                                          </p:val>
                                        </p:tav>
                                      </p:tavLst>
                                    </p:anim>
                                    <p:anim calcmode="lin" valueType="num">
                                      <p:cBhvr>
                                        <p:cTn id="135" dur="250" fill="hold"/>
                                        <p:tgtEl>
                                          <p:spTgt spid="27"/>
                                        </p:tgtEl>
                                        <p:attrNameLst>
                                          <p:attrName>ppt_y</p:attrName>
                                        </p:attrNameLst>
                                      </p:cBhvr>
                                      <p:tavLst>
                                        <p:tav tm="0">
                                          <p:val>
                                            <p:strVal val="#ppt_y+.1"/>
                                          </p:val>
                                        </p:tav>
                                        <p:tav tm="100000">
                                          <p:val>
                                            <p:strVal val="#ppt_y"/>
                                          </p:val>
                                        </p:tav>
                                      </p:tavLst>
                                    </p:anim>
                                  </p:childTnLst>
                                </p:cTn>
                              </p:par>
                            </p:childTnLst>
                          </p:cTn>
                        </p:par>
                        <p:par>
                          <p:cTn id="136" fill="hold">
                            <p:stCondLst>
                              <p:cond delay="5500"/>
                            </p:stCondLst>
                            <p:childTnLst>
                              <p:par>
                                <p:cTn id="137" presetID="42" presetClass="entr" presetSubtype="0" fill="hold" grpId="0" nodeType="afterEffect">
                                  <p:stCondLst>
                                    <p:cond delay="0"/>
                                  </p:stCondLst>
                                  <p:childTnLst>
                                    <p:set>
                                      <p:cBhvr>
                                        <p:cTn id="138" dur="1" fill="hold">
                                          <p:stCondLst>
                                            <p:cond delay="0"/>
                                          </p:stCondLst>
                                        </p:cTn>
                                        <p:tgtEl>
                                          <p:spTgt spid="28"/>
                                        </p:tgtEl>
                                        <p:attrNameLst>
                                          <p:attrName>style.visibility</p:attrName>
                                        </p:attrNameLst>
                                      </p:cBhvr>
                                      <p:to>
                                        <p:strVal val="visible"/>
                                      </p:to>
                                    </p:set>
                                    <p:animEffect transition="in" filter="fade">
                                      <p:cBhvr>
                                        <p:cTn id="139" dur="250"/>
                                        <p:tgtEl>
                                          <p:spTgt spid="28"/>
                                        </p:tgtEl>
                                      </p:cBhvr>
                                    </p:animEffect>
                                    <p:anim calcmode="lin" valueType="num">
                                      <p:cBhvr>
                                        <p:cTn id="140" dur="250" fill="hold"/>
                                        <p:tgtEl>
                                          <p:spTgt spid="28"/>
                                        </p:tgtEl>
                                        <p:attrNameLst>
                                          <p:attrName>ppt_x</p:attrName>
                                        </p:attrNameLst>
                                      </p:cBhvr>
                                      <p:tavLst>
                                        <p:tav tm="0">
                                          <p:val>
                                            <p:strVal val="#ppt_x"/>
                                          </p:val>
                                        </p:tav>
                                        <p:tav tm="100000">
                                          <p:val>
                                            <p:strVal val="#ppt_x"/>
                                          </p:val>
                                        </p:tav>
                                      </p:tavLst>
                                    </p:anim>
                                    <p:anim calcmode="lin" valueType="num">
                                      <p:cBhvr>
                                        <p:cTn id="141" dur="250" fill="hold"/>
                                        <p:tgtEl>
                                          <p:spTgt spid="28"/>
                                        </p:tgtEl>
                                        <p:attrNameLst>
                                          <p:attrName>ppt_y</p:attrName>
                                        </p:attrNameLst>
                                      </p:cBhvr>
                                      <p:tavLst>
                                        <p:tav tm="0">
                                          <p:val>
                                            <p:strVal val="#ppt_y+.1"/>
                                          </p:val>
                                        </p:tav>
                                        <p:tav tm="100000">
                                          <p:val>
                                            <p:strVal val="#ppt_y"/>
                                          </p:val>
                                        </p:tav>
                                      </p:tavLst>
                                    </p:anim>
                                  </p:childTnLst>
                                </p:cTn>
                              </p:par>
                            </p:childTnLst>
                          </p:cTn>
                        </p:par>
                        <p:par>
                          <p:cTn id="142" fill="hold">
                            <p:stCondLst>
                              <p:cond delay="5750"/>
                            </p:stCondLst>
                            <p:childTnLst>
                              <p:par>
                                <p:cTn id="143" presetID="42" presetClass="entr" presetSubtype="0" fill="hold" grpId="0" nodeType="afterEffect">
                                  <p:stCondLst>
                                    <p:cond delay="0"/>
                                  </p:stCondLst>
                                  <p:childTnLst>
                                    <p:set>
                                      <p:cBhvr>
                                        <p:cTn id="144" dur="1" fill="hold">
                                          <p:stCondLst>
                                            <p:cond delay="0"/>
                                          </p:stCondLst>
                                        </p:cTn>
                                        <p:tgtEl>
                                          <p:spTgt spid="29"/>
                                        </p:tgtEl>
                                        <p:attrNameLst>
                                          <p:attrName>style.visibility</p:attrName>
                                        </p:attrNameLst>
                                      </p:cBhvr>
                                      <p:to>
                                        <p:strVal val="visible"/>
                                      </p:to>
                                    </p:set>
                                    <p:animEffect transition="in" filter="fade">
                                      <p:cBhvr>
                                        <p:cTn id="145" dur="250"/>
                                        <p:tgtEl>
                                          <p:spTgt spid="29"/>
                                        </p:tgtEl>
                                      </p:cBhvr>
                                    </p:animEffect>
                                    <p:anim calcmode="lin" valueType="num">
                                      <p:cBhvr>
                                        <p:cTn id="146" dur="250" fill="hold"/>
                                        <p:tgtEl>
                                          <p:spTgt spid="29"/>
                                        </p:tgtEl>
                                        <p:attrNameLst>
                                          <p:attrName>ppt_x</p:attrName>
                                        </p:attrNameLst>
                                      </p:cBhvr>
                                      <p:tavLst>
                                        <p:tav tm="0">
                                          <p:val>
                                            <p:strVal val="#ppt_x"/>
                                          </p:val>
                                        </p:tav>
                                        <p:tav tm="100000">
                                          <p:val>
                                            <p:strVal val="#ppt_x"/>
                                          </p:val>
                                        </p:tav>
                                      </p:tavLst>
                                    </p:anim>
                                    <p:anim calcmode="lin" valueType="num">
                                      <p:cBhvr>
                                        <p:cTn id="147" dur="2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2" grpId="0"/>
      <p:bldP spid="13" grpId="0"/>
      <p:bldP spid="14" grpId="0"/>
      <p:bldP spid="15" grpId="0"/>
      <p:bldP spid="16" grpId="0"/>
      <p:bldP spid="17" grpId="0"/>
      <p:bldP spid="18" grpId="0"/>
      <p:bldP spid="19" grpId="0"/>
      <p:bldP spid="20" grpId="0"/>
      <p:bldP spid="21" grpId="0"/>
      <p:bldP spid="22" grpId="0"/>
      <p:bldP spid="23" grpId="0"/>
      <p:bldP spid="24" grpId="0" animBg="1"/>
      <p:bldP spid="25" grpId="0" animBg="1"/>
      <p:bldP spid="26" grpId="0" animBg="1"/>
      <p:bldP spid="27" grpId="0" animBg="1"/>
      <p:bldP spid="28" grpId="0" animBg="1"/>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cstate="screen">
            <a:extLst>
              <a:ext uri="{28A0092B-C50C-407E-A947-70E740481C1C}">
                <a14:useLocalDpi xmlns:a14="http://schemas.microsoft.com/office/drawing/2010/main"/>
              </a:ext>
            </a:extLst>
          </a:blip>
          <a:srcRect t="-22647" r="-1186"/>
          <a:stretch/>
        </p:blipFill>
        <p:spPr>
          <a:xfrm>
            <a:off x="3391388" y="3565118"/>
            <a:ext cx="4876384" cy="3294470"/>
          </a:xfrm>
          <a:prstGeom prst="rect">
            <a:avLst/>
          </a:prstGeom>
        </p:spPr>
      </p:pic>
      <p:sp>
        <p:nvSpPr>
          <p:cNvPr id="8" name="圆角矩形 7"/>
          <p:cNvSpPr/>
          <p:nvPr/>
        </p:nvSpPr>
        <p:spPr>
          <a:xfrm>
            <a:off x="4466290" y="-3795245"/>
            <a:ext cx="3443296" cy="6684568"/>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4466290" y="766715"/>
            <a:ext cx="3259420" cy="236486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800" dirty="0" smtClean="0">
                <a:solidFill>
                  <a:schemeClr val="bg1"/>
                </a:solidFill>
                <a:cs typeface="+mn-ea"/>
                <a:sym typeface="+mn-lt"/>
              </a:rPr>
              <a:t>TWO</a:t>
            </a:r>
            <a:endParaRPr lang="zh-CN" altLang="en-US" sz="1400" dirty="0">
              <a:solidFill>
                <a:schemeClr val="bg1"/>
              </a:solidFill>
              <a:cs typeface="+mn-ea"/>
              <a:sym typeface="+mn-lt"/>
            </a:endParaRPr>
          </a:p>
        </p:txBody>
      </p:sp>
      <p:grpSp>
        <p:nvGrpSpPr>
          <p:cNvPr id="18" name="组合 17"/>
          <p:cNvGrpSpPr/>
          <p:nvPr/>
        </p:nvGrpSpPr>
        <p:grpSpPr>
          <a:xfrm>
            <a:off x="2910157" y="3131578"/>
            <a:ext cx="6375580" cy="1442629"/>
            <a:chOff x="4738330" y="2639572"/>
            <a:chExt cx="6375580" cy="1442629"/>
          </a:xfrm>
        </p:grpSpPr>
        <p:sp>
          <p:nvSpPr>
            <p:cNvPr id="19" name="矩形 18"/>
            <p:cNvSpPr/>
            <p:nvPr/>
          </p:nvSpPr>
          <p:spPr>
            <a:xfrm>
              <a:off x="5756295" y="2639572"/>
              <a:ext cx="4339650" cy="923330"/>
            </a:xfrm>
            <a:prstGeom prst="rect">
              <a:avLst/>
            </a:prstGeom>
          </p:spPr>
          <p:txBody>
            <a:bodyPr wrap="none">
              <a:spAutoFit/>
            </a:bodyPr>
            <a:lstStyle/>
            <a:p>
              <a:pPr algn="ctr"/>
              <a:r>
                <a:rPr kumimoji="1" lang="zh-CN" altLang="en-US" sz="5400" dirty="0">
                  <a:solidFill>
                    <a:srgbClr val="49B564"/>
                  </a:solidFill>
                  <a:cs typeface="+mn-ea"/>
                  <a:sym typeface="+mn-lt"/>
                </a:rPr>
                <a:t>加入你的标题</a:t>
              </a:r>
            </a:p>
          </p:txBody>
        </p:sp>
        <p:sp>
          <p:nvSpPr>
            <p:cNvPr id="20" name="矩形 19"/>
            <p:cNvSpPr/>
            <p:nvPr/>
          </p:nvSpPr>
          <p:spPr>
            <a:xfrm>
              <a:off x="4738330" y="3482421"/>
              <a:ext cx="6375580" cy="599780"/>
            </a:xfrm>
            <a:prstGeom prst="rect">
              <a:avLst/>
            </a:prstGeom>
          </p:spPr>
          <p:txBody>
            <a:bodyPr wrap="square">
              <a:spAutoFit/>
            </a:bodyPr>
            <a:lstStyle/>
            <a:p>
              <a:pPr algn="ctr">
                <a:lnSpc>
                  <a:spcPct val="130000"/>
                </a:lnSpc>
              </a:pPr>
              <a:r>
                <a:rPr lang="zh-CN" altLang="en-US" sz="1333" dirty="0">
                  <a:solidFill>
                    <a:schemeClr val="bg1">
                      <a:lumMod val="50000"/>
                    </a:schemeClr>
                  </a:solidFill>
                  <a:cs typeface="+mn-ea"/>
                  <a:sym typeface="+mn-lt"/>
                </a:rPr>
                <a:t>点击此处添加文本内容，如关键词、部分简单介绍等。点击此处添加文本内容，如关键词、部分简单介绍等。点击此处添加文本内容，如关键词、部分简单介绍等。</a:t>
              </a:r>
              <a:endParaRPr lang="en-US" altLang="zh-CN" sz="1333" dirty="0">
                <a:solidFill>
                  <a:schemeClr val="bg1">
                    <a:lumMod val="50000"/>
                  </a:schemeClr>
                </a:solidFill>
                <a:cs typeface="+mn-ea"/>
                <a:sym typeface="+mn-lt"/>
              </a:endParaRPr>
            </a:p>
          </p:txBody>
        </p:sp>
      </p:grpSp>
    </p:spTree>
    <p:extLst>
      <p:ext uri="{BB962C8B-B14F-4D97-AF65-F5344CB8AC3E}">
        <p14:creationId xmlns:p14="http://schemas.microsoft.com/office/powerpoint/2010/main" val="410399666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duotone>
              <a:prstClr val="black"/>
              <a:schemeClr val="accent6">
                <a:tint val="45000"/>
                <a:satMod val="400000"/>
              </a:schemeClr>
            </a:duotone>
            <a:extLst>
              <a:ext uri="{28A0092B-C50C-407E-A947-70E740481C1C}">
                <a14:useLocalDpi xmlns:a14="http://schemas.microsoft.com/office/drawing/2010/main"/>
              </a:ext>
            </a:extLst>
          </a:blip>
          <a:srcRect/>
          <a:stretch/>
        </p:blipFill>
        <p:spPr>
          <a:xfrm>
            <a:off x="606398" y="1671980"/>
            <a:ext cx="3889830" cy="3870968"/>
          </a:xfrm>
          <a:prstGeom prst="rect">
            <a:avLst/>
          </a:prstGeom>
        </p:spPr>
      </p:pic>
      <p:sp>
        <p:nvSpPr>
          <p:cNvPr id="5" name="Text Box 10"/>
          <p:cNvSpPr txBox="1">
            <a:spLocks noChangeArrowheads="1"/>
          </p:cNvSpPr>
          <p:nvPr/>
        </p:nvSpPr>
        <p:spPr bwMode="auto">
          <a:xfrm flipH="1">
            <a:off x="5002168" y="2855616"/>
            <a:ext cx="3368674" cy="1038746"/>
          </a:xfrm>
          <a:prstGeom prst="rect">
            <a:avLst/>
          </a:prstGeom>
          <a:noFill/>
          <a:ln w="9525">
            <a:noFill/>
            <a:miter lim="800000"/>
            <a:headEnd/>
            <a:tailEnd/>
          </a:ln>
        </p:spPr>
        <p:txBody>
          <a:bodyPr wrap="square" lIns="45720" tIns="22860" rIns="45720" bIns="22860">
            <a:spAutoFit/>
          </a:bodyPr>
          <a:lstStyle/>
          <a:p>
            <a:pPr defTabSz="1088232"/>
            <a:r>
              <a:rPr lang="en-US" b="1" dirty="0">
                <a:solidFill>
                  <a:schemeClr val="bg1">
                    <a:lumMod val="50000"/>
                  </a:schemeClr>
                </a:solidFill>
                <a:cs typeface="+mn-ea"/>
                <a:sym typeface="+mn-lt"/>
              </a:rPr>
              <a:t>Company Insurance</a:t>
            </a:r>
          </a:p>
          <a:p>
            <a:pPr defTabSz="1088232"/>
            <a:endParaRPr lang="en-US" sz="1050" b="1" dirty="0">
              <a:solidFill>
                <a:schemeClr val="bg1">
                  <a:lumMod val="50000"/>
                </a:schemeClr>
              </a:solidFill>
              <a:cs typeface="+mn-ea"/>
              <a:sym typeface="+mn-lt"/>
            </a:endParaRPr>
          </a:p>
          <a:p>
            <a:pPr defTabSz="1088232"/>
            <a:r>
              <a:rPr lang="en-US" sz="1200" dirty="0" err="1">
                <a:solidFill>
                  <a:schemeClr val="bg1">
                    <a:lumMod val="50000"/>
                  </a:schemeClr>
                </a:solidFill>
                <a:cs typeface="+mn-ea"/>
                <a:sym typeface="+mn-lt"/>
              </a:rPr>
              <a:t>Nullam</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eu</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tempor</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purus</a:t>
            </a:r>
            <a:r>
              <a:rPr lang="en-US" sz="1200" dirty="0">
                <a:solidFill>
                  <a:schemeClr val="bg1">
                    <a:lumMod val="50000"/>
                  </a:schemeClr>
                </a:solidFill>
                <a:cs typeface="+mn-ea"/>
                <a:sym typeface="+mn-lt"/>
              </a:rPr>
              <a:t>. Nunc a </a:t>
            </a:r>
            <a:r>
              <a:rPr lang="en-US" sz="1200" dirty="0" err="1">
                <a:solidFill>
                  <a:schemeClr val="bg1">
                    <a:lumMod val="50000"/>
                  </a:schemeClr>
                </a:solidFill>
                <a:cs typeface="+mn-ea"/>
                <a:sym typeface="+mn-lt"/>
              </a:rPr>
              <a:t>leo</a:t>
            </a:r>
            <a:r>
              <a:rPr lang="en-US" sz="1200" dirty="0">
                <a:solidFill>
                  <a:schemeClr val="bg1">
                    <a:lumMod val="50000"/>
                  </a:schemeClr>
                </a:solidFill>
                <a:cs typeface="+mn-ea"/>
                <a:sym typeface="+mn-lt"/>
              </a:rPr>
              <a:t> magna, sit </a:t>
            </a:r>
            <a:r>
              <a:rPr lang="en-US" sz="1200" dirty="0" err="1">
                <a:solidFill>
                  <a:schemeClr val="bg1">
                    <a:lumMod val="50000"/>
                  </a:schemeClr>
                </a:solidFill>
                <a:cs typeface="+mn-ea"/>
                <a:sym typeface="+mn-lt"/>
              </a:rPr>
              <a:t>amet</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consequat</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risus</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Etiam</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faucibus</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tortor</a:t>
            </a:r>
            <a:r>
              <a:rPr lang="en-US" sz="1200" dirty="0">
                <a:solidFill>
                  <a:schemeClr val="bg1">
                    <a:lumMod val="50000"/>
                  </a:schemeClr>
                </a:solidFill>
                <a:cs typeface="+mn-ea"/>
                <a:sym typeface="+mn-lt"/>
              </a:rPr>
              <a:t> a ipsum </a:t>
            </a:r>
            <a:r>
              <a:rPr lang="en-US" sz="1200" dirty="0" err="1">
                <a:solidFill>
                  <a:schemeClr val="bg1">
                    <a:lumMod val="50000"/>
                  </a:schemeClr>
                </a:solidFill>
                <a:cs typeface="+mn-ea"/>
                <a:sym typeface="+mn-lt"/>
              </a:rPr>
              <a:t>vehicula</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sed</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hendrerit</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eros</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suscipit</a:t>
            </a:r>
            <a:r>
              <a:rPr lang="en-US" sz="1200" dirty="0">
                <a:solidFill>
                  <a:schemeClr val="bg1">
                    <a:lumMod val="50000"/>
                  </a:schemeClr>
                </a:solidFill>
                <a:cs typeface="+mn-ea"/>
                <a:sym typeface="+mn-lt"/>
              </a:rPr>
              <a:t>. </a:t>
            </a:r>
          </a:p>
        </p:txBody>
      </p:sp>
      <p:sp>
        <p:nvSpPr>
          <p:cNvPr id="6" name="Text Box 10"/>
          <p:cNvSpPr txBox="1">
            <a:spLocks noChangeArrowheads="1"/>
          </p:cNvSpPr>
          <p:nvPr/>
        </p:nvSpPr>
        <p:spPr bwMode="auto">
          <a:xfrm flipH="1">
            <a:off x="5002167" y="1597048"/>
            <a:ext cx="3368674" cy="1031051"/>
          </a:xfrm>
          <a:prstGeom prst="rect">
            <a:avLst/>
          </a:prstGeom>
          <a:noFill/>
          <a:ln w="9525">
            <a:noFill/>
            <a:miter lim="800000"/>
            <a:headEnd/>
            <a:tailEnd/>
          </a:ln>
        </p:spPr>
        <p:txBody>
          <a:bodyPr wrap="square" lIns="45720" tIns="22860" rIns="45720" bIns="22860">
            <a:spAutoFit/>
          </a:bodyPr>
          <a:lstStyle/>
          <a:p>
            <a:pPr defTabSz="1088232"/>
            <a:r>
              <a:rPr lang="en-US" sz="1600" i="1" dirty="0" err="1">
                <a:solidFill>
                  <a:schemeClr val="bg1">
                    <a:lumMod val="50000"/>
                  </a:schemeClr>
                </a:solidFill>
                <a:cs typeface="+mn-ea"/>
                <a:sym typeface="+mn-lt"/>
              </a:rPr>
              <a:t>Nullam</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eu</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tempor</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purus</a:t>
            </a:r>
            <a:r>
              <a:rPr lang="en-US" sz="1600" i="1" dirty="0">
                <a:solidFill>
                  <a:schemeClr val="bg1">
                    <a:lumMod val="50000"/>
                  </a:schemeClr>
                </a:solidFill>
                <a:cs typeface="+mn-ea"/>
                <a:sym typeface="+mn-lt"/>
              </a:rPr>
              <a:t>. Nunc a </a:t>
            </a:r>
            <a:r>
              <a:rPr lang="en-US" sz="1600" i="1" dirty="0" err="1">
                <a:solidFill>
                  <a:schemeClr val="bg1">
                    <a:lumMod val="50000"/>
                  </a:schemeClr>
                </a:solidFill>
                <a:cs typeface="+mn-ea"/>
                <a:sym typeface="+mn-lt"/>
              </a:rPr>
              <a:t>leo</a:t>
            </a:r>
            <a:r>
              <a:rPr lang="en-US" sz="1600" i="1" dirty="0">
                <a:solidFill>
                  <a:schemeClr val="bg1">
                    <a:lumMod val="50000"/>
                  </a:schemeClr>
                </a:solidFill>
                <a:cs typeface="+mn-ea"/>
                <a:sym typeface="+mn-lt"/>
              </a:rPr>
              <a:t> magna, sit </a:t>
            </a:r>
            <a:r>
              <a:rPr lang="en-US" sz="1600" i="1" dirty="0" err="1">
                <a:solidFill>
                  <a:schemeClr val="bg1">
                    <a:lumMod val="50000"/>
                  </a:schemeClr>
                </a:solidFill>
                <a:cs typeface="+mn-ea"/>
                <a:sym typeface="+mn-lt"/>
              </a:rPr>
              <a:t>amet</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consequat</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risus</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Etiam</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faucibus</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tortor</a:t>
            </a:r>
            <a:r>
              <a:rPr lang="en-US" sz="1600" i="1" dirty="0">
                <a:solidFill>
                  <a:schemeClr val="bg1">
                    <a:lumMod val="50000"/>
                  </a:schemeClr>
                </a:solidFill>
                <a:cs typeface="+mn-ea"/>
                <a:sym typeface="+mn-lt"/>
              </a:rPr>
              <a:t> a ipsum </a:t>
            </a:r>
            <a:r>
              <a:rPr lang="en-US" sz="1600" i="1" dirty="0" err="1">
                <a:solidFill>
                  <a:schemeClr val="bg1">
                    <a:lumMod val="50000"/>
                  </a:schemeClr>
                </a:solidFill>
                <a:cs typeface="+mn-ea"/>
                <a:sym typeface="+mn-lt"/>
              </a:rPr>
              <a:t>vehicula</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sed</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hendrerit</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eros</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suscipit</a:t>
            </a:r>
            <a:r>
              <a:rPr lang="en-US" sz="1600" i="1" dirty="0">
                <a:solidFill>
                  <a:schemeClr val="bg1">
                    <a:lumMod val="50000"/>
                  </a:schemeClr>
                </a:solidFill>
                <a:cs typeface="+mn-ea"/>
                <a:sym typeface="+mn-lt"/>
              </a:rPr>
              <a:t>. </a:t>
            </a:r>
          </a:p>
        </p:txBody>
      </p:sp>
      <p:sp>
        <p:nvSpPr>
          <p:cNvPr id="7" name="Text Box 10"/>
          <p:cNvSpPr txBox="1">
            <a:spLocks noChangeArrowheads="1"/>
          </p:cNvSpPr>
          <p:nvPr/>
        </p:nvSpPr>
        <p:spPr bwMode="auto">
          <a:xfrm flipH="1">
            <a:off x="5002168" y="4485781"/>
            <a:ext cx="3368674" cy="1038746"/>
          </a:xfrm>
          <a:prstGeom prst="rect">
            <a:avLst/>
          </a:prstGeom>
          <a:noFill/>
          <a:ln w="9525">
            <a:noFill/>
            <a:miter lim="800000"/>
            <a:headEnd/>
            <a:tailEnd/>
          </a:ln>
        </p:spPr>
        <p:txBody>
          <a:bodyPr wrap="square" lIns="45720" tIns="22860" rIns="45720" bIns="22860">
            <a:spAutoFit/>
          </a:bodyPr>
          <a:lstStyle/>
          <a:p>
            <a:pPr defTabSz="1088232"/>
            <a:r>
              <a:rPr lang="en-US" b="1">
                <a:solidFill>
                  <a:schemeClr val="bg1">
                    <a:lumMod val="50000"/>
                  </a:schemeClr>
                </a:solidFill>
                <a:cs typeface="+mn-ea"/>
                <a:sym typeface="+mn-lt"/>
              </a:rPr>
              <a:t>Redefinition</a:t>
            </a:r>
          </a:p>
          <a:p>
            <a:pPr defTabSz="1088232"/>
            <a:endParaRPr lang="en-US" sz="1050" b="1">
              <a:solidFill>
                <a:schemeClr val="bg1">
                  <a:lumMod val="50000"/>
                </a:schemeClr>
              </a:solidFill>
              <a:cs typeface="+mn-ea"/>
              <a:sym typeface="+mn-lt"/>
            </a:endParaRPr>
          </a:p>
          <a:p>
            <a:pPr defTabSz="1088232"/>
            <a:r>
              <a:rPr lang="en-US" sz="1200">
                <a:solidFill>
                  <a:schemeClr val="bg1">
                    <a:lumMod val="50000"/>
                  </a:schemeClr>
                </a:solidFill>
                <a:cs typeface="+mn-ea"/>
                <a:sym typeface="+mn-lt"/>
              </a:rPr>
              <a:t>Nullam eu tempor purus. Nunc a leo magna, sit amet consequat risus. Etiam faucibus tortor a ipsum vehicula sed hendrerit eros suscipit. </a:t>
            </a:r>
          </a:p>
        </p:txBody>
      </p:sp>
      <p:grpSp>
        <p:nvGrpSpPr>
          <p:cNvPr id="32" name="组合 31"/>
          <p:cNvGrpSpPr/>
          <p:nvPr/>
        </p:nvGrpSpPr>
        <p:grpSpPr>
          <a:xfrm>
            <a:off x="8531408" y="1442969"/>
            <a:ext cx="3004440" cy="4099979"/>
            <a:chOff x="8274931" y="1895417"/>
            <a:chExt cx="3350303" cy="4571960"/>
          </a:xfrm>
        </p:grpSpPr>
        <p:sp>
          <p:nvSpPr>
            <p:cNvPr id="16" name="Rounded Rectangle 5"/>
            <p:cNvSpPr/>
            <p:nvPr/>
          </p:nvSpPr>
          <p:spPr>
            <a:xfrm>
              <a:off x="8274931" y="2143872"/>
              <a:ext cx="1188817" cy="1188817"/>
            </a:xfrm>
            <a:prstGeom prst="round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cs typeface="+mn-ea"/>
                <a:sym typeface="+mn-lt"/>
              </a:endParaRPr>
            </a:p>
          </p:txBody>
        </p:sp>
        <p:sp>
          <p:nvSpPr>
            <p:cNvPr id="17" name="Text Box 10"/>
            <p:cNvSpPr txBox="1">
              <a:spLocks noChangeArrowheads="1"/>
            </p:cNvSpPr>
            <p:nvPr/>
          </p:nvSpPr>
          <p:spPr bwMode="auto">
            <a:xfrm>
              <a:off x="9787971" y="1895417"/>
              <a:ext cx="1837263" cy="1287027"/>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400" b="1" dirty="0">
                  <a:solidFill>
                    <a:schemeClr val="bg1">
                      <a:lumMod val="50000"/>
                    </a:schemeClr>
                  </a:solidFill>
                  <a:cs typeface="+mn-ea"/>
                  <a:sym typeface="+mn-lt"/>
                </a:rPr>
                <a:t>Display</a:t>
              </a:r>
            </a:p>
            <a:p>
              <a:pPr defTabSz="1088232"/>
              <a:r>
                <a:rPr lang="en-US" sz="1100" dirty="0" err="1">
                  <a:solidFill>
                    <a:schemeClr val="bg1">
                      <a:lumMod val="50000"/>
                    </a:schemeClr>
                  </a:solidFill>
                  <a:cs typeface="+mn-ea"/>
                  <a:sym typeface="+mn-lt"/>
                </a:rPr>
                <a:t>Nullam</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eu</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tempor</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purus</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Nunc</a:t>
              </a:r>
              <a:r>
                <a:rPr lang="en-US" sz="1100" dirty="0">
                  <a:solidFill>
                    <a:schemeClr val="bg1">
                      <a:lumMod val="50000"/>
                    </a:schemeClr>
                  </a:solidFill>
                  <a:cs typeface="+mn-ea"/>
                  <a:sym typeface="+mn-lt"/>
                </a:rPr>
                <a:t> a </a:t>
              </a:r>
              <a:r>
                <a:rPr lang="en-US" sz="1100" dirty="0" err="1">
                  <a:solidFill>
                    <a:schemeClr val="bg1">
                      <a:lumMod val="50000"/>
                    </a:schemeClr>
                  </a:solidFill>
                  <a:cs typeface="+mn-ea"/>
                  <a:sym typeface="+mn-lt"/>
                </a:rPr>
                <a:t>leo</a:t>
              </a:r>
              <a:r>
                <a:rPr lang="en-US" sz="1100" dirty="0">
                  <a:solidFill>
                    <a:schemeClr val="bg1">
                      <a:lumMod val="50000"/>
                    </a:schemeClr>
                  </a:solidFill>
                  <a:cs typeface="+mn-ea"/>
                  <a:sym typeface="+mn-lt"/>
                </a:rPr>
                <a:t> magna, </a:t>
              </a:r>
              <a:r>
                <a:rPr lang="en-US" sz="1100" dirty="0" err="1">
                  <a:solidFill>
                    <a:schemeClr val="bg1">
                      <a:lumMod val="50000"/>
                    </a:schemeClr>
                  </a:solidFill>
                  <a:cs typeface="+mn-ea"/>
                  <a:sym typeface="+mn-lt"/>
                </a:rPr>
                <a:t>consequat</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risus</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Nullam</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eu</a:t>
              </a:r>
              <a:r>
                <a:rPr lang="en-US" sz="1100" dirty="0">
                  <a:solidFill>
                    <a:schemeClr val="bg1">
                      <a:lumMod val="50000"/>
                    </a:schemeClr>
                  </a:solidFill>
                  <a:cs typeface="+mn-ea"/>
                  <a:sym typeface="+mn-lt"/>
                </a:rPr>
                <a:t>.</a:t>
              </a:r>
            </a:p>
          </p:txBody>
        </p:sp>
        <p:sp>
          <p:nvSpPr>
            <p:cNvPr id="18" name="Rounded Rectangle 15"/>
            <p:cNvSpPr/>
            <p:nvPr/>
          </p:nvSpPr>
          <p:spPr>
            <a:xfrm>
              <a:off x="8274931" y="3711216"/>
              <a:ext cx="1188817" cy="1188817"/>
            </a:xfrm>
            <a:prstGeom prst="round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cs typeface="+mn-ea"/>
                <a:sym typeface="+mn-lt"/>
              </a:endParaRPr>
            </a:p>
          </p:txBody>
        </p:sp>
        <p:sp>
          <p:nvSpPr>
            <p:cNvPr id="19" name="Text Box 10"/>
            <p:cNvSpPr txBox="1">
              <a:spLocks noChangeArrowheads="1"/>
            </p:cNvSpPr>
            <p:nvPr/>
          </p:nvSpPr>
          <p:spPr bwMode="auto">
            <a:xfrm>
              <a:off x="9787971" y="3462761"/>
              <a:ext cx="1837263" cy="1287027"/>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400" b="1">
                  <a:solidFill>
                    <a:schemeClr val="bg1">
                      <a:lumMod val="50000"/>
                    </a:schemeClr>
                  </a:solidFill>
                  <a:cs typeface="+mn-ea"/>
                  <a:sym typeface="+mn-lt"/>
                </a:rPr>
                <a:t>Champion</a:t>
              </a:r>
            </a:p>
            <a:p>
              <a:pPr defTabSz="1088232"/>
              <a:r>
                <a:rPr lang="en-US" sz="1100">
                  <a:solidFill>
                    <a:schemeClr val="bg1">
                      <a:lumMod val="50000"/>
                    </a:schemeClr>
                  </a:solidFill>
                  <a:cs typeface="+mn-ea"/>
                  <a:sym typeface="+mn-lt"/>
                </a:rPr>
                <a:t>Nullam eu tempor purus. Nunc a leo magna, consequat risus. Nullam eu.</a:t>
              </a:r>
            </a:p>
          </p:txBody>
        </p:sp>
        <p:sp>
          <p:nvSpPr>
            <p:cNvPr id="20" name="Freeform 55"/>
            <p:cNvSpPr>
              <a:spLocks noEditPoints="1"/>
            </p:cNvSpPr>
            <p:nvPr/>
          </p:nvSpPr>
          <p:spPr bwMode="auto">
            <a:xfrm>
              <a:off x="8564920" y="3987046"/>
              <a:ext cx="608838" cy="637158"/>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grpSp>
          <p:nvGrpSpPr>
            <p:cNvPr id="21" name="Group 38"/>
            <p:cNvGrpSpPr/>
            <p:nvPr/>
          </p:nvGrpSpPr>
          <p:grpSpPr>
            <a:xfrm>
              <a:off x="8564920" y="2394923"/>
              <a:ext cx="608838" cy="686716"/>
              <a:chOff x="5513440" y="1766202"/>
              <a:chExt cx="429274" cy="484183"/>
            </a:xfrm>
            <a:solidFill>
              <a:schemeClr val="bg1"/>
            </a:solidFill>
          </p:grpSpPr>
          <p:sp>
            <p:nvSpPr>
              <p:cNvPr id="22"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sp>
            <p:nvSpPr>
              <p:cNvPr id="23"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sp>
            <p:nvSpPr>
              <p:cNvPr id="24"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grpSp>
        <p:sp>
          <p:nvSpPr>
            <p:cNvPr id="25" name="Rounded Rectangle 17"/>
            <p:cNvSpPr/>
            <p:nvPr/>
          </p:nvSpPr>
          <p:spPr>
            <a:xfrm>
              <a:off x="8274931" y="5278560"/>
              <a:ext cx="1188817" cy="1188817"/>
            </a:xfrm>
            <a:prstGeom prst="round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cs typeface="+mn-ea"/>
                <a:sym typeface="+mn-lt"/>
              </a:endParaRPr>
            </a:p>
          </p:txBody>
        </p:sp>
        <p:sp>
          <p:nvSpPr>
            <p:cNvPr id="26" name="Text Box 10"/>
            <p:cNvSpPr txBox="1">
              <a:spLocks noChangeArrowheads="1"/>
            </p:cNvSpPr>
            <p:nvPr/>
          </p:nvSpPr>
          <p:spPr bwMode="auto">
            <a:xfrm>
              <a:off x="9787971" y="5030105"/>
              <a:ext cx="1837263" cy="1287027"/>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400" b="1">
                  <a:solidFill>
                    <a:schemeClr val="bg1">
                      <a:lumMod val="50000"/>
                    </a:schemeClr>
                  </a:solidFill>
                  <a:cs typeface="+mn-ea"/>
                  <a:sym typeface="+mn-lt"/>
                </a:rPr>
                <a:t>Big Data</a:t>
              </a:r>
            </a:p>
            <a:p>
              <a:pPr defTabSz="1088232"/>
              <a:r>
                <a:rPr lang="en-US" sz="1100">
                  <a:solidFill>
                    <a:schemeClr val="bg1">
                      <a:lumMod val="50000"/>
                    </a:schemeClr>
                  </a:solidFill>
                  <a:cs typeface="+mn-ea"/>
                  <a:sym typeface="+mn-lt"/>
                </a:rPr>
                <a:t>Nullam eu tempor purus. Nunc a leo magna, consequat risus. Nullam eu.</a:t>
              </a:r>
            </a:p>
          </p:txBody>
        </p:sp>
        <p:grpSp>
          <p:nvGrpSpPr>
            <p:cNvPr id="27" name="Group 29"/>
            <p:cNvGrpSpPr/>
            <p:nvPr/>
          </p:nvGrpSpPr>
          <p:grpSpPr>
            <a:xfrm>
              <a:off x="8639255" y="5594656"/>
              <a:ext cx="460170" cy="576982"/>
              <a:chOff x="5106627" y="2260366"/>
              <a:chExt cx="324452" cy="406813"/>
            </a:xfrm>
            <a:solidFill>
              <a:schemeClr val="bg1"/>
            </a:solidFill>
          </p:grpSpPr>
          <p:sp>
            <p:nvSpPr>
              <p:cNvPr id="28"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sp>
            <p:nvSpPr>
              <p:cNvPr id="29"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sp>
            <p:nvSpPr>
              <p:cNvPr id="30"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sp>
            <p:nvSpPr>
              <p:cNvPr id="31"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grpSp>
      </p:grpSp>
      <p:sp>
        <p:nvSpPr>
          <p:cNvPr id="33" name="圆角矩形 32"/>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33"/>
          <p:cNvSpPr/>
          <p:nvPr/>
        </p:nvSpPr>
        <p:spPr>
          <a:xfrm>
            <a:off x="1149772" y="224525"/>
            <a:ext cx="4801314" cy="646331"/>
          </a:xfrm>
          <a:prstGeom prst="rect">
            <a:avLst/>
          </a:prstGeom>
        </p:spPr>
        <p:txBody>
          <a:bodyPr wrap="none">
            <a:spAutoFit/>
          </a:bodyPr>
          <a:lstStyle/>
          <a:p>
            <a:pPr algn="ctr"/>
            <a:r>
              <a:rPr kumimoji="1" lang="zh-CN" altLang="en-US" sz="3600" b="1" dirty="0" smtClean="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extLst>
      <p:ext uri="{BB962C8B-B14F-4D97-AF65-F5344CB8AC3E}">
        <p14:creationId xmlns:p14="http://schemas.microsoft.com/office/powerpoint/2010/main" val="355376420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5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ymn5zpb0">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5420</TotalTime>
  <Words>2920</Words>
  <Application>Microsoft Office PowerPoint</Application>
  <PresentationFormat>自定义</PresentationFormat>
  <Paragraphs>325</Paragraphs>
  <Slides>24</Slides>
  <Notes>23</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Gill Sans</vt:lpstr>
      <vt:lpstr>等线</vt: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51PPT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sunny</dc:creator>
  <cp:keywords>51PPT模板网</cp:keywords>
  <dc:description>www.51pptmoban.com</dc:description>
  <cp:lastModifiedBy>阳光 男孩</cp:lastModifiedBy>
  <cp:revision>3202</cp:revision>
  <dcterms:created xsi:type="dcterms:W3CDTF">2015-12-01T09:06:39Z</dcterms:created>
  <dcterms:modified xsi:type="dcterms:W3CDTF">2020-01-19T14:05:30Z</dcterms:modified>
</cp:coreProperties>
</file>