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60" r:id="rId6"/>
    <p:sldId id="263" r:id="rId7"/>
    <p:sldId id="264" r:id="rId8"/>
    <p:sldId id="265" r:id="rId9"/>
    <p:sldId id="266" r:id="rId10"/>
    <p:sldId id="288" r:id="rId11"/>
    <p:sldId id="268" r:id="rId12"/>
    <p:sldId id="269" r:id="rId13"/>
    <p:sldId id="270" r:id="rId14"/>
    <p:sldId id="271" r:id="rId15"/>
    <p:sldId id="289" r:id="rId16"/>
    <p:sldId id="274" r:id="rId17"/>
    <p:sldId id="276" r:id="rId18"/>
    <p:sldId id="290" r:id="rId19"/>
    <p:sldId id="278" r:id="rId20"/>
    <p:sldId id="280" r:id="rId21"/>
    <p:sldId id="281" r:id="rId22"/>
    <p:sldId id="291" r:id="rId23"/>
    <p:sldId id="283" r:id="rId24"/>
    <p:sldId id="284" r:id="rId25"/>
    <p:sldId id="285" r:id="rId26"/>
    <p:sldId id="292" r:id="rId27"/>
    <p:sldId id="293" r:id="rId28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644"/>
    <a:srgbClr val="73D22C"/>
    <a:srgbClr val="FFFF00"/>
    <a:srgbClr val="003366"/>
    <a:srgbClr val="006666"/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4660"/>
  </p:normalViewPr>
  <p:slideViewPr>
    <p:cSldViewPr>
      <p:cViewPr varScale="1">
        <p:scale>
          <a:sx n="89" d="100"/>
          <a:sy n="89" d="100"/>
        </p:scale>
        <p:origin x="48" y="53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C658E6-7E56-4448-847D-C78FE3C89BA5}" type="datetime1">
              <a:rPr lang="zh-CN" altLang="en-US"/>
              <a:t>2020/1/20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3C0EA5-1674-44AA-98F4-0B8632608C0D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951873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85712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09904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70978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68081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52602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9415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29063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72113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24747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43325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4187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75610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8483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85238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00612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956098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591131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75054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29338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2400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83101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58803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07648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32434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6C658E6-7E56-4448-847D-C78FE3C89BA5}" type="datetime1">
              <a:rPr lang="zh-CN" altLang="en-US" smtClean="0"/>
              <a:t>2020/1/20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3C0EA5-1674-44AA-98F4-0B8632608C0D}" type="slidenum">
              <a:rPr lang="zh-CN" altLang="en-US" smtClean="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70119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C27A6-8F23-4FD8-99D7-65F7BBD77BC3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43AAE-E914-4D6E-82C6-52CCDABA656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98B9-F30A-43E7-8310-29E7B4EA1B20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FA9BF-A75D-40F2-915E-7E53601D1A9A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A36D0-F4F2-402F-AC73-62A5674D78B8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14939-9E2C-47E5-9263-1231A4E46252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10073-6372-4B60-ABCF-B0FB766B9143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86D6-F644-46D9-B240-283A71D9DF2E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8831-4434-4086-897F-9BEFD9530672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86D1-1603-4F8B-8A89-73F8324AE0A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AFB2E-5CEE-4C30-9CEC-58FE22F39B9F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2F4A7-A49D-4C0E-83DD-DC3F3EF637B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07FC1-7E64-4732-8680-F7913E879297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1731E-2C35-4ABE-93B7-6280655B3DF5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37DE-4AB6-4F9B-A67F-5EB974A17ECE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9122-D454-44DD-8876-AF37DFCCE257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F64C-3CA1-4855-8E96-9C137AAEEC0E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84DA0-8AA7-4CD3-9300-768E6F33A72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94B1-1EDF-4F7A-BB60-DA96EB62C411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6828-DEBA-4A58-92B0-9E71CFFF090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7ADE9-2B66-40B8-BBD1-C7EB35F8CD28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C6BB-7B01-4653-BA32-48C794CF5714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C8FF41-EB22-461F-83E4-41290ED80FFA}" type="datetime1">
              <a:rPr lang="zh-CN" altLang="en-US"/>
              <a:t>2020/1/20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666644-0FDC-40B4-893D-1B61E5F6F342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6338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20910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5482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30054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441325" indent="-44132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955675" indent="-367030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471930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2059305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647950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31051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35623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40195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44767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梯形 23"/>
          <p:cNvSpPr/>
          <p:nvPr/>
        </p:nvSpPr>
        <p:spPr bwMode="auto">
          <a:xfrm>
            <a:off x="-1439461" y="2016002"/>
            <a:ext cx="14400998" cy="4458017"/>
          </a:xfrm>
          <a:prstGeom prst="trapezoid">
            <a:avLst>
              <a:gd name="adj" fmla="val 125950"/>
            </a:avLst>
          </a:prstGeom>
          <a:gradFill>
            <a:gsLst>
              <a:gs pos="55000">
                <a:schemeClr val="bg1">
                  <a:lumMod val="85000"/>
                  <a:alpha val="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719413" y="222675"/>
            <a:ext cx="13108305" cy="5788328"/>
            <a:chOff x="-719413" y="222675"/>
            <a:chExt cx="13108305" cy="5788328"/>
          </a:xfrm>
        </p:grpSpPr>
        <p:grpSp>
          <p:nvGrpSpPr>
            <p:cNvPr id="26" name="组合 25"/>
            <p:cNvGrpSpPr/>
            <p:nvPr/>
          </p:nvGrpSpPr>
          <p:grpSpPr>
            <a:xfrm>
              <a:off x="-719413" y="222675"/>
              <a:ext cx="5112355" cy="5788328"/>
              <a:chOff x="-719413" y="222675"/>
              <a:chExt cx="5112355" cy="5788328"/>
            </a:xfrm>
          </p:grpSpPr>
          <p:cxnSp>
            <p:nvCxnSpPr>
              <p:cNvPr id="12" name="直接连接符 11"/>
              <p:cNvCxnSpPr/>
              <p:nvPr/>
            </p:nvCxnSpPr>
            <p:spPr bwMode="auto">
              <a:xfrm flipV="1">
                <a:off x="0" y="2016002"/>
                <a:ext cx="4392942" cy="399500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直接连接符 43"/>
              <p:cNvCxnSpPr/>
              <p:nvPr/>
            </p:nvCxnSpPr>
            <p:spPr bwMode="auto">
              <a:xfrm flipV="1">
                <a:off x="-719413" y="1619931"/>
                <a:ext cx="5112355" cy="239357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直接连接符 47"/>
              <p:cNvCxnSpPr/>
              <p:nvPr/>
            </p:nvCxnSpPr>
            <p:spPr bwMode="auto">
              <a:xfrm flipV="1">
                <a:off x="-719413" y="1252207"/>
                <a:ext cx="4968345" cy="105465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直接连接符 50"/>
              <p:cNvCxnSpPr/>
              <p:nvPr/>
            </p:nvCxnSpPr>
            <p:spPr bwMode="auto">
              <a:xfrm>
                <a:off x="-467396" y="222675"/>
                <a:ext cx="4608320" cy="5857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5" name="组合 54"/>
            <p:cNvGrpSpPr/>
            <p:nvPr/>
          </p:nvGrpSpPr>
          <p:grpSpPr>
            <a:xfrm flipH="1">
              <a:off x="6993394" y="222675"/>
              <a:ext cx="5395498" cy="5788328"/>
              <a:chOff x="-719413" y="222675"/>
              <a:chExt cx="5112355" cy="5788328"/>
            </a:xfrm>
          </p:grpSpPr>
          <p:cxnSp>
            <p:nvCxnSpPr>
              <p:cNvPr id="56" name="直接连接符 55"/>
              <p:cNvCxnSpPr/>
              <p:nvPr/>
            </p:nvCxnSpPr>
            <p:spPr bwMode="auto">
              <a:xfrm flipV="1">
                <a:off x="0" y="2016002"/>
                <a:ext cx="4392942" cy="399500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" name="直接连接符 56"/>
              <p:cNvCxnSpPr/>
              <p:nvPr/>
            </p:nvCxnSpPr>
            <p:spPr bwMode="auto">
              <a:xfrm flipV="1">
                <a:off x="-719413" y="1619931"/>
                <a:ext cx="5112355" cy="239357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直接连接符 57"/>
              <p:cNvCxnSpPr/>
              <p:nvPr/>
            </p:nvCxnSpPr>
            <p:spPr bwMode="auto">
              <a:xfrm flipV="1">
                <a:off x="-719413" y="1252207"/>
                <a:ext cx="4968345" cy="105465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直接连接符 58"/>
              <p:cNvCxnSpPr/>
              <p:nvPr/>
            </p:nvCxnSpPr>
            <p:spPr bwMode="auto">
              <a:xfrm>
                <a:off x="-467396" y="222675"/>
                <a:ext cx="4608320" cy="5857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27" name="椭圆 2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1364470" y="3782084"/>
            <a:ext cx="8834408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  <a:bevelB w="12065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p3d prstMaterial="plastic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爱护家园保护地球环保主题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4680962" y="5318810"/>
            <a:ext cx="2160150" cy="504036"/>
          </a:xfrm>
          <a:prstGeom prst="roundRect">
            <a:avLst>
              <a:gd name="adj" fmla="val 50000"/>
            </a:avLst>
          </a:prstGeom>
          <a:solidFill>
            <a:srgbClr val="0096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16347" y="877815"/>
            <a:ext cx="2448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LOGO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14425" y="4484323"/>
            <a:ext cx="6520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PPT TEMPLATE OF CARING FOR HOME, PROTECTING EARTH AND ENVIRONMENTAL PROTECTION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/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2147483647 w 4"/>
              <a:gd name="T1" fmla="*/ 0 h 4"/>
              <a:gd name="T2" fmla="*/ 2147483647 w 4"/>
              <a:gd name="T3" fmla="*/ 2147483647 h 4"/>
              <a:gd name="T4" fmla="*/ 0 w 4"/>
              <a:gd name="T5" fmla="*/ 2147483647 h 4"/>
              <a:gd name="T6" fmla="*/ 2147483647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/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/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49204553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/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/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82775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/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82775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/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6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/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16411" name="Group 247"/>
          <p:cNvGrpSpPr/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16414" name="Group 250"/>
          <p:cNvGrpSpPr/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grpSp>
        <p:nvGrpSpPr>
          <p:cNvPr id="14361" name="Group 214"/>
          <p:cNvGrpSpPr/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/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/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/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/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9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61" name="椭圆 60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02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5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1" name="Group 35"/>
          <p:cNvGrpSpPr/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5" name="Group 35"/>
          <p:cNvGrpSpPr/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9" name="Group 35"/>
          <p:cNvGrpSpPr/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23" name="Group 35"/>
          <p:cNvGrpSpPr/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02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25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/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/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/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anose="020B0604020202020204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/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7"/>
              <a:ext cx="3724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添加标题</a:t>
              </a:r>
              <a:endParaRPr lang="zh-CN" altLang="en-US" smtClean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/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/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anose="020B0604020202020204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02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1" grpId="0" bldLvl="0" autoUpdateAnimBg="0"/>
      <p:bldP spid="18442" grpId="0" animBg="1"/>
      <p:bldP spid="18443" grpId="0" bldLvl="0" autoUpdateAnimBg="0"/>
      <p:bldP spid="2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/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2879"/>
              <a:ext cx="1499240" cy="74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/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436"/>
              <a:ext cx="1355484" cy="59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/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137"/>
              <a:ext cx="1355484" cy="59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/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39471"/>
              <a:ext cx="1499240" cy="59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/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2044"/>
              <a:ext cx="1499240" cy="58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/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8348"/>
              <a:ext cx="1499240" cy="58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487" y="0"/>
              <a:ext cx="1362266" cy="17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/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1" name="Freeform 7"/>
          <p:cNvSpPr>
            <a:spLocks noChangeArrowheads="1"/>
          </p:cNvSpPr>
          <p:nvPr/>
        </p:nvSpPr>
        <p:spPr bwMode="auto">
          <a:xfrm>
            <a:off x="1360488" y="2846388"/>
            <a:ext cx="592137" cy="588962"/>
          </a:xfrm>
          <a:custGeom>
            <a:avLst/>
            <a:gdLst>
              <a:gd name="T0" fmla="*/ 2147483647 w 203"/>
              <a:gd name="T1" fmla="*/ 0 h 204"/>
              <a:gd name="T2" fmla="*/ 2147483647 w 203"/>
              <a:gd name="T3" fmla="*/ 2147483647 h 204"/>
              <a:gd name="T4" fmla="*/ 2147483647 w 203"/>
              <a:gd name="T5" fmla="*/ 2147483647 h 204"/>
              <a:gd name="T6" fmla="*/ 2147483647 w 203"/>
              <a:gd name="T7" fmla="*/ 2147483647 h 204"/>
              <a:gd name="T8" fmla="*/ 2147483647 w 203"/>
              <a:gd name="T9" fmla="*/ 2147483647 h 204"/>
              <a:gd name="T10" fmla="*/ 2147483647 w 203"/>
              <a:gd name="T11" fmla="*/ 2147483647 h 204"/>
              <a:gd name="T12" fmla="*/ 2147483647 w 203"/>
              <a:gd name="T13" fmla="*/ 2147483647 h 204"/>
              <a:gd name="T14" fmla="*/ 2147483647 w 203"/>
              <a:gd name="T15" fmla="*/ 2147483647 h 204"/>
              <a:gd name="T16" fmla="*/ 2147483647 w 203"/>
              <a:gd name="T17" fmla="*/ 2147483647 h 204"/>
              <a:gd name="T18" fmla="*/ 2147483647 w 203"/>
              <a:gd name="T19" fmla="*/ 2147483647 h 204"/>
              <a:gd name="T20" fmla="*/ 2147483647 w 203"/>
              <a:gd name="T21" fmla="*/ 2147483647 h 204"/>
              <a:gd name="T22" fmla="*/ 2147483647 w 203"/>
              <a:gd name="T23" fmla="*/ 2147483647 h 204"/>
              <a:gd name="T24" fmla="*/ 2147483647 w 203"/>
              <a:gd name="T25" fmla="*/ 2147483647 h 204"/>
              <a:gd name="T26" fmla="*/ 2147483647 w 203"/>
              <a:gd name="T27" fmla="*/ 2147483647 h 204"/>
              <a:gd name="T28" fmla="*/ 2147483647 w 203"/>
              <a:gd name="T29" fmla="*/ 2147483647 h 204"/>
              <a:gd name="T30" fmla="*/ 2147483647 w 203"/>
              <a:gd name="T31" fmla="*/ 2147483647 h 204"/>
              <a:gd name="T32" fmla="*/ 2147483647 w 203"/>
              <a:gd name="T33" fmla="*/ 2147483647 h 204"/>
              <a:gd name="T34" fmla="*/ 2147483647 w 203"/>
              <a:gd name="T35" fmla="*/ 2147483647 h 204"/>
              <a:gd name="T36" fmla="*/ 0 w 203"/>
              <a:gd name="T37" fmla="*/ 2147483647 h 204"/>
              <a:gd name="T38" fmla="*/ 2147483647 w 203"/>
              <a:gd name="T39" fmla="*/ 2147483647 h 204"/>
              <a:gd name="T40" fmla="*/ 2147483647 w 203"/>
              <a:gd name="T41" fmla="*/ 2147483647 h 204"/>
              <a:gd name="T42" fmla="*/ 2147483647 w 203"/>
              <a:gd name="T43" fmla="*/ 2147483647 h 204"/>
              <a:gd name="T44" fmla="*/ 2147483647 w 203"/>
              <a:gd name="T45" fmla="*/ 2147483647 h 204"/>
              <a:gd name="T46" fmla="*/ 2147483647 w 203"/>
              <a:gd name="T47" fmla="*/ 2147483647 h 204"/>
              <a:gd name="T48" fmla="*/ 2147483647 w 203"/>
              <a:gd name="T49" fmla="*/ 0 h 2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4"/>
              <a:gd name="T77" fmla="*/ 203 w 203"/>
              <a:gd name="T78" fmla="*/ 204 h 2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2" name="Freeform 7_13"/>
          <p:cNvSpPr>
            <a:spLocks noEditPoints="1" noChangeArrowheads="1"/>
          </p:cNvSpPr>
          <p:nvPr/>
        </p:nvSpPr>
        <p:spPr bwMode="auto">
          <a:xfrm>
            <a:off x="1460500" y="2973388"/>
            <a:ext cx="382588" cy="3492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3" name="Freeform 8"/>
          <p:cNvSpPr>
            <a:spLocks noChangeArrowheads="1"/>
          </p:cNvSpPr>
          <p:nvPr/>
        </p:nvSpPr>
        <p:spPr bwMode="auto">
          <a:xfrm>
            <a:off x="4638675" y="2854325"/>
            <a:ext cx="592138" cy="587375"/>
          </a:xfrm>
          <a:custGeom>
            <a:avLst/>
            <a:gdLst>
              <a:gd name="T0" fmla="*/ 2147483647 w 203"/>
              <a:gd name="T1" fmla="*/ 0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2147483647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2147483647 w 203"/>
              <a:gd name="T19" fmla="*/ 2147483647 h 203"/>
              <a:gd name="T20" fmla="*/ 2147483647 w 203"/>
              <a:gd name="T21" fmla="*/ 2147483647 h 203"/>
              <a:gd name="T22" fmla="*/ 2147483647 w 203"/>
              <a:gd name="T23" fmla="*/ 2147483647 h 203"/>
              <a:gd name="T24" fmla="*/ 2147483647 w 203"/>
              <a:gd name="T25" fmla="*/ 2147483647 h 203"/>
              <a:gd name="T26" fmla="*/ 2147483647 w 203"/>
              <a:gd name="T27" fmla="*/ 2147483647 h 203"/>
              <a:gd name="T28" fmla="*/ 2147483647 w 203"/>
              <a:gd name="T29" fmla="*/ 2147483647 h 203"/>
              <a:gd name="T30" fmla="*/ 2147483647 w 203"/>
              <a:gd name="T31" fmla="*/ 2147483647 h 203"/>
              <a:gd name="T32" fmla="*/ 2147483647 w 203"/>
              <a:gd name="T33" fmla="*/ 2147483647 h 203"/>
              <a:gd name="T34" fmla="*/ 2147483647 w 203"/>
              <a:gd name="T35" fmla="*/ 2147483647 h 203"/>
              <a:gd name="T36" fmla="*/ 0 w 203"/>
              <a:gd name="T37" fmla="*/ 2147483647 h 203"/>
              <a:gd name="T38" fmla="*/ 2147483647 w 203"/>
              <a:gd name="T39" fmla="*/ 2147483647 h 203"/>
              <a:gd name="T40" fmla="*/ 2147483647 w 203"/>
              <a:gd name="T41" fmla="*/ 2147483647 h 203"/>
              <a:gd name="T42" fmla="*/ 2147483647 w 203"/>
              <a:gd name="T43" fmla="*/ 2147483647 h 203"/>
              <a:gd name="T44" fmla="*/ 2147483647 w 203"/>
              <a:gd name="T45" fmla="*/ 2147483647 h 203"/>
              <a:gd name="T46" fmla="*/ 2147483647 w 203"/>
              <a:gd name="T47" fmla="*/ 2147483647 h 203"/>
              <a:gd name="T48" fmla="*/ 2147483647 w 203"/>
              <a:gd name="T49" fmla="*/ 0 h 20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3"/>
              <a:gd name="T77" fmla="*/ 203 w 203"/>
              <a:gd name="T78" fmla="*/ 203 h 20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8"/>
          <p:cNvSpPr>
            <a:spLocks noEditPoints="1" noChangeArrowheads="1"/>
          </p:cNvSpPr>
          <p:nvPr/>
        </p:nvSpPr>
        <p:spPr bwMode="auto">
          <a:xfrm>
            <a:off x="4832350" y="2951163"/>
            <a:ext cx="257175" cy="379412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7" name="Group 17"/>
          <p:cNvGrpSpPr/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/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/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02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 bwMode="auto">
          <a:xfrm>
            <a:off x="2796808" y="-1954016"/>
            <a:ext cx="5887184" cy="5887184"/>
          </a:xfrm>
          <a:prstGeom prst="ellipse">
            <a:avLst/>
          </a:prstGeom>
          <a:solidFill>
            <a:schemeClr val="tx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5614" y="3672117"/>
            <a:ext cx="10955798" cy="232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成</a:t>
            </a: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功项目展示</a:t>
            </a:r>
            <a:endParaRPr lang="en-US" altLang="zh-CN" sz="4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02391" y="719912"/>
            <a:ext cx="1381601" cy="138160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5400" b="1" dirty="0" smtClean="0"/>
              <a:t>03</a:t>
            </a:r>
            <a:endParaRPr lang="zh-CN" altLang="en-US" sz="54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6374" b="78888"/>
          <a:stretch/>
        </p:blipFill>
        <p:spPr>
          <a:xfrm>
            <a:off x="637" y="5112080"/>
            <a:ext cx="11520800" cy="13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1009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2532" name="Group 36"/>
          <p:cNvGrpSpPr/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19519" name="Oval 37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20" name="Oval 38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5" name="Group 39"/>
          <p:cNvGrpSpPr/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19517" name="Oval 40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8" name="Oval 41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8" name="Group 42"/>
          <p:cNvGrpSpPr/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19515" name="Oval 43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6" name="Oval 44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19509" idx="4"/>
            <a:endCxn id="19518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19509" idx="5"/>
            <a:endCxn id="19520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19520" idx="5"/>
            <a:endCxn id="19511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19507" idx="3"/>
            <a:endCxn id="19509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19520" idx="6"/>
            <a:endCxn id="19513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19513" idx="5"/>
            <a:endCxn id="19511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/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19513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4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/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19511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2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/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19509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0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22566" name="Group 3"/>
          <p:cNvGrpSpPr/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19507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08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/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19502" name="Group 18"/>
            <p:cNvGrpSpPr/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19505" name="Oval 20"/>
              <p:cNvSpPr/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73D22C">
                    <a:alpha val="81960"/>
                  </a:srgbClr>
                </a:solidFill>
                <a:prstDash val="sysDot"/>
                <a:rou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06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9503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4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9484" name="Group 18"/>
          <p:cNvGrpSpPr/>
          <p:nvPr/>
        </p:nvGrpSpPr>
        <p:grpSpPr bwMode="auto">
          <a:xfrm>
            <a:off x="8640763" y="2663825"/>
            <a:ext cx="1195387" cy="1179513"/>
            <a:chOff x="0" y="0"/>
            <a:chExt cx="3263" cy="3263"/>
          </a:xfrm>
        </p:grpSpPr>
        <p:sp>
          <p:nvSpPr>
            <p:cNvPr id="19500" name="Oval 20"/>
            <p:cNvSpPr/>
            <p:nvPr/>
          </p:nvSpPr>
          <p:spPr bwMode="auto">
            <a:xfrm>
              <a:off x="0" y="0"/>
              <a:ext cx="3263" cy="3263"/>
            </a:xfrm>
            <a:prstGeom prst="ellipse">
              <a:avLst/>
            </a:prstGeom>
            <a:solidFill>
              <a:srgbClr val="FFFFFF"/>
            </a:solidFill>
            <a:ln w="19050" cap="rnd">
              <a:solidFill>
                <a:srgbClr val="73D22C">
                  <a:alpha val="81960"/>
                </a:srgbClr>
              </a:solidFill>
              <a:prstDash val="sysDot"/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01" name="Oval 19"/>
            <p:cNvSpPr>
              <a:spLocks noChangeArrowheads="1"/>
            </p:cNvSpPr>
            <p:nvPr/>
          </p:nvSpPr>
          <p:spPr bwMode="auto">
            <a:xfrm>
              <a:off x="195" y="193"/>
              <a:ext cx="2882" cy="288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485" name="Rectangle 21"/>
          <p:cNvSpPr>
            <a:spLocks noChangeArrowheads="1"/>
          </p:cNvSpPr>
          <p:nvPr/>
        </p:nvSpPr>
        <p:spPr bwMode="auto">
          <a:xfrm>
            <a:off x="8642350" y="316865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13%</a:t>
            </a:r>
          </a:p>
        </p:txBody>
      </p:sp>
      <p:grpSp>
        <p:nvGrpSpPr>
          <p:cNvPr id="22579" name="Group 11"/>
          <p:cNvGrpSpPr/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19498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9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2582" name="Group 12"/>
          <p:cNvGrpSpPr/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19496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7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2585" name="Group 13"/>
          <p:cNvGrpSpPr/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19494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5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2588" name="Group 14"/>
          <p:cNvGrpSpPr/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19492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3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成功项目展示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67" name="椭圆 66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03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1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4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4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9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9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8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4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7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0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9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6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/>
          <p:nvPr/>
        </p:nvGrpSpPr>
        <p:grpSpPr bwMode="auto">
          <a:xfrm>
            <a:off x="1173163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081088" y="1890713"/>
            <a:ext cx="1878012" cy="26527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2949575" y="1890713"/>
            <a:ext cx="1879600" cy="26527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29175" y="1890713"/>
            <a:ext cx="1878013" cy="26527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697663" y="1890713"/>
            <a:ext cx="1878012" cy="26527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572500" y="1890713"/>
            <a:ext cx="1878013" cy="26527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6" name="Group 22"/>
          <p:cNvGrpSpPr/>
          <p:nvPr/>
        </p:nvGrpSpPr>
        <p:grpSpPr bwMode="auto">
          <a:xfrm>
            <a:off x="3011488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/>
          <p:nvPr/>
        </p:nvGrpSpPr>
        <p:grpSpPr bwMode="auto">
          <a:xfrm>
            <a:off x="4916488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/>
          <p:nvPr/>
        </p:nvGrpSpPr>
        <p:grpSpPr bwMode="auto">
          <a:xfrm>
            <a:off x="6784975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/>
          <p:nvPr/>
        </p:nvGrpSpPr>
        <p:grpSpPr bwMode="auto">
          <a:xfrm>
            <a:off x="8689975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成功项目展示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03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 bwMode="auto">
          <a:xfrm>
            <a:off x="2796808" y="-1954016"/>
            <a:ext cx="5887184" cy="5887184"/>
          </a:xfrm>
          <a:prstGeom prst="ellipse">
            <a:avLst/>
          </a:prstGeom>
          <a:solidFill>
            <a:schemeClr val="tx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5614" y="3672117"/>
            <a:ext cx="10955798" cy="232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工作存在不足</a:t>
            </a:r>
            <a:endParaRPr lang="en-US" altLang="zh-CN" sz="4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02391" y="719912"/>
            <a:ext cx="1381601" cy="138160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5400" b="1" dirty="0" smtClean="0"/>
              <a:t>04</a:t>
            </a:r>
            <a:endParaRPr lang="zh-CN" altLang="en-US" sz="54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6374" b="78888"/>
          <a:stretch/>
        </p:blipFill>
        <p:spPr>
          <a:xfrm>
            <a:off x="637" y="5112080"/>
            <a:ext cx="11520800" cy="13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1565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51235" y="1434360"/>
            <a:ext cx="5398994" cy="2984072"/>
            <a:chOff x="3960813" y="2103438"/>
            <a:chExt cx="3779837" cy="2089150"/>
          </a:xfrm>
        </p:grpSpPr>
        <p:sp>
          <p:nvSpPr>
            <p:cNvPr id="22530" name="Oval 2"/>
            <p:cNvSpPr>
              <a:spLocks noChangeArrowheads="1"/>
            </p:cNvSpPr>
            <p:nvPr/>
          </p:nvSpPr>
          <p:spPr bwMode="auto">
            <a:xfrm>
              <a:off x="4606925" y="2124075"/>
              <a:ext cx="1843088" cy="1841500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4876800" y="2393950"/>
              <a:ext cx="1303338" cy="130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910" tIns="41910" rIns="41910" bIns="4191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45%</a:t>
              </a:r>
            </a:p>
          </p:txBody>
        </p:sp>
        <p:sp>
          <p:nvSpPr>
            <p:cNvPr id="24581" name="Oval 5"/>
            <p:cNvSpPr>
              <a:spLocks noChangeArrowheads="1"/>
            </p:cNvSpPr>
            <p:nvPr/>
          </p:nvSpPr>
          <p:spPr bwMode="auto">
            <a:xfrm>
              <a:off x="5173663" y="3829050"/>
              <a:ext cx="147637" cy="149225"/>
            </a:xfrm>
            <a:prstGeom prst="ellipse">
              <a:avLst/>
            </a:prstGeom>
            <a:solidFill>
              <a:schemeClr val="tx2">
                <a:lumMod val="8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sp>
          <p:nvSpPr>
            <p:cNvPr id="22534" name="Oval 6"/>
            <p:cNvSpPr>
              <a:spLocks noChangeArrowheads="1"/>
            </p:cNvSpPr>
            <p:nvPr/>
          </p:nvSpPr>
          <p:spPr bwMode="auto">
            <a:xfrm>
              <a:off x="6569075" y="2871788"/>
              <a:ext cx="147638" cy="147637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35" name="Oval 7"/>
            <p:cNvSpPr>
              <a:spLocks noChangeArrowheads="1"/>
            </p:cNvSpPr>
            <p:nvPr/>
          </p:nvSpPr>
          <p:spPr bwMode="auto">
            <a:xfrm>
              <a:off x="5857875" y="3987800"/>
              <a:ext cx="206375" cy="204788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5214938" y="2330450"/>
              <a:ext cx="149225" cy="149225"/>
            </a:xfrm>
            <a:prstGeom prst="ellipse">
              <a:avLst/>
            </a:prstGeom>
            <a:solidFill>
              <a:schemeClr val="tx2">
                <a:lumMod val="8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4748213" y="3181350"/>
              <a:ext cx="147637" cy="147638"/>
            </a:xfrm>
            <a:prstGeom prst="ellipse">
              <a:avLst/>
            </a:prstGeom>
            <a:solidFill>
              <a:schemeClr val="tx2">
                <a:lumMod val="8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sp>
          <p:nvSpPr>
            <p:cNvPr id="22538" name="Oval 10"/>
            <p:cNvSpPr>
              <a:spLocks noChangeArrowheads="1"/>
            </p:cNvSpPr>
            <p:nvPr/>
          </p:nvSpPr>
          <p:spPr bwMode="auto">
            <a:xfrm>
              <a:off x="4030663" y="2455863"/>
              <a:ext cx="749300" cy="749300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4140200" y="2565400"/>
              <a:ext cx="530225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910" tIns="41910" rIns="41910" bIns="4191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10%</a:t>
              </a:r>
            </a:p>
          </p:txBody>
        </p:sp>
        <p:sp>
          <p:nvSpPr>
            <p:cNvPr id="22540" name="Oval 12"/>
            <p:cNvSpPr>
              <a:spLocks noChangeArrowheads="1"/>
            </p:cNvSpPr>
            <p:nvPr/>
          </p:nvSpPr>
          <p:spPr bwMode="auto">
            <a:xfrm>
              <a:off x="5451475" y="2336800"/>
              <a:ext cx="204788" cy="204788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4589" name="Oval 13"/>
            <p:cNvSpPr>
              <a:spLocks noChangeArrowheads="1"/>
            </p:cNvSpPr>
            <p:nvPr/>
          </p:nvSpPr>
          <p:spPr bwMode="auto">
            <a:xfrm>
              <a:off x="4102100" y="3424238"/>
              <a:ext cx="369888" cy="371475"/>
            </a:xfrm>
            <a:prstGeom prst="ellipse">
              <a:avLst/>
            </a:prstGeom>
            <a:solidFill>
              <a:schemeClr val="tx2">
                <a:lumMod val="8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sp>
          <p:nvSpPr>
            <p:cNvPr id="22542" name="Oval 14"/>
            <p:cNvSpPr>
              <a:spLocks noChangeArrowheads="1"/>
            </p:cNvSpPr>
            <p:nvPr/>
          </p:nvSpPr>
          <p:spPr bwMode="auto">
            <a:xfrm>
              <a:off x="6638925" y="2103438"/>
              <a:ext cx="749300" cy="749300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3" name="Rectangle 15"/>
            <p:cNvSpPr>
              <a:spLocks noChangeArrowheads="1"/>
            </p:cNvSpPr>
            <p:nvPr/>
          </p:nvSpPr>
          <p:spPr bwMode="auto">
            <a:xfrm>
              <a:off x="6748463" y="2212975"/>
              <a:ext cx="530225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910" tIns="41910" rIns="41910" bIns="4191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11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25%</a:t>
              </a:r>
            </a:p>
          </p:txBody>
        </p:sp>
        <p:sp>
          <p:nvSpPr>
            <p:cNvPr id="22544" name="Oval 16"/>
            <p:cNvSpPr>
              <a:spLocks noChangeArrowheads="1"/>
            </p:cNvSpPr>
            <p:nvPr/>
          </p:nvSpPr>
          <p:spPr bwMode="auto">
            <a:xfrm>
              <a:off x="6303963" y="2620963"/>
              <a:ext cx="204787" cy="20478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5" name="Oval 17"/>
            <p:cNvSpPr>
              <a:spLocks noChangeArrowheads="1"/>
            </p:cNvSpPr>
            <p:nvPr/>
          </p:nvSpPr>
          <p:spPr bwMode="auto">
            <a:xfrm>
              <a:off x="3960813" y="3865563"/>
              <a:ext cx="147637" cy="147637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6" name="Oval 18"/>
            <p:cNvSpPr>
              <a:spLocks noChangeArrowheads="1"/>
            </p:cNvSpPr>
            <p:nvPr/>
          </p:nvSpPr>
          <p:spPr bwMode="auto">
            <a:xfrm>
              <a:off x="5440363" y="3654425"/>
              <a:ext cx="149225" cy="147638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7" name="Oval 19"/>
            <p:cNvSpPr>
              <a:spLocks noChangeArrowheads="1"/>
            </p:cNvSpPr>
            <p:nvPr/>
          </p:nvSpPr>
          <p:spPr bwMode="auto">
            <a:xfrm>
              <a:off x="6991350" y="3398838"/>
              <a:ext cx="749300" cy="74771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7100888" y="3508375"/>
              <a:ext cx="530225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910" tIns="41910" rIns="41910" bIns="4191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11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20%</a:t>
              </a:r>
            </a:p>
          </p:txBody>
        </p:sp>
        <p:sp>
          <p:nvSpPr>
            <p:cNvPr id="24597" name="Oval 21"/>
            <p:cNvSpPr>
              <a:spLocks noChangeArrowheads="1"/>
            </p:cNvSpPr>
            <p:nvPr/>
          </p:nvSpPr>
          <p:spPr bwMode="auto">
            <a:xfrm>
              <a:off x="6780213" y="3371850"/>
              <a:ext cx="147637" cy="149225"/>
            </a:xfrm>
            <a:prstGeom prst="ellipse">
              <a:avLst/>
            </a:prstGeom>
            <a:solidFill>
              <a:schemeClr val="tx2">
                <a:lumMod val="85000"/>
              </a:schemeClr>
            </a:solidFill>
            <a:ln w="2540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</p:grp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50312" y="619808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04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6" grpId="0" build="p" bldLvl="0" autoUpdateAnimBg="0"/>
      <p:bldP spid="27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672117"/>
            <a:ext cx="11522075" cy="281123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675" name="Group 15"/>
          <p:cNvGrpSpPr/>
          <p:nvPr/>
        </p:nvGrpSpPr>
        <p:grpSpPr bwMode="auto">
          <a:xfrm>
            <a:off x="1882775" y="1869282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/>
          <p:nvPr/>
        </p:nvGrpSpPr>
        <p:grpSpPr bwMode="auto">
          <a:xfrm>
            <a:off x="5340350" y="1869282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/>
          <p:nvPr/>
        </p:nvGrpSpPr>
        <p:grpSpPr bwMode="auto">
          <a:xfrm>
            <a:off x="8455025" y="1869282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/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3585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6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/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3583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4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/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3581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2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/>
          <p:nvPr/>
        </p:nvGrpSpPr>
        <p:grpSpPr bwMode="auto">
          <a:xfrm>
            <a:off x="1163638" y="1832770"/>
            <a:ext cx="479425" cy="476250"/>
            <a:chOff x="0" y="0"/>
            <a:chExt cx="763" cy="768"/>
          </a:xfrm>
        </p:grpSpPr>
        <p:sp>
          <p:nvSpPr>
            <p:cNvPr id="23579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80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8696" name="Group 36"/>
          <p:cNvGrpSpPr/>
          <p:nvPr/>
        </p:nvGrpSpPr>
        <p:grpSpPr bwMode="auto">
          <a:xfrm>
            <a:off x="4621213" y="1832770"/>
            <a:ext cx="479425" cy="476250"/>
            <a:chOff x="0" y="0"/>
            <a:chExt cx="763" cy="768"/>
          </a:xfrm>
        </p:grpSpPr>
        <p:sp>
          <p:nvSpPr>
            <p:cNvPr id="23577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8699" name="Group 39"/>
          <p:cNvGrpSpPr/>
          <p:nvPr/>
        </p:nvGrpSpPr>
        <p:grpSpPr bwMode="auto">
          <a:xfrm>
            <a:off x="7735888" y="1832770"/>
            <a:ext cx="479425" cy="476250"/>
            <a:chOff x="0" y="0"/>
            <a:chExt cx="763" cy="768"/>
          </a:xfrm>
        </p:grpSpPr>
        <p:sp>
          <p:nvSpPr>
            <p:cNvPr id="23575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6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3</a:t>
              </a:r>
              <a:endParaRPr lang="zh-CN" altLang="en-US"/>
            </a:p>
          </p:txBody>
        </p:sp>
      </p:grpSp>
      <p:grpSp>
        <p:nvGrpSpPr>
          <p:cNvPr id="28702" name="Group 42"/>
          <p:cNvGrpSpPr/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3573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4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4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8705" name="Group 45"/>
          <p:cNvGrpSpPr/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3571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2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5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8708" name="Group 48"/>
          <p:cNvGrpSpPr/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3569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0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6</a:t>
              </a:r>
              <a:endParaRPr lang="zh-CN" alt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04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4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877888"/>
            <a:ext cx="219551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工作完成情况</a:t>
            </a:r>
            <a:endParaRPr lang="en-US" altLang="zh-CN" sz="16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66988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成功项目展示</a:t>
            </a:r>
            <a:endParaRPr lang="en-US" altLang="zh-CN" sz="16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21188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工作存在不足</a:t>
            </a:r>
            <a:endParaRPr lang="en-US" altLang="zh-CN" sz="16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400175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1058863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3065463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870450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chemeClr val="accent6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/>
          <p:nvPr/>
        </p:nvGrpSpPr>
        <p:grpSpPr bwMode="auto">
          <a:xfrm>
            <a:off x="4365625" y="2108200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/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2147483647 w 2222"/>
                  <a:gd name="T1" fmla="*/ 2147483647 h 2222"/>
                  <a:gd name="T2" fmla="*/ 2147483647 w 2222"/>
                  <a:gd name="T3" fmla="*/ 2147483647 h 2222"/>
                  <a:gd name="T4" fmla="*/ 2147483647 w 2222"/>
                  <a:gd name="T5" fmla="*/ 2147483647 h 2222"/>
                  <a:gd name="T6" fmla="*/ 2147483647 w 2222"/>
                  <a:gd name="T7" fmla="*/ 2147483647 h 2222"/>
                  <a:gd name="T8" fmla="*/ 2147483647 w 2222"/>
                  <a:gd name="T9" fmla="*/ 2147483647 h 2222"/>
                  <a:gd name="T10" fmla="*/ 2147483647 w 2222"/>
                  <a:gd name="T11" fmla="*/ 2147483647 h 2222"/>
                  <a:gd name="T12" fmla="*/ 2147483647 w 2222"/>
                  <a:gd name="T13" fmla="*/ 2147483647 h 2222"/>
                  <a:gd name="T14" fmla="*/ 0 w 2222"/>
                  <a:gd name="T15" fmla="*/ 2147483647 h 2222"/>
                  <a:gd name="T16" fmla="*/ 2147483647 w 2222"/>
                  <a:gd name="T17" fmla="*/ 2147483647 h 2222"/>
                  <a:gd name="T18" fmla="*/ 2147483647 w 2222"/>
                  <a:gd name="T19" fmla="*/ 2147483647 h 2222"/>
                  <a:gd name="T20" fmla="*/ 2147483647 w 2222"/>
                  <a:gd name="T21" fmla="*/ 2147483647 h 2222"/>
                  <a:gd name="T22" fmla="*/ 2147483647 w 2222"/>
                  <a:gd name="T23" fmla="*/ 2147483647 h 2222"/>
                  <a:gd name="T24" fmla="*/ 2147483647 w 2222"/>
                  <a:gd name="T25" fmla="*/ 2147483647 h 2222"/>
                  <a:gd name="T26" fmla="*/ 2147483647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147483647 w 2222"/>
                  <a:gd name="T33" fmla="*/ 2147483647 h 2222"/>
                  <a:gd name="T34" fmla="*/ 2147483647 w 2222"/>
                  <a:gd name="T35" fmla="*/ 2147483647 h 2222"/>
                  <a:gd name="T36" fmla="*/ 2147483647 w 2222"/>
                  <a:gd name="T37" fmla="*/ 1778266541 h 2222"/>
                  <a:gd name="T38" fmla="*/ 2147483647 w 2222"/>
                  <a:gd name="T39" fmla="*/ 2147483647 h 2222"/>
                  <a:gd name="T40" fmla="*/ 2147483647 w 2222"/>
                  <a:gd name="T41" fmla="*/ 2147483647 h 2222"/>
                  <a:gd name="T42" fmla="*/ 2147483647 w 2222"/>
                  <a:gd name="T43" fmla="*/ 2147483647 h 2222"/>
                  <a:gd name="T44" fmla="*/ 2147483647 w 2222"/>
                  <a:gd name="T45" fmla="*/ 2147483647 h 2222"/>
                  <a:gd name="T46" fmla="*/ 2147483647 w 2222"/>
                  <a:gd name="T47" fmla="*/ 2147483647 h 2222"/>
                  <a:gd name="T48" fmla="*/ 2147483647 w 2222"/>
                  <a:gd name="T49" fmla="*/ 2147483647 h 2222"/>
                  <a:gd name="T50" fmla="*/ 2147483647 w 2222"/>
                  <a:gd name="T51" fmla="*/ 2147483647 h 2222"/>
                  <a:gd name="T52" fmla="*/ 2147483647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2147483647 h 2222"/>
                  <a:gd name="T60" fmla="*/ 2147483647 w 2222"/>
                  <a:gd name="T61" fmla="*/ 2147483647 h 2222"/>
                  <a:gd name="T62" fmla="*/ 2147483647 w 2222"/>
                  <a:gd name="T63" fmla="*/ 2147483647 h 2222"/>
                  <a:gd name="T64" fmla="*/ 2147483647 w 2222"/>
                  <a:gd name="T65" fmla="*/ 2147483647 h 2222"/>
                  <a:gd name="T66" fmla="*/ 2147483647 w 2222"/>
                  <a:gd name="T67" fmla="*/ 2147483647 h 2222"/>
                  <a:gd name="T68" fmla="*/ 2147483647 w 2222"/>
                  <a:gd name="T69" fmla="*/ 2147483647 h 2222"/>
                  <a:gd name="T70" fmla="*/ 2147483647 w 2222"/>
                  <a:gd name="T71" fmla="*/ 2147483647 h 2222"/>
                  <a:gd name="T72" fmla="*/ 2147483647 w 2222"/>
                  <a:gd name="T73" fmla="*/ 2147483647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/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87195" y="773142"/>
              <a:ext cx="1374226" cy="70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000" b="1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目 录</a:t>
              </a:r>
            </a:p>
          </p:txBody>
        </p:sp>
      </p:grpSp>
      <p:grpSp>
        <p:nvGrpSpPr>
          <p:cNvPr id="5137" name="组合 92"/>
          <p:cNvGrpSpPr/>
          <p:nvPr/>
        </p:nvGrpSpPr>
        <p:grpSpPr bwMode="auto">
          <a:xfrm>
            <a:off x="3960813" y="649288"/>
            <a:ext cx="1204912" cy="1189037"/>
            <a:chOff x="0" y="0"/>
            <a:chExt cx="1204577" cy="1189639"/>
          </a:xfrm>
        </p:grpSpPr>
        <p:sp>
          <p:nvSpPr>
            <p:cNvPr id="3097" name="Oval 208"/>
            <p:cNvSpPr/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8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06244" y="216024"/>
              <a:ext cx="792088" cy="792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0" name="组合 93"/>
          <p:cNvGrpSpPr/>
          <p:nvPr/>
        </p:nvGrpSpPr>
        <p:grpSpPr bwMode="auto">
          <a:xfrm>
            <a:off x="6105525" y="815975"/>
            <a:ext cx="1204913" cy="1189038"/>
            <a:chOff x="0" y="0"/>
            <a:chExt cx="1204578" cy="1189639"/>
          </a:xfrm>
        </p:grpSpPr>
        <p:sp>
          <p:nvSpPr>
            <p:cNvPr id="3095" name="Oval 206"/>
            <p:cNvSpPr/>
            <p:nvPr/>
          </p:nvSpPr>
          <p:spPr bwMode="auto">
            <a:xfrm rot="10800000">
              <a:off x="0" y="0"/>
              <a:ext cx="1204578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6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03666" y="196197"/>
              <a:ext cx="797244" cy="797244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3" name="组合 94"/>
          <p:cNvGrpSpPr/>
          <p:nvPr/>
        </p:nvGrpSpPr>
        <p:grpSpPr bwMode="auto">
          <a:xfrm>
            <a:off x="6894513" y="2503488"/>
            <a:ext cx="1204912" cy="1189037"/>
            <a:chOff x="0" y="0"/>
            <a:chExt cx="1204577" cy="1189639"/>
          </a:xfrm>
        </p:grpSpPr>
        <p:sp>
          <p:nvSpPr>
            <p:cNvPr id="3093" name="Oval 71"/>
            <p:cNvSpPr/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4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06245" y="198776"/>
              <a:ext cx="792088" cy="792088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85" name="Oval 69"/>
          <p:cNvSpPr/>
          <p:nvPr/>
        </p:nvSpPr>
        <p:spPr bwMode="auto">
          <a:xfrm rot="10800000">
            <a:off x="6105525" y="4357688"/>
            <a:ext cx="1203325" cy="1189037"/>
          </a:xfrm>
          <a:prstGeom prst="ellipse">
            <a:avLst/>
          </a:prstGeom>
          <a:solidFill>
            <a:srgbClr val="FFFFFF"/>
          </a:solidFill>
          <a:ln w="22225" cap="rnd">
            <a:solidFill>
              <a:schemeClr val="accent6"/>
            </a:solidFill>
            <a:prstDash val="sysDot"/>
            <a:miter lim="800000"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86" name="Picture 4" descr="C:\Users\Administrator\Desktop\4.jpg"/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11900" y="4555629"/>
            <a:ext cx="792163" cy="792163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8" name="组合 298"/>
          <p:cNvGrpSpPr/>
          <p:nvPr/>
        </p:nvGrpSpPr>
        <p:grpSpPr bwMode="auto">
          <a:xfrm>
            <a:off x="3960813" y="4637088"/>
            <a:ext cx="1204912" cy="1189037"/>
            <a:chOff x="0" y="0"/>
            <a:chExt cx="1204577" cy="1189641"/>
          </a:xfrm>
        </p:grpSpPr>
        <p:sp>
          <p:nvSpPr>
            <p:cNvPr id="3091" name="Oval 68"/>
            <p:cNvSpPr/>
            <p:nvPr/>
          </p:nvSpPr>
          <p:spPr bwMode="auto">
            <a:xfrm rot="10800000">
              <a:off x="0" y="0"/>
              <a:ext cx="1204577" cy="1189641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chemeClr val="accent6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2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06244" y="201592"/>
              <a:ext cx="792088" cy="786457"/>
            </a:xfrm>
            <a:prstGeom prst="rect">
              <a:avLst/>
            </a:prstGeom>
            <a:solidFill>
              <a:srgbClr val="009999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611578">
            <a:off x="-238125" y="1995488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23900"/>
            <a:ext cx="2197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年度工作概述</a:t>
            </a:r>
            <a:endParaRPr lang="en-US" altLang="zh-CN" sz="16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13288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明年工作计划</a:t>
            </a:r>
            <a:endParaRPr lang="en-US" altLang="zh-CN" sz="16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4619" idx="6"/>
            <a:endCxn id="24613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/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4643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4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开始</a:t>
            </a:r>
            <a:endParaRPr lang="en-US" altLang="zh-CN" sz="16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当前</a:t>
            </a:r>
            <a:endParaRPr lang="en-US" altLang="zh-CN" sz="16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713" name="Group 158"/>
          <p:cNvGrpSpPr/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4641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2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/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4639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0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/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4637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8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/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4635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6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/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4633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4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/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4631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2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/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4629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0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24598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99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29736" name="Group 19"/>
          <p:cNvGrpSpPr/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4627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8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39" name="Group 20"/>
          <p:cNvGrpSpPr/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4625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6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42" name="Group 18"/>
          <p:cNvGrpSpPr/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4623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4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45" name="Group 2"/>
          <p:cNvGrpSpPr/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4621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 w="9525">
              <a:noFill/>
              <a:rou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2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48" name="Group 6"/>
          <p:cNvGrpSpPr/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4619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0" name="Freeform 11"/>
            <p:cNvSpPr>
              <a:spLocks noEditPoints="1" noChangeArrowheads="1"/>
            </p:cNvSpPr>
            <p:nvPr/>
          </p:nvSpPr>
          <p:spPr bwMode="auto">
            <a:xfrm>
              <a:off x="121798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51" name="Group 3"/>
          <p:cNvGrpSpPr/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4617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8" name="Freeform 12"/>
            <p:cNvSpPr>
              <a:spLocks noEditPoints="1" noChangeArrowheads="1"/>
            </p:cNvSpPr>
            <p:nvPr/>
          </p:nvSpPr>
          <p:spPr bwMode="auto">
            <a:xfrm>
              <a:off x="153759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24606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00964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607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29756" name="Group 5"/>
          <p:cNvGrpSpPr/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4615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6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9759" name="Group 7"/>
          <p:cNvGrpSpPr/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4613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4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71" name="椭圆 70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04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0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75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2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3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75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2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7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69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 bwMode="auto">
          <a:xfrm>
            <a:off x="2796808" y="-1954016"/>
            <a:ext cx="5887184" cy="5887184"/>
          </a:xfrm>
          <a:prstGeom prst="ellipse">
            <a:avLst/>
          </a:prstGeom>
          <a:solidFill>
            <a:schemeClr val="tx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5614" y="3672117"/>
            <a:ext cx="10955798" cy="232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明</a:t>
            </a: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年工作计划</a:t>
            </a:r>
            <a:endParaRPr lang="en-US" altLang="zh-CN" sz="4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02391" y="719912"/>
            <a:ext cx="1381601" cy="138160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5400" b="1" dirty="0" smtClean="0"/>
              <a:t>05</a:t>
            </a:r>
            <a:endParaRPr lang="zh-CN" altLang="en-US" sz="54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6374" b="78888"/>
          <a:stretch/>
        </p:blipFill>
        <p:spPr>
          <a:xfrm>
            <a:off x="637" y="5112080"/>
            <a:ext cx="11520800" cy="13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25240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818" y="1430164"/>
            <a:ext cx="3755978" cy="3755976"/>
          </a:xfrm>
          <a:prstGeom prst="rect">
            <a:avLst/>
          </a:prstGeom>
        </p:spPr>
      </p:pic>
      <p:sp>
        <p:nvSpPr>
          <p:cNvPr id="31749" name="Rectangle 1"/>
          <p:cNvSpPr/>
          <p:nvPr/>
        </p:nvSpPr>
        <p:spPr bwMode="auto">
          <a:xfrm>
            <a:off x="1656752" y="1727982"/>
            <a:ext cx="3122613" cy="1371600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0" name="Group 41"/>
          <p:cNvGrpSpPr/>
          <p:nvPr/>
        </p:nvGrpSpPr>
        <p:grpSpPr bwMode="auto">
          <a:xfrm>
            <a:off x="2717202" y="1954995"/>
            <a:ext cx="1836738" cy="1006475"/>
            <a:chOff x="0" y="0"/>
            <a:chExt cx="2419" cy="1343"/>
          </a:xfrm>
        </p:grpSpPr>
        <p:sp>
          <p:nvSpPr>
            <p:cNvPr id="2665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_5"/>
          <p:cNvSpPr/>
          <p:nvPr/>
        </p:nvSpPr>
        <p:spPr bwMode="auto">
          <a:xfrm>
            <a:off x="7057127" y="1727982"/>
            <a:ext cx="3122612" cy="1371600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5" name="Group 41"/>
          <p:cNvGrpSpPr/>
          <p:nvPr/>
        </p:nvGrpSpPr>
        <p:grpSpPr bwMode="auto">
          <a:xfrm>
            <a:off x="8119164" y="1954995"/>
            <a:ext cx="1836738" cy="1006475"/>
            <a:chOff x="0" y="0"/>
            <a:chExt cx="2419" cy="1343"/>
          </a:xfrm>
        </p:grpSpPr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_7"/>
          <p:cNvSpPr/>
          <p:nvPr/>
        </p:nvSpPr>
        <p:spPr bwMode="auto">
          <a:xfrm>
            <a:off x="1656752" y="3816127"/>
            <a:ext cx="3122613" cy="1370013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9" name="Group 41"/>
          <p:cNvGrpSpPr/>
          <p:nvPr/>
        </p:nvGrpSpPr>
        <p:grpSpPr bwMode="auto">
          <a:xfrm>
            <a:off x="2717202" y="4041552"/>
            <a:ext cx="1836738" cy="1006475"/>
            <a:chOff x="0" y="0"/>
            <a:chExt cx="2419" cy="1343"/>
          </a:xfrm>
        </p:grpSpPr>
        <p:sp>
          <p:nvSpPr>
            <p:cNvPr id="2665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_9"/>
          <p:cNvSpPr/>
          <p:nvPr/>
        </p:nvSpPr>
        <p:spPr bwMode="auto">
          <a:xfrm>
            <a:off x="7057127" y="3816127"/>
            <a:ext cx="3122612" cy="1370013"/>
          </a:xfrm>
          <a:prstGeom prst="rect">
            <a:avLst/>
          </a:prstGeom>
          <a:noFill/>
          <a:ln w="317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63" name="Group 41"/>
          <p:cNvGrpSpPr/>
          <p:nvPr/>
        </p:nvGrpSpPr>
        <p:grpSpPr bwMode="auto">
          <a:xfrm>
            <a:off x="8119164" y="4041552"/>
            <a:ext cx="1836738" cy="1006475"/>
            <a:chOff x="0" y="0"/>
            <a:chExt cx="2419" cy="1343"/>
          </a:xfrm>
        </p:grpSpPr>
        <p:sp>
          <p:nvSpPr>
            <p:cNvPr id="26648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49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/>
          <p:nvPr/>
        </p:nvGrpSpPr>
        <p:grpSpPr bwMode="auto">
          <a:xfrm>
            <a:off x="7277789" y="4054252"/>
            <a:ext cx="661988" cy="654050"/>
            <a:chOff x="0" y="0"/>
            <a:chExt cx="519113" cy="519113"/>
          </a:xfrm>
        </p:grpSpPr>
        <p:sp>
          <p:nvSpPr>
            <p:cNvPr id="2664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7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Oval 51_12"/>
          <p:cNvSpPr>
            <a:spLocks noChangeArrowheads="1"/>
          </p:cNvSpPr>
          <p:nvPr/>
        </p:nvSpPr>
        <p:spPr bwMode="auto">
          <a:xfrm>
            <a:off x="7277789" y="1967695"/>
            <a:ext cx="661988" cy="654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38" name="Freeform 7"/>
          <p:cNvSpPr>
            <a:spLocks noChangeArrowheads="1"/>
          </p:cNvSpPr>
          <p:nvPr/>
        </p:nvSpPr>
        <p:spPr bwMode="auto">
          <a:xfrm>
            <a:off x="7419077" y="2096282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/>
          <p:nvPr/>
        </p:nvGrpSpPr>
        <p:grpSpPr bwMode="auto">
          <a:xfrm>
            <a:off x="1877415" y="4054252"/>
            <a:ext cx="661987" cy="654050"/>
            <a:chOff x="0" y="0"/>
            <a:chExt cx="519113" cy="519113"/>
          </a:xfrm>
        </p:grpSpPr>
        <p:sp>
          <p:nvSpPr>
            <p:cNvPr id="26644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5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0" name="Oval 51"/>
          <p:cNvSpPr>
            <a:spLocks noChangeArrowheads="1"/>
          </p:cNvSpPr>
          <p:nvPr/>
        </p:nvSpPr>
        <p:spPr bwMode="auto">
          <a:xfrm>
            <a:off x="1877415" y="1967695"/>
            <a:ext cx="661987" cy="654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1" name="Freeform 9"/>
          <p:cNvSpPr>
            <a:spLocks noEditPoints="1" noChangeArrowheads="1"/>
          </p:cNvSpPr>
          <p:nvPr/>
        </p:nvSpPr>
        <p:spPr bwMode="auto">
          <a:xfrm>
            <a:off x="2017115" y="2150257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05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22619" y="2840861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_2"/>
          <p:cNvSpPr>
            <a:spLocks noChangeArrowheads="1"/>
          </p:cNvSpPr>
          <p:nvPr/>
        </p:nvSpPr>
        <p:spPr bwMode="auto">
          <a:xfrm>
            <a:off x="4022732" y="2162998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_3"/>
          <p:cNvSpPr>
            <a:spLocks noChangeArrowheads="1"/>
          </p:cNvSpPr>
          <p:nvPr/>
        </p:nvSpPr>
        <p:spPr bwMode="auto">
          <a:xfrm>
            <a:off x="5033969" y="2477323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_4"/>
          <p:cNvSpPr>
            <a:spLocks noChangeArrowheads="1"/>
          </p:cNvSpPr>
          <p:nvPr/>
        </p:nvSpPr>
        <p:spPr bwMode="auto">
          <a:xfrm>
            <a:off x="5946782" y="1642298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08319" y="3720336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24319" y="3720336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06994" y="3720336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30919" y="3720336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27658" name="Oval 162"/>
          <p:cNvSpPr>
            <a:spLocks noChangeArrowheads="1"/>
          </p:cNvSpPr>
          <p:nvPr/>
        </p:nvSpPr>
        <p:spPr bwMode="auto">
          <a:xfrm>
            <a:off x="3727457" y="2502723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59" name="Rectangle 163"/>
          <p:cNvSpPr>
            <a:spLocks noChangeArrowheads="1"/>
          </p:cNvSpPr>
          <p:nvPr/>
        </p:nvSpPr>
        <p:spPr bwMode="auto">
          <a:xfrm>
            <a:off x="3606807" y="2570986"/>
            <a:ext cx="6238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45%</a:t>
            </a:r>
            <a:endParaRPr lang="zh-CN" altLang="en-US"/>
          </a:p>
        </p:txBody>
      </p:sp>
      <p:sp>
        <p:nvSpPr>
          <p:cNvPr id="27660" name="Oval 165"/>
          <p:cNvSpPr>
            <a:spLocks noChangeArrowheads="1"/>
          </p:cNvSpPr>
          <p:nvPr/>
        </p:nvSpPr>
        <p:spPr bwMode="auto">
          <a:xfrm>
            <a:off x="4635507" y="1845498"/>
            <a:ext cx="382587" cy="377825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1" name="Rectangle 166"/>
          <p:cNvSpPr>
            <a:spLocks noChangeArrowheads="1"/>
          </p:cNvSpPr>
          <p:nvPr/>
        </p:nvSpPr>
        <p:spPr bwMode="auto">
          <a:xfrm>
            <a:off x="4516444" y="1912173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27662" name="Oval 168"/>
          <p:cNvSpPr>
            <a:spLocks noChangeArrowheads="1"/>
          </p:cNvSpPr>
          <p:nvPr/>
        </p:nvSpPr>
        <p:spPr bwMode="auto">
          <a:xfrm>
            <a:off x="5648332" y="2148711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3" name="Rectangle 169"/>
          <p:cNvSpPr>
            <a:spLocks noChangeArrowheads="1"/>
          </p:cNvSpPr>
          <p:nvPr/>
        </p:nvSpPr>
        <p:spPr bwMode="auto">
          <a:xfrm>
            <a:off x="5527682" y="2216973"/>
            <a:ext cx="623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50%</a:t>
            </a:r>
            <a:endParaRPr lang="zh-CN" altLang="en-US"/>
          </a:p>
        </p:txBody>
      </p:sp>
      <p:sp>
        <p:nvSpPr>
          <p:cNvPr id="27664" name="Oval 171"/>
          <p:cNvSpPr>
            <a:spLocks noChangeArrowheads="1"/>
          </p:cNvSpPr>
          <p:nvPr/>
        </p:nvSpPr>
        <p:spPr bwMode="auto">
          <a:xfrm>
            <a:off x="6556382" y="1396236"/>
            <a:ext cx="382587" cy="377825"/>
          </a:xfrm>
          <a:prstGeom prst="ellipse">
            <a:avLst/>
          </a:prstGeom>
          <a:solidFill>
            <a:schemeClr val="accent6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5" name="Rectangle 172"/>
          <p:cNvSpPr>
            <a:spLocks noChangeArrowheads="1"/>
          </p:cNvSpPr>
          <p:nvPr/>
        </p:nvSpPr>
        <p:spPr bwMode="auto">
          <a:xfrm>
            <a:off x="6437319" y="1464498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85%</a:t>
            </a:r>
            <a:endParaRPr lang="zh-CN" altLang="en-US"/>
          </a:p>
        </p:txBody>
      </p:sp>
      <p:sp>
        <p:nvSpPr>
          <p:cNvPr id="32786" name="Freeform 6_17"/>
          <p:cNvSpPr>
            <a:spLocks noChangeArrowheads="1"/>
          </p:cNvSpPr>
          <p:nvPr/>
        </p:nvSpPr>
        <p:spPr bwMode="auto">
          <a:xfrm>
            <a:off x="6769107" y="2162998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27667" name="Oval 178"/>
          <p:cNvSpPr>
            <a:spLocks noChangeArrowheads="1"/>
          </p:cNvSpPr>
          <p:nvPr/>
        </p:nvSpPr>
        <p:spPr bwMode="auto">
          <a:xfrm>
            <a:off x="7381882" y="1845498"/>
            <a:ext cx="382587" cy="377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8" name="Rectangle 179"/>
          <p:cNvSpPr>
            <a:spLocks noChangeArrowheads="1"/>
          </p:cNvSpPr>
          <p:nvPr/>
        </p:nvSpPr>
        <p:spPr bwMode="auto">
          <a:xfrm>
            <a:off x="7262819" y="1912173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183444" y="3720336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57282" y="4515673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字之内。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字以内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 charset="0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05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25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661221" y="4105152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/>
          <p:nvPr/>
        </p:nvGrpSpPr>
        <p:grpSpPr bwMode="auto">
          <a:xfrm>
            <a:off x="2104008" y="3819402"/>
            <a:ext cx="1279525" cy="1316038"/>
            <a:chOff x="0" y="0"/>
            <a:chExt cx="1003300" cy="1044575"/>
          </a:xfrm>
        </p:grpSpPr>
        <p:sp>
          <p:nvSpPr>
            <p:cNvPr id="28705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247008" y="3058990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/>
          <p:nvPr/>
        </p:nvGrpSpPr>
        <p:grpSpPr bwMode="auto">
          <a:xfrm>
            <a:off x="2675508" y="2766890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880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04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781996" y="2016002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/>
          <p:nvPr/>
        </p:nvGrpSpPr>
        <p:grpSpPr bwMode="auto">
          <a:xfrm>
            <a:off x="3234308" y="1708027"/>
            <a:ext cx="1300163" cy="1335088"/>
            <a:chOff x="0" y="0"/>
            <a:chExt cx="1019175" cy="1060451"/>
          </a:xfrm>
        </p:grpSpPr>
        <p:sp>
          <p:nvSpPr>
            <p:cNvPr id="2870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28702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426771" y="2016002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5847333" y="3058990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272658" y="4105152"/>
            <a:ext cx="3233738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497958" y="2165227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/>
          <p:nvPr/>
        </p:nvGrpSpPr>
        <p:grpSpPr bwMode="auto">
          <a:xfrm>
            <a:off x="3572446" y="2128715"/>
            <a:ext cx="419100" cy="434975"/>
            <a:chOff x="0" y="0"/>
            <a:chExt cx="328613" cy="344687"/>
          </a:xfrm>
        </p:grpSpPr>
        <p:sp>
          <p:nvSpPr>
            <p:cNvPr id="28699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700" name="Rectangle 22"/>
            <p:cNvSpPr>
              <a:spLocks noChangeArrowheads="1"/>
            </p:cNvSpPr>
            <p:nvPr/>
          </p:nvSpPr>
          <p:spPr bwMode="auto">
            <a:xfrm>
              <a:off x="0" y="2083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1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245921" y="2165227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3964558" y="327171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/>
          <p:nvPr/>
        </p:nvGrpSpPr>
        <p:grpSpPr bwMode="auto">
          <a:xfrm>
            <a:off x="3040633" y="3243140"/>
            <a:ext cx="419100" cy="431800"/>
            <a:chOff x="0" y="0"/>
            <a:chExt cx="328613" cy="342931"/>
          </a:xfrm>
        </p:grpSpPr>
        <p:sp>
          <p:nvSpPr>
            <p:cNvPr id="28697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18911"/>
              <a:ext cx="328613" cy="32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6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2</a:t>
              </a:r>
              <a:endParaRPr lang="zh-CN" altLang="en-US" dirty="0" smtClean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712521" y="327171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381946" y="434486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/>
          <p:nvPr/>
        </p:nvGrpSpPr>
        <p:grpSpPr bwMode="auto">
          <a:xfrm>
            <a:off x="2477071" y="4251202"/>
            <a:ext cx="419100" cy="479425"/>
            <a:chOff x="0" y="0"/>
            <a:chExt cx="328613" cy="381008"/>
          </a:xfrm>
        </p:grpSpPr>
        <p:sp>
          <p:nvSpPr>
            <p:cNvPr id="28695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696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3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129908" y="4273427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 smtClean="0"/>
              <a:t>05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9" grpId="0" animBg="1"/>
      <p:bldP spid="33803" grpId="0" animBg="1"/>
      <p:bldP spid="33807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梯形 23"/>
          <p:cNvSpPr/>
          <p:nvPr/>
        </p:nvSpPr>
        <p:spPr bwMode="auto">
          <a:xfrm>
            <a:off x="-1439461" y="2016002"/>
            <a:ext cx="14400998" cy="4458017"/>
          </a:xfrm>
          <a:prstGeom prst="trapezoid">
            <a:avLst>
              <a:gd name="adj" fmla="val 125950"/>
            </a:avLst>
          </a:prstGeom>
          <a:gradFill>
            <a:gsLst>
              <a:gs pos="55000">
                <a:schemeClr val="tx1">
                  <a:lumMod val="95000"/>
                </a:schemeClr>
              </a:gs>
              <a:gs pos="0">
                <a:schemeClr val="tx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tx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1364470" y="3592164"/>
            <a:ext cx="8834408" cy="83099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  <a:bevelB w="12065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p3d prstMaterial="plastic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sz="4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4680962" y="5318810"/>
            <a:ext cx="2160150" cy="504036"/>
          </a:xfrm>
          <a:prstGeom prst="roundRect">
            <a:avLst>
              <a:gd name="adj" fmla="val 50000"/>
            </a:avLst>
          </a:prstGeom>
          <a:solidFill>
            <a:srgbClr val="0096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16347" y="877815"/>
            <a:ext cx="2448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/>
              <a:t>LOGO</a:t>
            </a:r>
            <a:endParaRPr lang="zh-CN" altLang="en-US" sz="6000" b="1" dirty="0"/>
          </a:p>
        </p:txBody>
      </p:sp>
      <p:sp>
        <p:nvSpPr>
          <p:cNvPr id="29" name="矩形 28"/>
          <p:cNvSpPr/>
          <p:nvPr/>
        </p:nvSpPr>
        <p:spPr>
          <a:xfrm>
            <a:off x="2514425" y="4484323"/>
            <a:ext cx="6520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PPT TEMPLATE OF CARING FOR HOME, PROTECTING EARTH AND ENVIRONMENTAL PROTECTION </a:t>
            </a:r>
            <a:endParaRPr lang="zh-CN" altLang="en-US" sz="1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719413" y="222675"/>
            <a:ext cx="13108305" cy="5788328"/>
            <a:chOff x="-719413" y="222675"/>
            <a:chExt cx="13108305" cy="5788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-719413" y="222675"/>
              <a:ext cx="5112355" cy="5788328"/>
              <a:chOff x="-719413" y="222675"/>
              <a:chExt cx="5112355" cy="5788328"/>
            </a:xfrm>
          </p:grpSpPr>
          <p:cxnSp>
            <p:nvCxnSpPr>
              <p:cNvPr id="32" name="直接连接符 31"/>
              <p:cNvCxnSpPr/>
              <p:nvPr/>
            </p:nvCxnSpPr>
            <p:spPr bwMode="auto">
              <a:xfrm flipV="1">
                <a:off x="0" y="2016002"/>
                <a:ext cx="4392942" cy="399500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直接连接符 32"/>
              <p:cNvCxnSpPr/>
              <p:nvPr/>
            </p:nvCxnSpPr>
            <p:spPr bwMode="auto">
              <a:xfrm flipV="1">
                <a:off x="-719413" y="1619931"/>
                <a:ext cx="5112355" cy="239357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直接连接符 33"/>
              <p:cNvCxnSpPr/>
              <p:nvPr/>
            </p:nvCxnSpPr>
            <p:spPr bwMode="auto">
              <a:xfrm flipV="1">
                <a:off x="-719413" y="1252207"/>
                <a:ext cx="4968345" cy="105465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直接连接符 34"/>
              <p:cNvCxnSpPr/>
              <p:nvPr/>
            </p:nvCxnSpPr>
            <p:spPr bwMode="auto">
              <a:xfrm>
                <a:off x="-467396" y="222675"/>
                <a:ext cx="4608320" cy="5857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2" name="组合 21"/>
            <p:cNvGrpSpPr/>
            <p:nvPr/>
          </p:nvGrpSpPr>
          <p:grpSpPr>
            <a:xfrm flipH="1">
              <a:off x="6993394" y="222675"/>
              <a:ext cx="5395498" cy="5788328"/>
              <a:chOff x="-719413" y="222675"/>
              <a:chExt cx="5112355" cy="5788328"/>
            </a:xfrm>
          </p:grpSpPr>
          <p:cxnSp>
            <p:nvCxnSpPr>
              <p:cNvPr id="23" name="直接连接符 22"/>
              <p:cNvCxnSpPr/>
              <p:nvPr/>
            </p:nvCxnSpPr>
            <p:spPr bwMode="auto">
              <a:xfrm flipV="1">
                <a:off x="0" y="2016002"/>
                <a:ext cx="4392942" cy="399500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直接连接符 24"/>
              <p:cNvCxnSpPr/>
              <p:nvPr/>
            </p:nvCxnSpPr>
            <p:spPr bwMode="auto">
              <a:xfrm flipV="1">
                <a:off x="-719413" y="1619931"/>
                <a:ext cx="5112355" cy="239357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直接连接符 29"/>
              <p:cNvCxnSpPr/>
              <p:nvPr/>
            </p:nvCxnSpPr>
            <p:spPr bwMode="auto">
              <a:xfrm flipV="1">
                <a:off x="-719413" y="1252207"/>
                <a:ext cx="4968345" cy="105465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直接连接符 30"/>
              <p:cNvCxnSpPr/>
              <p:nvPr/>
            </p:nvCxnSpPr>
            <p:spPr bwMode="auto">
              <a:xfrm>
                <a:off x="-467396" y="222675"/>
                <a:ext cx="4608320" cy="5857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33523289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2"/>
                </a:solidFill>
              </a:rPr>
              <a:t>Sunny   </a:t>
            </a:r>
            <a:r>
              <a:rPr lang="zh-CN" altLang="en-US" dirty="0" smtClean="0">
                <a:solidFill>
                  <a:schemeClr val="bg2"/>
                </a:solidFill>
              </a:rPr>
              <a:t>作品</a:t>
            </a:r>
            <a:endParaRPr lang="en-US" altLang="zh-CN" dirty="0" smtClean="0">
              <a:solidFill>
                <a:schemeClr val="bg2"/>
              </a:solidFill>
            </a:endParaRPr>
          </a:p>
          <a:p>
            <a:endParaRPr lang="en-US" altLang="zh-CN" dirty="0">
              <a:solidFill>
                <a:schemeClr val="bg2"/>
              </a:solidFill>
            </a:endParaRPr>
          </a:p>
          <a:p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en-US" altLang="zh-CN" dirty="0" smtClean="0">
                <a:solidFill>
                  <a:schemeClr val="bg2"/>
                </a:solidFill>
              </a:rPr>
              <a:t>51PPT</a:t>
            </a:r>
            <a:r>
              <a:rPr lang="zh-CN" altLang="en-US" dirty="0" smtClean="0">
                <a:solidFill>
                  <a:schemeClr val="bg2"/>
                </a:solidFill>
              </a:rPr>
              <a:t>模板网   </a:t>
            </a:r>
            <a:r>
              <a:rPr lang="en-US" altLang="zh-CN" dirty="0" smtClean="0">
                <a:solidFill>
                  <a:schemeClr val="bg2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2"/>
                </a:solidFill>
              </a:rPr>
              <a:t>   </a:t>
            </a:r>
            <a:r>
              <a:rPr lang="zh-CN" altLang="en-US" dirty="0" smtClean="0">
                <a:solidFill>
                  <a:schemeClr val="bg2"/>
                </a:solidFill>
              </a:rPr>
              <a:t>授权发布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38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 bwMode="auto">
          <a:xfrm>
            <a:off x="2796808" y="-1954016"/>
            <a:ext cx="5887184" cy="5887184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5614" y="3672117"/>
            <a:ext cx="10955798" cy="232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年度工作概述</a:t>
            </a:r>
            <a:endParaRPr lang="en-US" altLang="zh-CN" sz="4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02391" y="719912"/>
            <a:ext cx="1381601" cy="138160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5400" b="1" dirty="0">
                <a:solidFill>
                  <a:schemeClr val="bg1"/>
                </a:solidFill>
              </a:rPr>
              <a:t>01</a:t>
            </a:r>
            <a:endParaRPr lang="zh-CN" altLang="en-US" sz="5400" b="1" dirty="0">
              <a:solidFill>
                <a:schemeClr val="bg1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6374" b="78888"/>
          <a:stretch/>
        </p:blipFill>
        <p:spPr>
          <a:xfrm>
            <a:off x="637" y="5112080"/>
            <a:ext cx="11520800" cy="13680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4">
                <a:lumMod val="50000"/>
              </a:schemeClr>
            </a:solidFill>
            <a:miter lim="800000"/>
          </a:ln>
        </p:spPr>
        <p:txBody>
          <a:bodyPr lIns="122555" tIns="60960" rIns="122555" bIns="60960"/>
          <a:lstStyle/>
          <a:p>
            <a:pPr>
              <a:defRPr/>
            </a:pPr>
            <a:endParaRPr lang="zh-CN" altLang="en-US"/>
          </a:p>
        </p:txBody>
      </p:sp>
      <p:sp>
        <p:nvSpPr>
          <p:cNvPr id="8195" name="Oval Callout 10_2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1" name="Oval Callout 10_18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/>
              <a:t>01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1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 autoUpdateAnimBg="0"/>
      <p:bldP spid="8196" grpId="0" bldLvl="0" animBg="1" autoUpdateAnimBg="0"/>
      <p:bldP spid="8197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755275 h 2189205"/>
              <a:gd name="T2" fmla="*/ 2897538 w 2189205"/>
              <a:gd name="T3" fmla="*/ 0 h 2189205"/>
              <a:gd name="T4" fmla="*/ 5795072 w 2189205"/>
              <a:gd name="T5" fmla="*/ 2755275 h 2189205"/>
              <a:gd name="T6" fmla="*/ 2897538 w 2189205"/>
              <a:gd name="T7" fmla="*/ 5510548 h 2189205"/>
              <a:gd name="T8" fmla="*/ 0 w 2189205"/>
              <a:gd name="T9" fmla="*/ 2755275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2206760 h 1751364"/>
              <a:gd name="T2" fmla="*/ 2316710 w 1751364"/>
              <a:gd name="T3" fmla="*/ 0 h 1751364"/>
              <a:gd name="T4" fmla="*/ 4633421 w 1751364"/>
              <a:gd name="T5" fmla="*/ 2206760 h 1751364"/>
              <a:gd name="T6" fmla="*/ 2316710 w 1751364"/>
              <a:gd name="T7" fmla="*/ 4413518 h 1751364"/>
              <a:gd name="T8" fmla="*/ 0 w 1751364"/>
              <a:gd name="T9" fmla="*/ 2206760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651898 h 1313523"/>
              <a:gd name="T2" fmla="*/ 1742481 w 1313523"/>
              <a:gd name="T3" fmla="*/ 0 h 1313523"/>
              <a:gd name="T4" fmla="*/ 3484961 w 1313523"/>
              <a:gd name="T5" fmla="*/ 1651898 h 1313523"/>
              <a:gd name="T6" fmla="*/ 1742481 w 1313523"/>
              <a:gd name="T7" fmla="*/ 3303795 h 1313523"/>
              <a:gd name="T8" fmla="*/ 0 w 1313523"/>
              <a:gd name="T9" fmla="*/ 1651898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1103378 h 875682"/>
              <a:gd name="T2" fmla="*/ 1155064 w 875682"/>
              <a:gd name="T3" fmla="*/ 0 h 875682"/>
              <a:gd name="T4" fmla="*/ 2310129 w 875682"/>
              <a:gd name="T5" fmla="*/ 1103378 h 875682"/>
              <a:gd name="T6" fmla="*/ 1155064 w 875682"/>
              <a:gd name="T7" fmla="*/ 2206754 h 875682"/>
              <a:gd name="T8" fmla="*/ 0 w 875682"/>
              <a:gd name="T9" fmla="*/ 1103378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20%</a:t>
            </a:r>
            <a:endParaRPr lang="zh-CN" altLang="en-US">
              <a:solidFill>
                <a:srgbClr val="009644"/>
              </a:solidFill>
            </a:endParaRPr>
          </a:p>
        </p:txBody>
      </p:sp>
      <p:grpSp>
        <p:nvGrpSpPr>
          <p:cNvPr id="11270" name="Group 22"/>
          <p:cNvGrpSpPr/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/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74" name="Group 41"/>
          <p:cNvGrpSpPr/>
          <p:nvPr/>
        </p:nvGrpSpPr>
        <p:grpSpPr bwMode="auto">
          <a:xfrm>
            <a:off x="1266825" y="5099050"/>
            <a:ext cx="9137650" cy="836613"/>
            <a:chOff x="0" y="78"/>
            <a:chExt cx="12032" cy="1117"/>
          </a:xfrm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78"/>
              <a:ext cx="12032" cy="111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200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200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字之内。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</p:grpSp>
      <p:sp>
        <p:nvSpPr>
          <p:cNvPr id="11279" name="Freeform 26"/>
          <p:cNvSpPr/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0" name="Freeform 30"/>
          <p:cNvSpPr/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1" name="Freeform 31"/>
          <p:cNvSpPr/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82" name="Group 22"/>
          <p:cNvGrpSpPr/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/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/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/>
              <a:t>01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2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/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2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3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/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0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1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/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58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chemeClr val="accent6">
                <a:lumMod val="75000"/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9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/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56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chemeClr val="accent6">
                <a:lumMod val="75000"/>
                <a:alpha val="8901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7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/>
              <a:t>01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2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3315" name="Group 10"/>
          <p:cNvGrpSpPr/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/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chemeClr val="accent6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25" name="Group 10"/>
          <p:cNvGrpSpPr/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/>
          <p:nvPr/>
        </p:nvGrpSpPr>
        <p:grpSpPr bwMode="auto">
          <a:xfrm>
            <a:off x="4464050" y="2654300"/>
            <a:ext cx="484188" cy="438150"/>
            <a:chOff x="0" y="0"/>
            <a:chExt cx="636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/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/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3</a:t>
              </a:r>
              <a:endParaRPr lang="zh-CN" altLang="en-US"/>
            </a:p>
          </p:txBody>
        </p:sp>
      </p:grp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/>
              <a:t>01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27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2683565"/>
            <a:ext cx="631825" cy="414337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253352"/>
            <a:ext cx="650875" cy="438150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380602"/>
            <a:ext cx="631825" cy="414338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3950390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2683565"/>
            <a:ext cx="633412" cy="414337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232715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380602"/>
            <a:ext cx="633412" cy="414338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3950390"/>
            <a:ext cx="650875" cy="4365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2847077"/>
            <a:ext cx="795338" cy="455613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3931340"/>
            <a:ext cx="788987" cy="373062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2847077"/>
            <a:ext cx="795337" cy="450850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3926577"/>
            <a:ext cx="788988" cy="371475"/>
          </a:xfrm>
          <a:prstGeom prst="line">
            <a:avLst/>
          </a:prstGeom>
          <a:noFill/>
          <a:ln w="12700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2902640"/>
            <a:ext cx="1416050" cy="13985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075677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/>
          <p:nvPr/>
        </p:nvGrpSpPr>
        <p:grpSpPr bwMode="auto">
          <a:xfrm>
            <a:off x="3981450" y="2350190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/>
          <p:nvPr/>
        </p:nvGrpSpPr>
        <p:grpSpPr bwMode="auto">
          <a:xfrm>
            <a:off x="3981450" y="4047227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/>
          <p:nvPr/>
        </p:nvGrpSpPr>
        <p:grpSpPr bwMode="auto">
          <a:xfrm>
            <a:off x="7064375" y="2345427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/>
          <p:nvPr/>
        </p:nvGrpSpPr>
        <p:grpSpPr bwMode="auto">
          <a:xfrm>
            <a:off x="7064375" y="4040877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chemeClr val="accent6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1902515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2764527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000940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2834377"/>
            <a:ext cx="19716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3604315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4466327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3702740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4536177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1902515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2764527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000940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2834377"/>
            <a:ext cx="1970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3604315"/>
            <a:ext cx="2182812" cy="703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4466327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3702740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4536177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267765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57800" y="3585265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 12"/>
          <p:cNvSpPr>
            <a:spLocks noChangeArrowheads="1"/>
          </p:cNvSpPr>
          <p:nvPr/>
        </p:nvSpPr>
        <p:spPr bwMode="auto">
          <a:xfrm>
            <a:off x="2092187" y="58181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 t="28161"/>
          <a:stretch/>
        </p:blipFill>
        <p:spPr>
          <a:xfrm>
            <a:off x="0" y="0"/>
            <a:ext cx="1352933" cy="1381719"/>
          </a:xfrm>
          <a:prstGeom prst="rect">
            <a:avLst/>
          </a:prstGeom>
        </p:spPr>
      </p:pic>
      <p:sp>
        <p:nvSpPr>
          <p:cNvPr id="52" name="椭圆 51"/>
          <p:cNvSpPr/>
          <p:nvPr/>
        </p:nvSpPr>
        <p:spPr bwMode="auto">
          <a:xfrm>
            <a:off x="917875" y="373868"/>
            <a:ext cx="988231" cy="98823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3600" b="1" dirty="0"/>
              <a:t>01</a:t>
            </a:r>
            <a:endParaRPr lang="zh-CN" altLang="en-US" sz="36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8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5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5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3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5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50"/>
                            </p:stCondLst>
                            <p:childTnLst>
                              <p:par>
                                <p:cTn id="1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7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0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3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9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50"/>
                            </p:stCondLst>
                            <p:childTnLst>
                              <p:par>
                                <p:cTn id="1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4" grpId="0" bldLvl="0" autoUpdateAnimBg="0"/>
      <p:bldP spid="50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 bwMode="auto">
          <a:xfrm>
            <a:off x="2796808" y="-1954016"/>
            <a:ext cx="5887184" cy="5887184"/>
          </a:xfrm>
          <a:prstGeom prst="ellipse">
            <a:avLst/>
          </a:prstGeom>
          <a:solidFill>
            <a:schemeClr val="tx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3220225" y="-1530599"/>
            <a:ext cx="5040350" cy="504035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1"/>
          <a:stretch/>
        </p:blipFill>
        <p:spPr>
          <a:xfrm>
            <a:off x="3384872" y="10518"/>
            <a:ext cx="4793604" cy="3459122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5614" y="3672117"/>
            <a:ext cx="10955798" cy="232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工作完成情况</a:t>
            </a:r>
            <a:endParaRPr lang="en-US" altLang="zh-CN" sz="4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02391" y="719912"/>
            <a:ext cx="1381601" cy="1381601"/>
          </a:xfrm>
          <a:prstGeom prst="ellipse">
            <a:avLst/>
          </a:prstGeom>
          <a:solidFill>
            <a:srgbClr val="00964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 eaLnBrk="1" hangingPunct="1"/>
            <a:r>
              <a:rPr lang="en-US" altLang="zh-CN" sz="5400" b="1" dirty="0" smtClean="0"/>
              <a:t>02</a:t>
            </a:r>
            <a:endParaRPr lang="zh-CN" altLang="en-US" sz="5400" b="1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6374" b="78888"/>
          <a:stretch/>
        </p:blipFill>
        <p:spPr>
          <a:xfrm>
            <a:off x="637" y="5112080"/>
            <a:ext cx="11520800" cy="13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84015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</p:bldLst>
  </p:timing>
</p:sld>
</file>

<file path=ppt/theme/theme1.xml><?xml version="1.0" encoding="utf-8"?>
<a:theme xmlns:a="http://schemas.openxmlformats.org/drawingml/2006/main" name="代码侠www.daimaxia.com">
  <a:themeElements>
    <a:clrScheme name="自定义 6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009644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6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009644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4913</Words>
  <Application>Microsoft Office PowerPoint</Application>
  <PresentationFormat>自定义</PresentationFormat>
  <Paragraphs>326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Bebas Neue</vt:lpstr>
      <vt:lpstr>Lato Light</vt:lpstr>
      <vt:lpstr>Lato Regular</vt:lpstr>
      <vt:lpstr>Open Sans Condensed Light</vt:lpstr>
      <vt:lpstr>宋体</vt:lpstr>
      <vt:lpstr>微软雅黑</vt:lpstr>
      <vt:lpstr>Arial</vt:lpstr>
      <vt:lpstr>Calibri</vt:lpstr>
      <vt:lpstr>代码侠www.daimaxia.com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</dc:creator>
  <cp:keywords>51PPT模板网</cp:keywords>
  <dc:description>www.51pptmoban.com</dc:description>
  <cp:lastModifiedBy>阳光 男孩</cp:lastModifiedBy>
  <cp:revision>101</cp:revision>
  <dcterms:created xsi:type="dcterms:W3CDTF">2015-05-08T06:16:00Z</dcterms:created>
  <dcterms:modified xsi:type="dcterms:W3CDTF">2020-01-20T12:29:13Z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