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89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612" y="8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16112" y="17463"/>
            <a:ext cx="11930743" cy="6829425"/>
            <a:chOff x="914401" y="17463"/>
            <a:chExt cx="10369550" cy="6829425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914401" y="17463"/>
              <a:ext cx="10369550" cy="6829425"/>
            </a:xfrm>
            <a:custGeom>
              <a:avLst/>
              <a:gdLst>
                <a:gd name="T0" fmla="*/ 6231 w 6532"/>
                <a:gd name="T1" fmla="*/ 304 h 4302"/>
                <a:gd name="T2" fmla="*/ 6231 w 6532"/>
                <a:gd name="T3" fmla="*/ 0 h 4302"/>
                <a:gd name="T4" fmla="*/ 302 w 6532"/>
                <a:gd name="T5" fmla="*/ 0 h 4302"/>
                <a:gd name="T6" fmla="*/ 302 w 6532"/>
                <a:gd name="T7" fmla="*/ 304 h 4302"/>
                <a:gd name="T8" fmla="*/ 0 w 6532"/>
                <a:gd name="T9" fmla="*/ 304 h 4302"/>
                <a:gd name="T10" fmla="*/ 0 w 6532"/>
                <a:gd name="T11" fmla="*/ 3999 h 4302"/>
                <a:gd name="T12" fmla="*/ 302 w 6532"/>
                <a:gd name="T13" fmla="*/ 3999 h 4302"/>
                <a:gd name="T14" fmla="*/ 302 w 6532"/>
                <a:gd name="T15" fmla="*/ 4302 h 4302"/>
                <a:gd name="T16" fmla="*/ 6231 w 6532"/>
                <a:gd name="T17" fmla="*/ 4302 h 4302"/>
                <a:gd name="T18" fmla="*/ 6231 w 6532"/>
                <a:gd name="T19" fmla="*/ 3999 h 4302"/>
                <a:gd name="T20" fmla="*/ 6532 w 6532"/>
                <a:gd name="T21" fmla="*/ 3999 h 4302"/>
                <a:gd name="T22" fmla="*/ 6532 w 6532"/>
                <a:gd name="T23" fmla="*/ 304 h 4302"/>
                <a:gd name="T24" fmla="*/ 6231 w 6532"/>
                <a:gd name="T25" fmla="*/ 304 h 4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32" h="4302">
                  <a:moveTo>
                    <a:pt x="6231" y="304"/>
                  </a:moveTo>
                  <a:lnTo>
                    <a:pt x="6231" y="0"/>
                  </a:lnTo>
                  <a:lnTo>
                    <a:pt x="302" y="0"/>
                  </a:lnTo>
                  <a:lnTo>
                    <a:pt x="302" y="304"/>
                  </a:lnTo>
                  <a:lnTo>
                    <a:pt x="0" y="304"/>
                  </a:lnTo>
                  <a:lnTo>
                    <a:pt x="0" y="3999"/>
                  </a:lnTo>
                  <a:lnTo>
                    <a:pt x="302" y="3999"/>
                  </a:lnTo>
                  <a:lnTo>
                    <a:pt x="302" y="4302"/>
                  </a:lnTo>
                  <a:lnTo>
                    <a:pt x="6231" y="4302"/>
                  </a:lnTo>
                  <a:lnTo>
                    <a:pt x="6231" y="3999"/>
                  </a:lnTo>
                  <a:lnTo>
                    <a:pt x="6532" y="3999"/>
                  </a:lnTo>
                  <a:lnTo>
                    <a:pt x="6532" y="304"/>
                  </a:lnTo>
                  <a:lnTo>
                    <a:pt x="6231" y="304"/>
                  </a:lnTo>
                  <a:close/>
                </a:path>
              </a:pathLst>
            </a:cu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993776" y="85725"/>
              <a:ext cx="10207625" cy="6669088"/>
            </a:xfrm>
            <a:custGeom>
              <a:avLst/>
              <a:gdLst>
                <a:gd name="T0" fmla="*/ 6136 w 6430"/>
                <a:gd name="T1" fmla="*/ 315 h 4201"/>
                <a:gd name="T2" fmla="*/ 6136 w 6430"/>
                <a:gd name="T3" fmla="*/ 0 h 4201"/>
                <a:gd name="T4" fmla="*/ 297 w 6430"/>
                <a:gd name="T5" fmla="*/ 0 h 4201"/>
                <a:gd name="T6" fmla="*/ 297 w 6430"/>
                <a:gd name="T7" fmla="*/ 315 h 4201"/>
                <a:gd name="T8" fmla="*/ 0 w 6430"/>
                <a:gd name="T9" fmla="*/ 315 h 4201"/>
                <a:gd name="T10" fmla="*/ 0 w 6430"/>
                <a:gd name="T11" fmla="*/ 3902 h 4201"/>
                <a:gd name="T12" fmla="*/ 297 w 6430"/>
                <a:gd name="T13" fmla="*/ 3902 h 4201"/>
                <a:gd name="T14" fmla="*/ 292 w 6430"/>
                <a:gd name="T15" fmla="*/ 4201 h 4201"/>
                <a:gd name="T16" fmla="*/ 6131 w 6430"/>
                <a:gd name="T17" fmla="*/ 4201 h 4201"/>
                <a:gd name="T18" fmla="*/ 6136 w 6430"/>
                <a:gd name="T19" fmla="*/ 3902 h 4201"/>
                <a:gd name="T20" fmla="*/ 6430 w 6430"/>
                <a:gd name="T21" fmla="*/ 3902 h 4201"/>
                <a:gd name="T22" fmla="*/ 6430 w 6430"/>
                <a:gd name="T23" fmla="*/ 315 h 4201"/>
                <a:gd name="T24" fmla="*/ 6136 w 6430"/>
                <a:gd name="T25" fmla="*/ 315 h 4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30" h="4201">
                  <a:moveTo>
                    <a:pt x="6136" y="315"/>
                  </a:moveTo>
                  <a:lnTo>
                    <a:pt x="6136" y="0"/>
                  </a:lnTo>
                  <a:lnTo>
                    <a:pt x="297" y="0"/>
                  </a:lnTo>
                  <a:lnTo>
                    <a:pt x="297" y="315"/>
                  </a:lnTo>
                  <a:lnTo>
                    <a:pt x="0" y="315"/>
                  </a:lnTo>
                  <a:lnTo>
                    <a:pt x="0" y="3902"/>
                  </a:lnTo>
                  <a:lnTo>
                    <a:pt x="297" y="3902"/>
                  </a:lnTo>
                  <a:lnTo>
                    <a:pt x="292" y="4201"/>
                  </a:lnTo>
                  <a:lnTo>
                    <a:pt x="6131" y="4201"/>
                  </a:lnTo>
                  <a:lnTo>
                    <a:pt x="6136" y="3902"/>
                  </a:lnTo>
                  <a:lnTo>
                    <a:pt x="6430" y="3902"/>
                  </a:lnTo>
                  <a:lnTo>
                    <a:pt x="6430" y="315"/>
                  </a:lnTo>
                  <a:lnTo>
                    <a:pt x="6136" y="315"/>
                  </a:lnTo>
                  <a:close/>
                </a:path>
              </a:pathLst>
            </a:cu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914401" y="17463"/>
              <a:ext cx="328613" cy="328613"/>
            </a:xfrm>
            <a:prstGeom prst="rect">
              <a:avLst/>
            </a:pr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10955338" y="17463"/>
              <a:ext cx="328613" cy="328613"/>
            </a:xfrm>
            <a:prstGeom prst="rect">
              <a:avLst/>
            </a:pr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0955338" y="6511925"/>
              <a:ext cx="328613" cy="328613"/>
            </a:xfrm>
            <a:prstGeom prst="rect">
              <a:avLst/>
            </a:pr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914401" y="6511925"/>
              <a:ext cx="328613" cy="328613"/>
            </a:xfrm>
            <a:prstGeom prst="rect">
              <a:avLst/>
            </a:pr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" name="Freeform 14"/>
          <p:cNvSpPr>
            <a:spLocks/>
          </p:cNvSpPr>
          <p:nvPr/>
        </p:nvSpPr>
        <p:spPr bwMode="auto">
          <a:xfrm>
            <a:off x="3543301" y="930275"/>
            <a:ext cx="1039813" cy="1316038"/>
          </a:xfrm>
          <a:custGeom>
            <a:avLst/>
            <a:gdLst>
              <a:gd name="T0" fmla="*/ 0 w 387"/>
              <a:gd name="T1" fmla="*/ 488 h 488"/>
              <a:gd name="T2" fmla="*/ 0 w 387"/>
              <a:gd name="T3" fmla="*/ 366 h 488"/>
              <a:gd name="T4" fmla="*/ 194 w 387"/>
              <a:gd name="T5" fmla="*/ 226 h 488"/>
              <a:gd name="T6" fmla="*/ 310 w 387"/>
              <a:gd name="T7" fmla="*/ 153 h 488"/>
              <a:gd name="T8" fmla="*/ 187 w 387"/>
              <a:gd name="T9" fmla="*/ 63 h 488"/>
              <a:gd name="T10" fmla="*/ 78 w 387"/>
              <a:gd name="T11" fmla="*/ 133 h 488"/>
              <a:gd name="T12" fmla="*/ 3 w 387"/>
              <a:gd name="T13" fmla="*/ 133 h 488"/>
              <a:gd name="T14" fmla="*/ 186 w 387"/>
              <a:gd name="T15" fmla="*/ 0 h 488"/>
              <a:gd name="T16" fmla="*/ 323 w 387"/>
              <a:gd name="T17" fmla="*/ 34 h 488"/>
              <a:gd name="T18" fmla="*/ 385 w 387"/>
              <a:gd name="T19" fmla="*/ 150 h 488"/>
              <a:gd name="T20" fmla="*/ 194 w 387"/>
              <a:gd name="T21" fmla="*/ 293 h 488"/>
              <a:gd name="T22" fmla="*/ 76 w 387"/>
              <a:gd name="T23" fmla="*/ 367 h 488"/>
              <a:gd name="T24" fmla="*/ 76 w 387"/>
              <a:gd name="T25" fmla="*/ 419 h 488"/>
              <a:gd name="T26" fmla="*/ 387 w 387"/>
              <a:gd name="T27" fmla="*/ 419 h 488"/>
              <a:gd name="T28" fmla="*/ 387 w 387"/>
              <a:gd name="T29" fmla="*/ 488 h 488"/>
              <a:gd name="T30" fmla="*/ 0 w 387"/>
              <a:gd name="T31" fmla="*/ 488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87" h="488">
                <a:moveTo>
                  <a:pt x="0" y="488"/>
                </a:moveTo>
                <a:cubicBezTo>
                  <a:pt x="0" y="366"/>
                  <a:pt x="0" y="366"/>
                  <a:pt x="0" y="366"/>
                </a:cubicBezTo>
                <a:cubicBezTo>
                  <a:pt x="0" y="240"/>
                  <a:pt x="136" y="226"/>
                  <a:pt x="194" y="226"/>
                </a:cubicBezTo>
                <a:cubicBezTo>
                  <a:pt x="295" y="226"/>
                  <a:pt x="310" y="180"/>
                  <a:pt x="310" y="153"/>
                </a:cubicBezTo>
                <a:cubicBezTo>
                  <a:pt x="310" y="97"/>
                  <a:pt x="263" y="63"/>
                  <a:pt x="187" y="63"/>
                </a:cubicBezTo>
                <a:cubicBezTo>
                  <a:pt x="138" y="63"/>
                  <a:pt x="85" y="88"/>
                  <a:pt x="78" y="133"/>
                </a:cubicBezTo>
                <a:cubicBezTo>
                  <a:pt x="3" y="133"/>
                  <a:pt x="3" y="133"/>
                  <a:pt x="3" y="133"/>
                </a:cubicBezTo>
                <a:cubicBezTo>
                  <a:pt x="9" y="42"/>
                  <a:pt x="98" y="0"/>
                  <a:pt x="186" y="0"/>
                </a:cubicBezTo>
                <a:cubicBezTo>
                  <a:pt x="240" y="0"/>
                  <a:pt x="288" y="12"/>
                  <a:pt x="323" y="34"/>
                </a:cubicBezTo>
                <a:cubicBezTo>
                  <a:pt x="364" y="60"/>
                  <a:pt x="385" y="99"/>
                  <a:pt x="385" y="150"/>
                </a:cubicBezTo>
                <a:cubicBezTo>
                  <a:pt x="385" y="250"/>
                  <a:pt x="328" y="293"/>
                  <a:pt x="194" y="293"/>
                </a:cubicBezTo>
                <a:cubicBezTo>
                  <a:pt x="120" y="293"/>
                  <a:pt x="76" y="320"/>
                  <a:pt x="76" y="367"/>
                </a:cubicBezTo>
                <a:cubicBezTo>
                  <a:pt x="76" y="419"/>
                  <a:pt x="76" y="419"/>
                  <a:pt x="76" y="419"/>
                </a:cubicBezTo>
                <a:cubicBezTo>
                  <a:pt x="387" y="419"/>
                  <a:pt x="387" y="419"/>
                  <a:pt x="387" y="419"/>
                </a:cubicBezTo>
                <a:cubicBezTo>
                  <a:pt x="387" y="488"/>
                  <a:pt x="387" y="488"/>
                  <a:pt x="387" y="488"/>
                </a:cubicBezTo>
                <a:lnTo>
                  <a:pt x="0" y="488"/>
                </a:lnTo>
                <a:close/>
              </a:path>
            </a:pathLst>
          </a:custGeom>
          <a:solidFill>
            <a:srgbClr val="E29D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5"/>
          <p:cNvSpPr>
            <a:spLocks noEditPoints="1"/>
          </p:cNvSpPr>
          <p:nvPr/>
        </p:nvSpPr>
        <p:spPr bwMode="auto">
          <a:xfrm>
            <a:off x="3519488" y="904875"/>
            <a:ext cx="1087438" cy="1368425"/>
          </a:xfrm>
          <a:custGeom>
            <a:avLst/>
            <a:gdLst>
              <a:gd name="T0" fmla="*/ 195 w 405"/>
              <a:gd name="T1" fmla="*/ 19 h 507"/>
              <a:gd name="T2" fmla="*/ 385 w 405"/>
              <a:gd name="T3" fmla="*/ 159 h 507"/>
              <a:gd name="T4" fmla="*/ 333 w 405"/>
              <a:gd name="T5" fmla="*/ 267 h 507"/>
              <a:gd name="T6" fmla="*/ 203 w 405"/>
              <a:gd name="T7" fmla="*/ 292 h 507"/>
              <a:gd name="T8" fmla="*/ 76 w 405"/>
              <a:gd name="T9" fmla="*/ 376 h 507"/>
              <a:gd name="T10" fmla="*/ 76 w 405"/>
              <a:gd name="T11" fmla="*/ 419 h 507"/>
              <a:gd name="T12" fmla="*/ 76 w 405"/>
              <a:gd name="T13" fmla="*/ 438 h 507"/>
              <a:gd name="T14" fmla="*/ 94 w 405"/>
              <a:gd name="T15" fmla="*/ 438 h 507"/>
              <a:gd name="T16" fmla="*/ 386 w 405"/>
              <a:gd name="T17" fmla="*/ 438 h 507"/>
              <a:gd name="T18" fmla="*/ 386 w 405"/>
              <a:gd name="T19" fmla="*/ 488 h 507"/>
              <a:gd name="T20" fmla="*/ 19 w 405"/>
              <a:gd name="T21" fmla="*/ 488 h 507"/>
              <a:gd name="T22" fmla="*/ 19 w 405"/>
              <a:gd name="T23" fmla="*/ 375 h 507"/>
              <a:gd name="T24" fmla="*/ 74 w 405"/>
              <a:gd name="T25" fmla="*/ 274 h 507"/>
              <a:gd name="T26" fmla="*/ 203 w 405"/>
              <a:gd name="T27" fmla="*/ 245 h 507"/>
              <a:gd name="T28" fmla="*/ 329 w 405"/>
              <a:gd name="T29" fmla="*/ 162 h 507"/>
              <a:gd name="T30" fmla="*/ 196 w 405"/>
              <a:gd name="T31" fmla="*/ 63 h 507"/>
              <a:gd name="T32" fmla="*/ 80 w 405"/>
              <a:gd name="T33" fmla="*/ 133 h 507"/>
              <a:gd name="T34" fmla="*/ 22 w 405"/>
              <a:gd name="T35" fmla="*/ 133 h 507"/>
              <a:gd name="T36" fmla="*/ 195 w 405"/>
              <a:gd name="T37" fmla="*/ 19 h 507"/>
              <a:gd name="T38" fmla="*/ 195 w 405"/>
              <a:gd name="T39" fmla="*/ 0 h 507"/>
              <a:gd name="T40" fmla="*/ 2 w 405"/>
              <a:gd name="T41" fmla="*/ 152 h 507"/>
              <a:gd name="T42" fmla="*/ 96 w 405"/>
              <a:gd name="T43" fmla="*/ 152 h 507"/>
              <a:gd name="T44" fmla="*/ 196 w 405"/>
              <a:gd name="T45" fmla="*/ 82 h 507"/>
              <a:gd name="T46" fmla="*/ 310 w 405"/>
              <a:gd name="T47" fmla="*/ 162 h 507"/>
              <a:gd name="T48" fmla="*/ 203 w 405"/>
              <a:gd name="T49" fmla="*/ 226 h 507"/>
              <a:gd name="T50" fmla="*/ 0 w 405"/>
              <a:gd name="T51" fmla="*/ 375 h 507"/>
              <a:gd name="T52" fmla="*/ 0 w 405"/>
              <a:gd name="T53" fmla="*/ 507 h 507"/>
              <a:gd name="T54" fmla="*/ 405 w 405"/>
              <a:gd name="T55" fmla="*/ 507 h 507"/>
              <a:gd name="T56" fmla="*/ 405 w 405"/>
              <a:gd name="T57" fmla="*/ 419 h 507"/>
              <a:gd name="T58" fmla="*/ 94 w 405"/>
              <a:gd name="T59" fmla="*/ 419 h 507"/>
              <a:gd name="T60" fmla="*/ 94 w 405"/>
              <a:gd name="T61" fmla="*/ 376 h 507"/>
              <a:gd name="T62" fmla="*/ 203 w 405"/>
              <a:gd name="T63" fmla="*/ 311 h 507"/>
              <a:gd name="T64" fmla="*/ 404 w 405"/>
              <a:gd name="T65" fmla="*/ 159 h 507"/>
              <a:gd name="T66" fmla="*/ 195 w 405"/>
              <a:gd name="T67" fmla="*/ 0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05" h="507">
                <a:moveTo>
                  <a:pt x="195" y="19"/>
                </a:moveTo>
                <a:cubicBezTo>
                  <a:pt x="240" y="19"/>
                  <a:pt x="385" y="29"/>
                  <a:pt x="385" y="159"/>
                </a:cubicBezTo>
                <a:cubicBezTo>
                  <a:pt x="385" y="211"/>
                  <a:pt x="368" y="246"/>
                  <a:pt x="333" y="267"/>
                </a:cubicBezTo>
                <a:cubicBezTo>
                  <a:pt x="304" y="284"/>
                  <a:pt x="262" y="292"/>
                  <a:pt x="203" y="292"/>
                </a:cubicBezTo>
                <a:cubicBezTo>
                  <a:pt x="123" y="292"/>
                  <a:pt x="76" y="324"/>
                  <a:pt x="76" y="376"/>
                </a:cubicBezTo>
                <a:cubicBezTo>
                  <a:pt x="76" y="419"/>
                  <a:pt x="76" y="419"/>
                  <a:pt x="76" y="419"/>
                </a:cubicBezTo>
                <a:cubicBezTo>
                  <a:pt x="76" y="438"/>
                  <a:pt x="76" y="438"/>
                  <a:pt x="76" y="438"/>
                </a:cubicBezTo>
                <a:cubicBezTo>
                  <a:pt x="94" y="438"/>
                  <a:pt x="94" y="438"/>
                  <a:pt x="94" y="438"/>
                </a:cubicBezTo>
                <a:cubicBezTo>
                  <a:pt x="386" y="438"/>
                  <a:pt x="386" y="438"/>
                  <a:pt x="386" y="438"/>
                </a:cubicBezTo>
                <a:cubicBezTo>
                  <a:pt x="386" y="488"/>
                  <a:pt x="386" y="488"/>
                  <a:pt x="386" y="488"/>
                </a:cubicBezTo>
                <a:cubicBezTo>
                  <a:pt x="19" y="488"/>
                  <a:pt x="19" y="488"/>
                  <a:pt x="19" y="488"/>
                </a:cubicBezTo>
                <a:cubicBezTo>
                  <a:pt x="19" y="375"/>
                  <a:pt x="19" y="375"/>
                  <a:pt x="19" y="375"/>
                </a:cubicBezTo>
                <a:cubicBezTo>
                  <a:pt x="19" y="329"/>
                  <a:pt x="37" y="296"/>
                  <a:pt x="74" y="274"/>
                </a:cubicBezTo>
                <a:cubicBezTo>
                  <a:pt x="114" y="250"/>
                  <a:pt x="166" y="245"/>
                  <a:pt x="203" y="245"/>
                </a:cubicBezTo>
                <a:cubicBezTo>
                  <a:pt x="312" y="245"/>
                  <a:pt x="329" y="193"/>
                  <a:pt x="329" y="162"/>
                </a:cubicBezTo>
                <a:cubicBezTo>
                  <a:pt x="329" y="101"/>
                  <a:pt x="278" y="63"/>
                  <a:pt x="196" y="63"/>
                </a:cubicBezTo>
                <a:cubicBezTo>
                  <a:pt x="146" y="63"/>
                  <a:pt x="92" y="87"/>
                  <a:pt x="80" y="133"/>
                </a:cubicBezTo>
                <a:cubicBezTo>
                  <a:pt x="22" y="133"/>
                  <a:pt x="22" y="133"/>
                  <a:pt x="22" y="133"/>
                </a:cubicBezTo>
                <a:cubicBezTo>
                  <a:pt x="34" y="54"/>
                  <a:pt x="115" y="19"/>
                  <a:pt x="195" y="19"/>
                </a:cubicBezTo>
                <a:moveTo>
                  <a:pt x="195" y="0"/>
                </a:moveTo>
                <a:cubicBezTo>
                  <a:pt x="103" y="0"/>
                  <a:pt x="3" y="46"/>
                  <a:pt x="2" y="152"/>
                </a:cubicBezTo>
                <a:cubicBezTo>
                  <a:pt x="96" y="152"/>
                  <a:pt x="96" y="152"/>
                  <a:pt x="96" y="152"/>
                </a:cubicBezTo>
                <a:cubicBezTo>
                  <a:pt x="96" y="107"/>
                  <a:pt x="147" y="82"/>
                  <a:pt x="196" y="82"/>
                </a:cubicBezTo>
                <a:cubicBezTo>
                  <a:pt x="261" y="82"/>
                  <a:pt x="310" y="107"/>
                  <a:pt x="310" y="162"/>
                </a:cubicBezTo>
                <a:cubicBezTo>
                  <a:pt x="310" y="220"/>
                  <a:pt x="241" y="226"/>
                  <a:pt x="203" y="226"/>
                </a:cubicBezTo>
                <a:cubicBezTo>
                  <a:pt x="104" y="226"/>
                  <a:pt x="0" y="260"/>
                  <a:pt x="0" y="375"/>
                </a:cubicBezTo>
                <a:cubicBezTo>
                  <a:pt x="0" y="420"/>
                  <a:pt x="0" y="463"/>
                  <a:pt x="0" y="507"/>
                </a:cubicBezTo>
                <a:cubicBezTo>
                  <a:pt x="405" y="507"/>
                  <a:pt x="405" y="507"/>
                  <a:pt x="405" y="507"/>
                </a:cubicBezTo>
                <a:cubicBezTo>
                  <a:pt x="405" y="419"/>
                  <a:pt x="405" y="419"/>
                  <a:pt x="405" y="419"/>
                </a:cubicBezTo>
                <a:cubicBezTo>
                  <a:pt x="94" y="419"/>
                  <a:pt x="94" y="419"/>
                  <a:pt x="94" y="419"/>
                </a:cubicBezTo>
                <a:cubicBezTo>
                  <a:pt x="94" y="376"/>
                  <a:pt x="94" y="376"/>
                  <a:pt x="94" y="376"/>
                </a:cubicBezTo>
                <a:cubicBezTo>
                  <a:pt x="94" y="322"/>
                  <a:pt x="161" y="311"/>
                  <a:pt x="203" y="311"/>
                </a:cubicBezTo>
                <a:cubicBezTo>
                  <a:pt x="308" y="311"/>
                  <a:pt x="404" y="287"/>
                  <a:pt x="404" y="159"/>
                </a:cubicBezTo>
                <a:cubicBezTo>
                  <a:pt x="404" y="41"/>
                  <a:pt x="295" y="0"/>
                  <a:pt x="195" y="0"/>
                </a:cubicBezTo>
                <a:close/>
              </a:path>
            </a:pathLst>
          </a:custGeom>
          <a:solidFill>
            <a:srgbClr val="FFC5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3543301" y="930275"/>
            <a:ext cx="1039813" cy="1316038"/>
          </a:xfrm>
          <a:custGeom>
            <a:avLst/>
            <a:gdLst>
              <a:gd name="T0" fmla="*/ 0 w 387"/>
              <a:gd name="T1" fmla="*/ 488 h 488"/>
              <a:gd name="T2" fmla="*/ 0 w 387"/>
              <a:gd name="T3" fmla="*/ 366 h 488"/>
              <a:gd name="T4" fmla="*/ 194 w 387"/>
              <a:gd name="T5" fmla="*/ 226 h 488"/>
              <a:gd name="T6" fmla="*/ 310 w 387"/>
              <a:gd name="T7" fmla="*/ 153 h 488"/>
              <a:gd name="T8" fmla="*/ 187 w 387"/>
              <a:gd name="T9" fmla="*/ 63 h 488"/>
              <a:gd name="T10" fmla="*/ 78 w 387"/>
              <a:gd name="T11" fmla="*/ 133 h 488"/>
              <a:gd name="T12" fmla="*/ 3 w 387"/>
              <a:gd name="T13" fmla="*/ 133 h 488"/>
              <a:gd name="T14" fmla="*/ 186 w 387"/>
              <a:gd name="T15" fmla="*/ 0 h 488"/>
              <a:gd name="T16" fmla="*/ 323 w 387"/>
              <a:gd name="T17" fmla="*/ 34 h 488"/>
              <a:gd name="T18" fmla="*/ 385 w 387"/>
              <a:gd name="T19" fmla="*/ 150 h 488"/>
              <a:gd name="T20" fmla="*/ 194 w 387"/>
              <a:gd name="T21" fmla="*/ 293 h 488"/>
              <a:gd name="T22" fmla="*/ 76 w 387"/>
              <a:gd name="T23" fmla="*/ 367 h 488"/>
              <a:gd name="T24" fmla="*/ 76 w 387"/>
              <a:gd name="T25" fmla="*/ 419 h 488"/>
              <a:gd name="T26" fmla="*/ 387 w 387"/>
              <a:gd name="T27" fmla="*/ 419 h 488"/>
              <a:gd name="T28" fmla="*/ 387 w 387"/>
              <a:gd name="T29" fmla="*/ 488 h 488"/>
              <a:gd name="T30" fmla="*/ 0 w 387"/>
              <a:gd name="T31" fmla="*/ 488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87" h="488">
                <a:moveTo>
                  <a:pt x="0" y="488"/>
                </a:moveTo>
                <a:cubicBezTo>
                  <a:pt x="0" y="366"/>
                  <a:pt x="0" y="366"/>
                  <a:pt x="0" y="366"/>
                </a:cubicBezTo>
                <a:cubicBezTo>
                  <a:pt x="0" y="240"/>
                  <a:pt x="136" y="226"/>
                  <a:pt x="194" y="226"/>
                </a:cubicBezTo>
                <a:cubicBezTo>
                  <a:pt x="295" y="226"/>
                  <a:pt x="310" y="180"/>
                  <a:pt x="310" y="153"/>
                </a:cubicBezTo>
                <a:cubicBezTo>
                  <a:pt x="310" y="97"/>
                  <a:pt x="263" y="63"/>
                  <a:pt x="187" y="63"/>
                </a:cubicBezTo>
                <a:cubicBezTo>
                  <a:pt x="138" y="63"/>
                  <a:pt x="85" y="88"/>
                  <a:pt x="78" y="133"/>
                </a:cubicBezTo>
                <a:cubicBezTo>
                  <a:pt x="3" y="133"/>
                  <a:pt x="3" y="133"/>
                  <a:pt x="3" y="133"/>
                </a:cubicBezTo>
                <a:cubicBezTo>
                  <a:pt x="9" y="42"/>
                  <a:pt x="98" y="0"/>
                  <a:pt x="186" y="0"/>
                </a:cubicBezTo>
                <a:cubicBezTo>
                  <a:pt x="240" y="0"/>
                  <a:pt x="288" y="12"/>
                  <a:pt x="323" y="34"/>
                </a:cubicBezTo>
                <a:cubicBezTo>
                  <a:pt x="364" y="60"/>
                  <a:pt x="385" y="99"/>
                  <a:pt x="385" y="150"/>
                </a:cubicBezTo>
                <a:cubicBezTo>
                  <a:pt x="385" y="250"/>
                  <a:pt x="328" y="293"/>
                  <a:pt x="194" y="293"/>
                </a:cubicBezTo>
                <a:cubicBezTo>
                  <a:pt x="120" y="293"/>
                  <a:pt x="76" y="320"/>
                  <a:pt x="76" y="367"/>
                </a:cubicBezTo>
                <a:cubicBezTo>
                  <a:pt x="76" y="419"/>
                  <a:pt x="76" y="419"/>
                  <a:pt x="76" y="419"/>
                </a:cubicBezTo>
                <a:cubicBezTo>
                  <a:pt x="387" y="419"/>
                  <a:pt x="387" y="419"/>
                  <a:pt x="387" y="419"/>
                </a:cubicBezTo>
                <a:cubicBezTo>
                  <a:pt x="387" y="488"/>
                  <a:pt x="387" y="488"/>
                  <a:pt x="387" y="488"/>
                </a:cubicBezTo>
                <a:lnTo>
                  <a:pt x="0" y="488"/>
                </a:lnTo>
                <a:close/>
              </a:path>
            </a:pathLst>
          </a:custGeom>
          <a:solidFill>
            <a:srgbClr val="E29D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7"/>
          <p:cNvSpPr>
            <a:spLocks noEditPoints="1"/>
          </p:cNvSpPr>
          <p:nvPr/>
        </p:nvSpPr>
        <p:spPr bwMode="auto">
          <a:xfrm>
            <a:off x="3519488" y="904875"/>
            <a:ext cx="1087438" cy="1368425"/>
          </a:xfrm>
          <a:custGeom>
            <a:avLst/>
            <a:gdLst>
              <a:gd name="T0" fmla="*/ 195 w 405"/>
              <a:gd name="T1" fmla="*/ 19 h 507"/>
              <a:gd name="T2" fmla="*/ 385 w 405"/>
              <a:gd name="T3" fmla="*/ 159 h 507"/>
              <a:gd name="T4" fmla="*/ 333 w 405"/>
              <a:gd name="T5" fmla="*/ 267 h 507"/>
              <a:gd name="T6" fmla="*/ 203 w 405"/>
              <a:gd name="T7" fmla="*/ 292 h 507"/>
              <a:gd name="T8" fmla="*/ 76 w 405"/>
              <a:gd name="T9" fmla="*/ 376 h 507"/>
              <a:gd name="T10" fmla="*/ 76 w 405"/>
              <a:gd name="T11" fmla="*/ 419 h 507"/>
              <a:gd name="T12" fmla="*/ 76 w 405"/>
              <a:gd name="T13" fmla="*/ 438 h 507"/>
              <a:gd name="T14" fmla="*/ 94 w 405"/>
              <a:gd name="T15" fmla="*/ 438 h 507"/>
              <a:gd name="T16" fmla="*/ 386 w 405"/>
              <a:gd name="T17" fmla="*/ 438 h 507"/>
              <a:gd name="T18" fmla="*/ 386 w 405"/>
              <a:gd name="T19" fmla="*/ 488 h 507"/>
              <a:gd name="T20" fmla="*/ 19 w 405"/>
              <a:gd name="T21" fmla="*/ 488 h 507"/>
              <a:gd name="T22" fmla="*/ 19 w 405"/>
              <a:gd name="T23" fmla="*/ 375 h 507"/>
              <a:gd name="T24" fmla="*/ 74 w 405"/>
              <a:gd name="T25" fmla="*/ 274 h 507"/>
              <a:gd name="T26" fmla="*/ 203 w 405"/>
              <a:gd name="T27" fmla="*/ 245 h 507"/>
              <a:gd name="T28" fmla="*/ 329 w 405"/>
              <a:gd name="T29" fmla="*/ 162 h 507"/>
              <a:gd name="T30" fmla="*/ 196 w 405"/>
              <a:gd name="T31" fmla="*/ 63 h 507"/>
              <a:gd name="T32" fmla="*/ 80 w 405"/>
              <a:gd name="T33" fmla="*/ 133 h 507"/>
              <a:gd name="T34" fmla="*/ 22 w 405"/>
              <a:gd name="T35" fmla="*/ 133 h 507"/>
              <a:gd name="T36" fmla="*/ 195 w 405"/>
              <a:gd name="T37" fmla="*/ 19 h 507"/>
              <a:gd name="T38" fmla="*/ 195 w 405"/>
              <a:gd name="T39" fmla="*/ 0 h 507"/>
              <a:gd name="T40" fmla="*/ 2 w 405"/>
              <a:gd name="T41" fmla="*/ 152 h 507"/>
              <a:gd name="T42" fmla="*/ 96 w 405"/>
              <a:gd name="T43" fmla="*/ 152 h 507"/>
              <a:gd name="T44" fmla="*/ 196 w 405"/>
              <a:gd name="T45" fmla="*/ 82 h 507"/>
              <a:gd name="T46" fmla="*/ 310 w 405"/>
              <a:gd name="T47" fmla="*/ 162 h 507"/>
              <a:gd name="T48" fmla="*/ 203 w 405"/>
              <a:gd name="T49" fmla="*/ 226 h 507"/>
              <a:gd name="T50" fmla="*/ 0 w 405"/>
              <a:gd name="T51" fmla="*/ 375 h 507"/>
              <a:gd name="T52" fmla="*/ 0 w 405"/>
              <a:gd name="T53" fmla="*/ 507 h 507"/>
              <a:gd name="T54" fmla="*/ 405 w 405"/>
              <a:gd name="T55" fmla="*/ 507 h 507"/>
              <a:gd name="T56" fmla="*/ 405 w 405"/>
              <a:gd name="T57" fmla="*/ 419 h 507"/>
              <a:gd name="T58" fmla="*/ 94 w 405"/>
              <a:gd name="T59" fmla="*/ 419 h 507"/>
              <a:gd name="T60" fmla="*/ 94 w 405"/>
              <a:gd name="T61" fmla="*/ 376 h 507"/>
              <a:gd name="T62" fmla="*/ 203 w 405"/>
              <a:gd name="T63" fmla="*/ 311 h 507"/>
              <a:gd name="T64" fmla="*/ 404 w 405"/>
              <a:gd name="T65" fmla="*/ 159 h 507"/>
              <a:gd name="T66" fmla="*/ 195 w 405"/>
              <a:gd name="T67" fmla="*/ 0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05" h="507">
                <a:moveTo>
                  <a:pt x="195" y="19"/>
                </a:moveTo>
                <a:cubicBezTo>
                  <a:pt x="240" y="19"/>
                  <a:pt x="385" y="29"/>
                  <a:pt x="385" y="159"/>
                </a:cubicBezTo>
                <a:cubicBezTo>
                  <a:pt x="385" y="211"/>
                  <a:pt x="368" y="246"/>
                  <a:pt x="333" y="267"/>
                </a:cubicBezTo>
                <a:cubicBezTo>
                  <a:pt x="304" y="284"/>
                  <a:pt x="262" y="292"/>
                  <a:pt x="203" y="292"/>
                </a:cubicBezTo>
                <a:cubicBezTo>
                  <a:pt x="123" y="292"/>
                  <a:pt x="76" y="324"/>
                  <a:pt x="76" y="376"/>
                </a:cubicBezTo>
                <a:cubicBezTo>
                  <a:pt x="76" y="419"/>
                  <a:pt x="76" y="419"/>
                  <a:pt x="76" y="419"/>
                </a:cubicBezTo>
                <a:cubicBezTo>
                  <a:pt x="76" y="438"/>
                  <a:pt x="76" y="438"/>
                  <a:pt x="76" y="438"/>
                </a:cubicBezTo>
                <a:cubicBezTo>
                  <a:pt x="94" y="438"/>
                  <a:pt x="94" y="438"/>
                  <a:pt x="94" y="438"/>
                </a:cubicBezTo>
                <a:cubicBezTo>
                  <a:pt x="386" y="438"/>
                  <a:pt x="386" y="438"/>
                  <a:pt x="386" y="438"/>
                </a:cubicBezTo>
                <a:cubicBezTo>
                  <a:pt x="386" y="488"/>
                  <a:pt x="386" y="488"/>
                  <a:pt x="386" y="488"/>
                </a:cubicBezTo>
                <a:cubicBezTo>
                  <a:pt x="19" y="488"/>
                  <a:pt x="19" y="488"/>
                  <a:pt x="19" y="488"/>
                </a:cubicBezTo>
                <a:cubicBezTo>
                  <a:pt x="19" y="375"/>
                  <a:pt x="19" y="375"/>
                  <a:pt x="19" y="375"/>
                </a:cubicBezTo>
                <a:cubicBezTo>
                  <a:pt x="19" y="329"/>
                  <a:pt x="37" y="296"/>
                  <a:pt x="74" y="274"/>
                </a:cubicBezTo>
                <a:cubicBezTo>
                  <a:pt x="114" y="250"/>
                  <a:pt x="166" y="245"/>
                  <a:pt x="203" y="245"/>
                </a:cubicBezTo>
                <a:cubicBezTo>
                  <a:pt x="312" y="245"/>
                  <a:pt x="329" y="193"/>
                  <a:pt x="329" y="162"/>
                </a:cubicBezTo>
                <a:cubicBezTo>
                  <a:pt x="329" y="101"/>
                  <a:pt x="278" y="63"/>
                  <a:pt x="196" y="63"/>
                </a:cubicBezTo>
                <a:cubicBezTo>
                  <a:pt x="146" y="63"/>
                  <a:pt x="92" y="87"/>
                  <a:pt x="80" y="133"/>
                </a:cubicBezTo>
                <a:cubicBezTo>
                  <a:pt x="22" y="133"/>
                  <a:pt x="22" y="133"/>
                  <a:pt x="22" y="133"/>
                </a:cubicBezTo>
                <a:cubicBezTo>
                  <a:pt x="34" y="54"/>
                  <a:pt x="115" y="19"/>
                  <a:pt x="195" y="19"/>
                </a:cubicBezTo>
                <a:moveTo>
                  <a:pt x="195" y="0"/>
                </a:moveTo>
                <a:cubicBezTo>
                  <a:pt x="103" y="0"/>
                  <a:pt x="3" y="46"/>
                  <a:pt x="2" y="152"/>
                </a:cubicBezTo>
                <a:cubicBezTo>
                  <a:pt x="96" y="152"/>
                  <a:pt x="96" y="152"/>
                  <a:pt x="96" y="152"/>
                </a:cubicBezTo>
                <a:cubicBezTo>
                  <a:pt x="96" y="107"/>
                  <a:pt x="147" y="82"/>
                  <a:pt x="196" y="82"/>
                </a:cubicBezTo>
                <a:cubicBezTo>
                  <a:pt x="261" y="82"/>
                  <a:pt x="310" y="107"/>
                  <a:pt x="310" y="162"/>
                </a:cubicBezTo>
                <a:cubicBezTo>
                  <a:pt x="310" y="220"/>
                  <a:pt x="241" y="226"/>
                  <a:pt x="203" y="226"/>
                </a:cubicBezTo>
                <a:cubicBezTo>
                  <a:pt x="104" y="226"/>
                  <a:pt x="0" y="260"/>
                  <a:pt x="0" y="375"/>
                </a:cubicBezTo>
                <a:cubicBezTo>
                  <a:pt x="0" y="420"/>
                  <a:pt x="0" y="463"/>
                  <a:pt x="0" y="507"/>
                </a:cubicBezTo>
                <a:cubicBezTo>
                  <a:pt x="405" y="507"/>
                  <a:pt x="405" y="507"/>
                  <a:pt x="405" y="507"/>
                </a:cubicBezTo>
                <a:cubicBezTo>
                  <a:pt x="405" y="419"/>
                  <a:pt x="405" y="419"/>
                  <a:pt x="405" y="419"/>
                </a:cubicBezTo>
                <a:cubicBezTo>
                  <a:pt x="94" y="419"/>
                  <a:pt x="94" y="419"/>
                  <a:pt x="94" y="419"/>
                </a:cubicBezTo>
                <a:cubicBezTo>
                  <a:pt x="94" y="376"/>
                  <a:pt x="94" y="376"/>
                  <a:pt x="94" y="376"/>
                </a:cubicBezTo>
                <a:cubicBezTo>
                  <a:pt x="94" y="322"/>
                  <a:pt x="161" y="311"/>
                  <a:pt x="203" y="311"/>
                </a:cubicBezTo>
                <a:cubicBezTo>
                  <a:pt x="308" y="311"/>
                  <a:pt x="404" y="287"/>
                  <a:pt x="404" y="159"/>
                </a:cubicBezTo>
                <a:cubicBezTo>
                  <a:pt x="404" y="41"/>
                  <a:pt x="295" y="0"/>
                  <a:pt x="195" y="0"/>
                </a:cubicBezTo>
                <a:close/>
              </a:path>
            </a:pathLst>
          </a:custGeom>
          <a:solidFill>
            <a:srgbClr val="FFC5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8"/>
          <p:cNvSpPr>
            <a:spLocks noEditPoints="1"/>
          </p:cNvSpPr>
          <p:nvPr/>
        </p:nvSpPr>
        <p:spPr bwMode="auto">
          <a:xfrm>
            <a:off x="4787901" y="922338"/>
            <a:ext cx="1128713" cy="1350963"/>
          </a:xfrm>
          <a:custGeom>
            <a:avLst/>
            <a:gdLst>
              <a:gd name="T0" fmla="*/ 210 w 420"/>
              <a:gd name="T1" fmla="*/ 501 h 501"/>
              <a:gd name="T2" fmla="*/ 0 w 420"/>
              <a:gd name="T3" fmla="*/ 286 h 501"/>
              <a:gd name="T4" fmla="*/ 0 w 420"/>
              <a:gd name="T5" fmla="*/ 214 h 501"/>
              <a:gd name="T6" fmla="*/ 210 w 420"/>
              <a:gd name="T7" fmla="*/ 0 h 501"/>
              <a:gd name="T8" fmla="*/ 420 w 420"/>
              <a:gd name="T9" fmla="*/ 214 h 501"/>
              <a:gd name="T10" fmla="*/ 420 w 420"/>
              <a:gd name="T11" fmla="*/ 286 h 501"/>
              <a:gd name="T12" fmla="*/ 210 w 420"/>
              <a:gd name="T13" fmla="*/ 501 h 501"/>
              <a:gd name="T14" fmla="*/ 210 w 420"/>
              <a:gd name="T15" fmla="*/ 70 h 501"/>
              <a:gd name="T16" fmla="*/ 75 w 420"/>
              <a:gd name="T17" fmla="*/ 214 h 501"/>
              <a:gd name="T18" fmla="*/ 75 w 420"/>
              <a:gd name="T19" fmla="*/ 286 h 501"/>
              <a:gd name="T20" fmla="*/ 210 w 420"/>
              <a:gd name="T21" fmla="*/ 432 h 501"/>
              <a:gd name="T22" fmla="*/ 346 w 420"/>
              <a:gd name="T23" fmla="*/ 286 h 501"/>
              <a:gd name="T24" fmla="*/ 346 w 420"/>
              <a:gd name="T25" fmla="*/ 214 h 501"/>
              <a:gd name="T26" fmla="*/ 210 w 420"/>
              <a:gd name="T27" fmla="*/ 70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0" h="501">
                <a:moveTo>
                  <a:pt x="210" y="501"/>
                </a:moveTo>
                <a:cubicBezTo>
                  <a:pt x="109" y="501"/>
                  <a:pt x="0" y="434"/>
                  <a:pt x="0" y="286"/>
                </a:cubicBezTo>
                <a:cubicBezTo>
                  <a:pt x="0" y="214"/>
                  <a:pt x="0" y="214"/>
                  <a:pt x="0" y="214"/>
                </a:cubicBezTo>
                <a:cubicBezTo>
                  <a:pt x="0" y="67"/>
                  <a:pt x="109" y="0"/>
                  <a:pt x="210" y="0"/>
                </a:cubicBezTo>
                <a:cubicBezTo>
                  <a:pt x="311" y="0"/>
                  <a:pt x="420" y="67"/>
                  <a:pt x="420" y="214"/>
                </a:cubicBezTo>
                <a:cubicBezTo>
                  <a:pt x="420" y="286"/>
                  <a:pt x="420" y="286"/>
                  <a:pt x="420" y="286"/>
                </a:cubicBezTo>
                <a:cubicBezTo>
                  <a:pt x="420" y="434"/>
                  <a:pt x="311" y="501"/>
                  <a:pt x="210" y="501"/>
                </a:cubicBezTo>
                <a:close/>
                <a:moveTo>
                  <a:pt x="210" y="70"/>
                </a:moveTo>
                <a:cubicBezTo>
                  <a:pt x="145" y="70"/>
                  <a:pt x="75" y="115"/>
                  <a:pt x="75" y="214"/>
                </a:cubicBezTo>
                <a:cubicBezTo>
                  <a:pt x="75" y="286"/>
                  <a:pt x="75" y="286"/>
                  <a:pt x="75" y="286"/>
                </a:cubicBezTo>
                <a:cubicBezTo>
                  <a:pt x="75" y="382"/>
                  <a:pt x="143" y="432"/>
                  <a:pt x="210" y="432"/>
                </a:cubicBezTo>
                <a:cubicBezTo>
                  <a:pt x="278" y="432"/>
                  <a:pt x="346" y="382"/>
                  <a:pt x="346" y="286"/>
                </a:cubicBezTo>
                <a:cubicBezTo>
                  <a:pt x="346" y="214"/>
                  <a:pt x="346" y="214"/>
                  <a:pt x="346" y="214"/>
                </a:cubicBezTo>
                <a:cubicBezTo>
                  <a:pt x="346" y="120"/>
                  <a:pt x="277" y="70"/>
                  <a:pt x="210" y="70"/>
                </a:cubicBezTo>
                <a:close/>
              </a:path>
            </a:pathLst>
          </a:custGeom>
          <a:solidFill>
            <a:srgbClr val="E29D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9"/>
          <p:cNvSpPr>
            <a:spLocks noEditPoints="1"/>
          </p:cNvSpPr>
          <p:nvPr/>
        </p:nvSpPr>
        <p:spPr bwMode="auto">
          <a:xfrm>
            <a:off x="4764088" y="895350"/>
            <a:ext cx="1179513" cy="1401763"/>
          </a:xfrm>
          <a:custGeom>
            <a:avLst/>
            <a:gdLst>
              <a:gd name="T0" fmla="*/ 219 w 439"/>
              <a:gd name="T1" fmla="*/ 0 h 520"/>
              <a:gd name="T2" fmla="*/ 219 w 439"/>
              <a:gd name="T3" fmla="*/ 19 h 520"/>
              <a:gd name="T4" fmla="*/ 420 w 439"/>
              <a:gd name="T5" fmla="*/ 224 h 520"/>
              <a:gd name="T6" fmla="*/ 420 w 439"/>
              <a:gd name="T7" fmla="*/ 296 h 520"/>
              <a:gd name="T8" fmla="*/ 219 w 439"/>
              <a:gd name="T9" fmla="*/ 501 h 520"/>
              <a:gd name="T10" fmla="*/ 19 w 439"/>
              <a:gd name="T11" fmla="*/ 296 h 520"/>
              <a:gd name="T12" fmla="*/ 19 w 439"/>
              <a:gd name="T13" fmla="*/ 224 h 520"/>
              <a:gd name="T14" fmla="*/ 219 w 439"/>
              <a:gd name="T15" fmla="*/ 19 h 520"/>
              <a:gd name="T16" fmla="*/ 219 w 439"/>
              <a:gd name="T17" fmla="*/ 0 h 520"/>
              <a:gd name="T18" fmla="*/ 219 w 439"/>
              <a:gd name="T19" fmla="*/ 451 h 520"/>
              <a:gd name="T20" fmla="*/ 364 w 439"/>
              <a:gd name="T21" fmla="*/ 296 h 520"/>
              <a:gd name="T22" fmla="*/ 364 w 439"/>
              <a:gd name="T23" fmla="*/ 224 h 520"/>
              <a:gd name="T24" fmla="*/ 219 w 439"/>
              <a:gd name="T25" fmla="*/ 71 h 520"/>
              <a:gd name="T26" fmla="*/ 75 w 439"/>
              <a:gd name="T27" fmla="*/ 224 h 520"/>
              <a:gd name="T28" fmla="*/ 75 w 439"/>
              <a:gd name="T29" fmla="*/ 296 h 520"/>
              <a:gd name="T30" fmla="*/ 219 w 439"/>
              <a:gd name="T31" fmla="*/ 451 h 520"/>
              <a:gd name="T32" fmla="*/ 219 w 439"/>
              <a:gd name="T33" fmla="*/ 0 h 520"/>
              <a:gd name="T34" fmla="*/ 0 w 439"/>
              <a:gd name="T35" fmla="*/ 224 h 520"/>
              <a:gd name="T36" fmla="*/ 0 w 439"/>
              <a:gd name="T37" fmla="*/ 296 h 520"/>
              <a:gd name="T38" fmla="*/ 219 w 439"/>
              <a:gd name="T39" fmla="*/ 520 h 520"/>
              <a:gd name="T40" fmla="*/ 439 w 439"/>
              <a:gd name="T41" fmla="*/ 296 h 520"/>
              <a:gd name="T42" fmla="*/ 439 w 439"/>
              <a:gd name="T43" fmla="*/ 224 h 520"/>
              <a:gd name="T44" fmla="*/ 219 w 439"/>
              <a:gd name="T45" fmla="*/ 0 h 520"/>
              <a:gd name="T46" fmla="*/ 219 w 439"/>
              <a:gd name="T47" fmla="*/ 433 h 520"/>
              <a:gd name="T48" fmla="*/ 94 w 439"/>
              <a:gd name="T49" fmla="*/ 296 h 520"/>
              <a:gd name="T50" fmla="*/ 94 w 439"/>
              <a:gd name="T51" fmla="*/ 224 h 520"/>
              <a:gd name="T52" fmla="*/ 219 w 439"/>
              <a:gd name="T53" fmla="*/ 89 h 520"/>
              <a:gd name="T54" fmla="*/ 345 w 439"/>
              <a:gd name="T55" fmla="*/ 224 h 520"/>
              <a:gd name="T56" fmla="*/ 345 w 439"/>
              <a:gd name="T57" fmla="*/ 296 h 520"/>
              <a:gd name="T58" fmla="*/ 219 w 439"/>
              <a:gd name="T59" fmla="*/ 433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39" h="520">
                <a:moveTo>
                  <a:pt x="219" y="0"/>
                </a:moveTo>
                <a:cubicBezTo>
                  <a:pt x="219" y="19"/>
                  <a:pt x="219" y="19"/>
                  <a:pt x="219" y="19"/>
                </a:cubicBezTo>
                <a:cubicBezTo>
                  <a:pt x="316" y="19"/>
                  <a:pt x="420" y="83"/>
                  <a:pt x="420" y="224"/>
                </a:cubicBezTo>
                <a:cubicBezTo>
                  <a:pt x="420" y="296"/>
                  <a:pt x="420" y="296"/>
                  <a:pt x="420" y="296"/>
                </a:cubicBezTo>
                <a:cubicBezTo>
                  <a:pt x="420" y="437"/>
                  <a:pt x="316" y="501"/>
                  <a:pt x="219" y="501"/>
                </a:cubicBezTo>
                <a:cubicBezTo>
                  <a:pt x="123" y="501"/>
                  <a:pt x="19" y="437"/>
                  <a:pt x="19" y="296"/>
                </a:cubicBezTo>
                <a:cubicBezTo>
                  <a:pt x="19" y="224"/>
                  <a:pt x="19" y="224"/>
                  <a:pt x="19" y="224"/>
                </a:cubicBezTo>
                <a:cubicBezTo>
                  <a:pt x="19" y="83"/>
                  <a:pt x="123" y="19"/>
                  <a:pt x="219" y="19"/>
                </a:cubicBezTo>
                <a:cubicBezTo>
                  <a:pt x="219" y="0"/>
                  <a:pt x="219" y="0"/>
                  <a:pt x="219" y="0"/>
                </a:cubicBezTo>
                <a:moveTo>
                  <a:pt x="219" y="451"/>
                </a:moveTo>
                <a:cubicBezTo>
                  <a:pt x="291" y="451"/>
                  <a:pt x="364" y="398"/>
                  <a:pt x="364" y="296"/>
                </a:cubicBezTo>
                <a:cubicBezTo>
                  <a:pt x="364" y="224"/>
                  <a:pt x="364" y="224"/>
                  <a:pt x="364" y="224"/>
                </a:cubicBezTo>
                <a:cubicBezTo>
                  <a:pt x="364" y="123"/>
                  <a:pt x="291" y="71"/>
                  <a:pt x="219" y="71"/>
                </a:cubicBezTo>
                <a:cubicBezTo>
                  <a:pt x="147" y="71"/>
                  <a:pt x="75" y="123"/>
                  <a:pt x="75" y="224"/>
                </a:cubicBezTo>
                <a:cubicBezTo>
                  <a:pt x="75" y="296"/>
                  <a:pt x="75" y="296"/>
                  <a:pt x="75" y="296"/>
                </a:cubicBezTo>
                <a:cubicBezTo>
                  <a:pt x="75" y="398"/>
                  <a:pt x="148" y="451"/>
                  <a:pt x="219" y="451"/>
                </a:cubicBezTo>
                <a:moveTo>
                  <a:pt x="219" y="0"/>
                </a:moveTo>
                <a:cubicBezTo>
                  <a:pt x="110" y="0"/>
                  <a:pt x="0" y="75"/>
                  <a:pt x="0" y="224"/>
                </a:cubicBezTo>
                <a:cubicBezTo>
                  <a:pt x="0" y="296"/>
                  <a:pt x="0" y="296"/>
                  <a:pt x="0" y="296"/>
                </a:cubicBezTo>
                <a:cubicBezTo>
                  <a:pt x="0" y="446"/>
                  <a:pt x="110" y="520"/>
                  <a:pt x="219" y="520"/>
                </a:cubicBezTo>
                <a:cubicBezTo>
                  <a:pt x="329" y="520"/>
                  <a:pt x="439" y="445"/>
                  <a:pt x="439" y="296"/>
                </a:cubicBezTo>
                <a:cubicBezTo>
                  <a:pt x="439" y="224"/>
                  <a:pt x="439" y="224"/>
                  <a:pt x="439" y="224"/>
                </a:cubicBezTo>
                <a:cubicBezTo>
                  <a:pt x="439" y="75"/>
                  <a:pt x="329" y="0"/>
                  <a:pt x="219" y="0"/>
                </a:cubicBezTo>
                <a:close/>
                <a:moveTo>
                  <a:pt x="219" y="433"/>
                </a:moveTo>
                <a:cubicBezTo>
                  <a:pt x="157" y="433"/>
                  <a:pt x="94" y="387"/>
                  <a:pt x="94" y="296"/>
                </a:cubicBezTo>
                <a:cubicBezTo>
                  <a:pt x="94" y="224"/>
                  <a:pt x="94" y="224"/>
                  <a:pt x="94" y="224"/>
                </a:cubicBezTo>
                <a:cubicBezTo>
                  <a:pt x="94" y="134"/>
                  <a:pt x="156" y="89"/>
                  <a:pt x="219" y="89"/>
                </a:cubicBezTo>
                <a:cubicBezTo>
                  <a:pt x="282" y="89"/>
                  <a:pt x="345" y="135"/>
                  <a:pt x="345" y="224"/>
                </a:cubicBezTo>
                <a:cubicBezTo>
                  <a:pt x="345" y="296"/>
                  <a:pt x="345" y="296"/>
                  <a:pt x="345" y="296"/>
                </a:cubicBezTo>
                <a:cubicBezTo>
                  <a:pt x="345" y="387"/>
                  <a:pt x="282" y="433"/>
                  <a:pt x="219" y="433"/>
                </a:cubicBezTo>
                <a:close/>
              </a:path>
            </a:pathLst>
          </a:custGeom>
          <a:solidFill>
            <a:srgbClr val="FFC5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6080126" y="930275"/>
            <a:ext cx="1038225" cy="1316038"/>
          </a:xfrm>
          <a:custGeom>
            <a:avLst/>
            <a:gdLst>
              <a:gd name="T0" fmla="*/ 0 w 386"/>
              <a:gd name="T1" fmla="*/ 488 h 488"/>
              <a:gd name="T2" fmla="*/ 0 w 386"/>
              <a:gd name="T3" fmla="*/ 366 h 488"/>
              <a:gd name="T4" fmla="*/ 193 w 386"/>
              <a:gd name="T5" fmla="*/ 226 h 488"/>
              <a:gd name="T6" fmla="*/ 310 w 386"/>
              <a:gd name="T7" fmla="*/ 153 h 488"/>
              <a:gd name="T8" fmla="*/ 187 w 386"/>
              <a:gd name="T9" fmla="*/ 63 h 488"/>
              <a:gd name="T10" fmla="*/ 77 w 386"/>
              <a:gd name="T11" fmla="*/ 133 h 488"/>
              <a:gd name="T12" fmla="*/ 2 w 386"/>
              <a:gd name="T13" fmla="*/ 133 h 488"/>
              <a:gd name="T14" fmla="*/ 185 w 386"/>
              <a:gd name="T15" fmla="*/ 0 h 488"/>
              <a:gd name="T16" fmla="*/ 322 w 386"/>
              <a:gd name="T17" fmla="*/ 34 h 488"/>
              <a:gd name="T18" fmla="*/ 385 w 386"/>
              <a:gd name="T19" fmla="*/ 150 h 488"/>
              <a:gd name="T20" fmla="*/ 193 w 386"/>
              <a:gd name="T21" fmla="*/ 293 h 488"/>
              <a:gd name="T22" fmla="*/ 75 w 386"/>
              <a:gd name="T23" fmla="*/ 367 h 488"/>
              <a:gd name="T24" fmla="*/ 75 w 386"/>
              <a:gd name="T25" fmla="*/ 419 h 488"/>
              <a:gd name="T26" fmla="*/ 386 w 386"/>
              <a:gd name="T27" fmla="*/ 419 h 488"/>
              <a:gd name="T28" fmla="*/ 386 w 386"/>
              <a:gd name="T29" fmla="*/ 488 h 488"/>
              <a:gd name="T30" fmla="*/ 0 w 386"/>
              <a:gd name="T31" fmla="*/ 488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86" h="488">
                <a:moveTo>
                  <a:pt x="0" y="488"/>
                </a:moveTo>
                <a:cubicBezTo>
                  <a:pt x="0" y="366"/>
                  <a:pt x="0" y="366"/>
                  <a:pt x="0" y="366"/>
                </a:cubicBezTo>
                <a:cubicBezTo>
                  <a:pt x="0" y="240"/>
                  <a:pt x="135" y="226"/>
                  <a:pt x="193" y="226"/>
                </a:cubicBezTo>
                <a:cubicBezTo>
                  <a:pt x="295" y="226"/>
                  <a:pt x="310" y="180"/>
                  <a:pt x="310" y="153"/>
                </a:cubicBezTo>
                <a:cubicBezTo>
                  <a:pt x="310" y="97"/>
                  <a:pt x="263" y="63"/>
                  <a:pt x="187" y="63"/>
                </a:cubicBezTo>
                <a:cubicBezTo>
                  <a:pt x="137" y="63"/>
                  <a:pt x="84" y="88"/>
                  <a:pt x="77" y="133"/>
                </a:cubicBezTo>
                <a:cubicBezTo>
                  <a:pt x="2" y="133"/>
                  <a:pt x="2" y="133"/>
                  <a:pt x="2" y="133"/>
                </a:cubicBezTo>
                <a:cubicBezTo>
                  <a:pt x="8" y="42"/>
                  <a:pt x="97" y="0"/>
                  <a:pt x="185" y="0"/>
                </a:cubicBezTo>
                <a:cubicBezTo>
                  <a:pt x="239" y="0"/>
                  <a:pt x="288" y="12"/>
                  <a:pt x="322" y="34"/>
                </a:cubicBezTo>
                <a:cubicBezTo>
                  <a:pt x="364" y="60"/>
                  <a:pt x="385" y="99"/>
                  <a:pt x="385" y="150"/>
                </a:cubicBezTo>
                <a:cubicBezTo>
                  <a:pt x="385" y="250"/>
                  <a:pt x="327" y="293"/>
                  <a:pt x="193" y="293"/>
                </a:cubicBezTo>
                <a:cubicBezTo>
                  <a:pt x="119" y="293"/>
                  <a:pt x="75" y="320"/>
                  <a:pt x="75" y="367"/>
                </a:cubicBezTo>
                <a:cubicBezTo>
                  <a:pt x="75" y="419"/>
                  <a:pt x="75" y="419"/>
                  <a:pt x="75" y="419"/>
                </a:cubicBezTo>
                <a:cubicBezTo>
                  <a:pt x="386" y="419"/>
                  <a:pt x="386" y="419"/>
                  <a:pt x="386" y="419"/>
                </a:cubicBezTo>
                <a:cubicBezTo>
                  <a:pt x="386" y="488"/>
                  <a:pt x="386" y="488"/>
                  <a:pt x="386" y="488"/>
                </a:cubicBezTo>
                <a:lnTo>
                  <a:pt x="0" y="488"/>
                </a:lnTo>
                <a:close/>
              </a:path>
            </a:pathLst>
          </a:custGeom>
          <a:solidFill>
            <a:srgbClr val="E29D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1"/>
          <p:cNvSpPr>
            <a:spLocks noEditPoints="1"/>
          </p:cNvSpPr>
          <p:nvPr/>
        </p:nvSpPr>
        <p:spPr bwMode="auto">
          <a:xfrm>
            <a:off x="6053138" y="904875"/>
            <a:ext cx="1092200" cy="1368425"/>
          </a:xfrm>
          <a:custGeom>
            <a:avLst/>
            <a:gdLst>
              <a:gd name="T0" fmla="*/ 195 w 406"/>
              <a:gd name="T1" fmla="*/ 19 h 507"/>
              <a:gd name="T2" fmla="*/ 385 w 406"/>
              <a:gd name="T3" fmla="*/ 159 h 507"/>
              <a:gd name="T4" fmla="*/ 334 w 406"/>
              <a:gd name="T5" fmla="*/ 267 h 507"/>
              <a:gd name="T6" fmla="*/ 203 w 406"/>
              <a:gd name="T7" fmla="*/ 292 h 507"/>
              <a:gd name="T8" fmla="*/ 76 w 406"/>
              <a:gd name="T9" fmla="*/ 376 h 507"/>
              <a:gd name="T10" fmla="*/ 76 w 406"/>
              <a:gd name="T11" fmla="*/ 419 h 507"/>
              <a:gd name="T12" fmla="*/ 76 w 406"/>
              <a:gd name="T13" fmla="*/ 438 h 507"/>
              <a:gd name="T14" fmla="*/ 95 w 406"/>
              <a:gd name="T15" fmla="*/ 438 h 507"/>
              <a:gd name="T16" fmla="*/ 387 w 406"/>
              <a:gd name="T17" fmla="*/ 438 h 507"/>
              <a:gd name="T18" fmla="*/ 387 w 406"/>
              <a:gd name="T19" fmla="*/ 488 h 507"/>
              <a:gd name="T20" fmla="*/ 19 w 406"/>
              <a:gd name="T21" fmla="*/ 488 h 507"/>
              <a:gd name="T22" fmla="*/ 19 w 406"/>
              <a:gd name="T23" fmla="*/ 375 h 507"/>
              <a:gd name="T24" fmla="*/ 74 w 406"/>
              <a:gd name="T25" fmla="*/ 274 h 507"/>
              <a:gd name="T26" fmla="*/ 203 w 406"/>
              <a:gd name="T27" fmla="*/ 245 h 507"/>
              <a:gd name="T28" fmla="*/ 329 w 406"/>
              <a:gd name="T29" fmla="*/ 162 h 507"/>
              <a:gd name="T30" fmla="*/ 197 w 406"/>
              <a:gd name="T31" fmla="*/ 63 h 507"/>
              <a:gd name="T32" fmla="*/ 80 w 406"/>
              <a:gd name="T33" fmla="*/ 133 h 507"/>
              <a:gd name="T34" fmla="*/ 23 w 406"/>
              <a:gd name="T35" fmla="*/ 133 h 507"/>
              <a:gd name="T36" fmla="*/ 195 w 406"/>
              <a:gd name="T37" fmla="*/ 19 h 507"/>
              <a:gd name="T38" fmla="*/ 195 w 406"/>
              <a:gd name="T39" fmla="*/ 0 h 507"/>
              <a:gd name="T40" fmla="*/ 2 w 406"/>
              <a:gd name="T41" fmla="*/ 152 h 507"/>
              <a:gd name="T42" fmla="*/ 96 w 406"/>
              <a:gd name="T43" fmla="*/ 152 h 507"/>
              <a:gd name="T44" fmla="*/ 197 w 406"/>
              <a:gd name="T45" fmla="*/ 82 h 507"/>
              <a:gd name="T46" fmla="*/ 310 w 406"/>
              <a:gd name="T47" fmla="*/ 162 h 507"/>
              <a:gd name="T48" fmla="*/ 203 w 406"/>
              <a:gd name="T49" fmla="*/ 226 h 507"/>
              <a:gd name="T50" fmla="*/ 0 w 406"/>
              <a:gd name="T51" fmla="*/ 375 h 507"/>
              <a:gd name="T52" fmla="*/ 0 w 406"/>
              <a:gd name="T53" fmla="*/ 507 h 507"/>
              <a:gd name="T54" fmla="*/ 406 w 406"/>
              <a:gd name="T55" fmla="*/ 507 h 507"/>
              <a:gd name="T56" fmla="*/ 406 w 406"/>
              <a:gd name="T57" fmla="*/ 419 h 507"/>
              <a:gd name="T58" fmla="*/ 95 w 406"/>
              <a:gd name="T59" fmla="*/ 419 h 507"/>
              <a:gd name="T60" fmla="*/ 95 w 406"/>
              <a:gd name="T61" fmla="*/ 376 h 507"/>
              <a:gd name="T62" fmla="*/ 203 w 406"/>
              <a:gd name="T63" fmla="*/ 311 h 507"/>
              <a:gd name="T64" fmla="*/ 404 w 406"/>
              <a:gd name="T65" fmla="*/ 159 h 507"/>
              <a:gd name="T66" fmla="*/ 195 w 406"/>
              <a:gd name="T67" fmla="*/ 0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06" h="507">
                <a:moveTo>
                  <a:pt x="195" y="19"/>
                </a:moveTo>
                <a:cubicBezTo>
                  <a:pt x="240" y="19"/>
                  <a:pt x="385" y="29"/>
                  <a:pt x="385" y="159"/>
                </a:cubicBezTo>
                <a:cubicBezTo>
                  <a:pt x="385" y="211"/>
                  <a:pt x="368" y="246"/>
                  <a:pt x="334" y="267"/>
                </a:cubicBezTo>
                <a:cubicBezTo>
                  <a:pt x="304" y="284"/>
                  <a:pt x="263" y="292"/>
                  <a:pt x="203" y="292"/>
                </a:cubicBezTo>
                <a:cubicBezTo>
                  <a:pt x="124" y="292"/>
                  <a:pt x="76" y="324"/>
                  <a:pt x="76" y="376"/>
                </a:cubicBezTo>
                <a:cubicBezTo>
                  <a:pt x="76" y="419"/>
                  <a:pt x="76" y="419"/>
                  <a:pt x="76" y="419"/>
                </a:cubicBezTo>
                <a:cubicBezTo>
                  <a:pt x="76" y="438"/>
                  <a:pt x="76" y="438"/>
                  <a:pt x="76" y="438"/>
                </a:cubicBezTo>
                <a:cubicBezTo>
                  <a:pt x="95" y="438"/>
                  <a:pt x="95" y="438"/>
                  <a:pt x="95" y="438"/>
                </a:cubicBezTo>
                <a:cubicBezTo>
                  <a:pt x="387" y="438"/>
                  <a:pt x="387" y="438"/>
                  <a:pt x="387" y="438"/>
                </a:cubicBezTo>
                <a:cubicBezTo>
                  <a:pt x="387" y="488"/>
                  <a:pt x="387" y="488"/>
                  <a:pt x="387" y="488"/>
                </a:cubicBezTo>
                <a:cubicBezTo>
                  <a:pt x="19" y="488"/>
                  <a:pt x="19" y="488"/>
                  <a:pt x="19" y="488"/>
                </a:cubicBezTo>
                <a:cubicBezTo>
                  <a:pt x="19" y="375"/>
                  <a:pt x="19" y="375"/>
                  <a:pt x="19" y="375"/>
                </a:cubicBezTo>
                <a:cubicBezTo>
                  <a:pt x="19" y="329"/>
                  <a:pt x="37" y="296"/>
                  <a:pt x="74" y="274"/>
                </a:cubicBezTo>
                <a:cubicBezTo>
                  <a:pt x="114" y="250"/>
                  <a:pt x="167" y="245"/>
                  <a:pt x="203" y="245"/>
                </a:cubicBezTo>
                <a:cubicBezTo>
                  <a:pt x="313" y="245"/>
                  <a:pt x="329" y="193"/>
                  <a:pt x="329" y="162"/>
                </a:cubicBezTo>
                <a:cubicBezTo>
                  <a:pt x="329" y="101"/>
                  <a:pt x="278" y="63"/>
                  <a:pt x="197" y="63"/>
                </a:cubicBezTo>
                <a:cubicBezTo>
                  <a:pt x="146" y="63"/>
                  <a:pt x="92" y="87"/>
                  <a:pt x="80" y="133"/>
                </a:cubicBezTo>
                <a:cubicBezTo>
                  <a:pt x="23" y="133"/>
                  <a:pt x="23" y="133"/>
                  <a:pt x="23" y="133"/>
                </a:cubicBezTo>
                <a:cubicBezTo>
                  <a:pt x="34" y="54"/>
                  <a:pt x="115" y="19"/>
                  <a:pt x="195" y="19"/>
                </a:cubicBezTo>
                <a:moveTo>
                  <a:pt x="195" y="0"/>
                </a:moveTo>
                <a:cubicBezTo>
                  <a:pt x="103" y="0"/>
                  <a:pt x="3" y="46"/>
                  <a:pt x="2" y="152"/>
                </a:cubicBezTo>
                <a:cubicBezTo>
                  <a:pt x="96" y="152"/>
                  <a:pt x="96" y="152"/>
                  <a:pt x="96" y="152"/>
                </a:cubicBezTo>
                <a:cubicBezTo>
                  <a:pt x="97" y="107"/>
                  <a:pt x="148" y="82"/>
                  <a:pt x="197" y="82"/>
                </a:cubicBezTo>
                <a:cubicBezTo>
                  <a:pt x="261" y="82"/>
                  <a:pt x="310" y="107"/>
                  <a:pt x="310" y="162"/>
                </a:cubicBezTo>
                <a:cubicBezTo>
                  <a:pt x="310" y="220"/>
                  <a:pt x="241" y="226"/>
                  <a:pt x="203" y="226"/>
                </a:cubicBezTo>
                <a:cubicBezTo>
                  <a:pt x="105" y="226"/>
                  <a:pt x="0" y="260"/>
                  <a:pt x="0" y="375"/>
                </a:cubicBezTo>
                <a:cubicBezTo>
                  <a:pt x="0" y="420"/>
                  <a:pt x="0" y="463"/>
                  <a:pt x="0" y="507"/>
                </a:cubicBezTo>
                <a:cubicBezTo>
                  <a:pt x="406" y="507"/>
                  <a:pt x="406" y="507"/>
                  <a:pt x="406" y="507"/>
                </a:cubicBezTo>
                <a:cubicBezTo>
                  <a:pt x="406" y="419"/>
                  <a:pt x="406" y="419"/>
                  <a:pt x="406" y="419"/>
                </a:cubicBezTo>
                <a:cubicBezTo>
                  <a:pt x="95" y="419"/>
                  <a:pt x="95" y="419"/>
                  <a:pt x="95" y="419"/>
                </a:cubicBezTo>
                <a:cubicBezTo>
                  <a:pt x="95" y="376"/>
                  <a:pt x="95" y="376"/>
                  <a:pt x="95" y="376"/>
                </a:cubicBezTo>
                <a:cubicBezTo>
                  <a:pt x="95" y="322"/>
                  <a:pt x="162" y="311"/>
                  <a:pt x="203" y="311"/>
                </a:cubicBezTo>
                <a:cubicBezTo>
                  <a:pt x="308" y="311"/>
                  <a:pt x="404" y="287"/>
                  <a:pt x="404" y="159"/>
                </a:cubicBezTo>
                <a:cubicBezTo>
                  <a:pt x="404" y="41"/>
                  <a:pt x="295" y="0"/>
                  <a:pt x="195" y="0"/>
                </a:cubicBezTo>
                <a:close/>
              </a:path>
            </a:pathLst>
          </a:custGeom>
          <a:solidFill>
            <a:srgbClr val="FFC5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2"/>
          <p:cNvSpPr>
            <a:spLocks noEditPoints="1"/>
          </p:cNvSpPr>
          <p:nvPr/>
        </p:nvSpPr>
        <p:spPr bwMode="auto">
          <a:xfrm>
            <a:off x="7324726" y="922338"/>
            <a:ext cx="1128713" cy="1350963"/>
          </a:xfrm>
          <a:custGeom>
            <a:avLst/>
            <a:gdLst>
              <a:gd name="T0" fmla="*/ 210 w 420"/>
              <a:gd name="T1" fmla="*/ 501 h 501"/>
              <a:gd name="T2" fmla="*/ 0 w 420"/>
              <a:gd name="T3" fmla="*/ 286 h 501"/>
              <a:gd name="T4" fmla="*/ 0 w 420"/>
              <a:gd name="T5" fmla="*/ 214 h 501"/>
              <a:gd name="T6" fmla="*/ 210 w 420"/>
              <a:gd name="T7" fmla="*/ 0 h 501"/>
              <a:gd name="T8" fmla="*/ 420 w 420"/>
              <a:gd name="T9" fmla="*/ 214 h 501"/>
              <a:gd name="T10" fmla="*/ 420 w 420"/>
              <a:gd name="T11" fmla="*/ 286 h 501"/>
              <a:gd name="T12" fmla="*/ 210 w 420"/>
              <a:gd name="T13" fmla="*/ 501 h 501"/>
              <a:gd name="T14" fmla="*/ 209 w 420"/>
              <a:gd name="T15" fmla="*/ 70 h 501"/>
              <a:gd name="T16" fmla="*/ 75 w 420"/>
              <a:gd name="T17" fmla="*/ 214 h 501"/>
              <a:gd name="T18" fmla="*/ 75 w 420"/>
              <a:gd name="T19" fmla="*/ 286 h 501"/>
              <a:gd name="T20" fmla="*/ 210 w 420"/>
              <a:gd name="T21" fmla="*/ 432 h 501"/>
              <a:gd name="T22" fmla="*/ 345 w 420"/>
              <a:gd name="T23" fmla="*/ 286 h 501"/>
              <a:gd name="T24" fmla="*/ 345 w 420"/>
              <a:gd name="T25" fmla="*/ 214 h 501"/>
              <a:gd name="T26" fmla="*/ 209 w 420"/>
              <a:gd name="T27" fmla="*/ 70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0" h="501">
                <a:moveTo>
                  <a:pt x="210" y="501"/>
                </a:moveTo>
                <a:cubicBezTo>
                  <a:pt x="109" y="501"/>
                  <a:pt x="0" y="434"/>
                  <a:pt x="0" y="286"/>
                </a:cubicBezTo>
                <a:cubicBezTo>
                  <a:pt x="0" y="214"/>
                  <a:pt x="0" y="214"/>
                  <a:pt x="0" y="214"/>
                </a:cubicBezTo>
                <a:cubicBezTo>
                  <a:pt x="0" y="67"/>
                  <a:pt x="109" y="0"/>
                  <a:pt x="210" y="0"/>
                </a:cubicBezTo>
                <a:cubicBezTo>
                  <a:pt x="311" y="0"/>
                  <a:pt x="420" y="67"/>
                  <a:pt x="420" y="214"/>
                </a:cubicBezTo>
                <a:cubicBezTo>
                  <a:pt x="420" y="286"/>
                  <a:pt x="420" y="286"/>
                  <a:pt x="420" y="286"/>
                </a:cubicBezTo>
                <a:cubicBezTo>
                  <a:pt x="420" y="434"/>
                  <a:pt x="311" y="501"/>
                  <a:pt x="210" y="501"/>
                </a:cubicBezTo>
                <a:close/>
                <a:moveTo>
                  <a:pt x="209" y="70"/>
                </a:moveTo>
                <a:cubicBezTo>
                  <a:pt x="144" y="70"/>
                  <a:pt x="75" y="115"/>
                  <a:pt x="75" y="214"/>
                </a:cubicBezTo>
                <a:cubicBezTo>
                  <a:pt x="75" y="286"/>
                  <a:pt x="75" y="286"/>
                  <a:pt x="75" y="286"/>
                </a:cubicBezTo>
                <a:cubicBezTo>
                  <a:pt x="75" y="382"/>
                  <a:pt x="143" y="432"/>
                  <a:pt x="210" y="432"/>
                </a:cubicBezTo>
                <a:cubicBezTo>
                  <a:pt x="277" y="432"/>
                  <a:pt x="345" y="382"/>
                  <a:pt x="345" y="286"/>
                </a:cubicBezTo>
                <a:cubicBezTo>
                  <a:pt x="345" y="214"/>
                  <a:pt x="345" y="214"/>
                  <a:pt x="345" y="214"/>
                </a:cubicBezTo>
                <a:cubicBezTo>
                  <a:pt x="345" y="120"/>
                  <a:pt x="277" y="70"/>
                  <a:pt x="209" y="70"/>
                </a:cubicBezTo>
                <a:close/>
              </a:path>
            </a:pathLst>
          </a:custGeom>
          <a:solidFill>
            <a:srgbClr val="E29D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3"/>
          <p:cNvSpPr>
            <a:spLocks noEditPoints="1"/>
          </p:cNvSpPr>
          <p:nvPr/>
        </p:nvSpPr>
        <p:spPr bwMode="auto">
          <a:xfrm>
            <a:off x="7297738" y="895350"/>
            <a:ext cx="1181100" cy="1401763"/>
          </a:xfrm>
          <a:custGeom>
            <a:avLst/>
            <a:gdLst>
              <a:gd name="T0" fmla="*/ 220 w 439"/>
              <a:gd name="T1" fmla="*/ 0 h 520"/>
              <a:gd name="T2" fmla="*/ 220 w 439"/>
              <a:gd name="T3" fmla="*/ 19 h 520"/>
              <a:gd name="T4" fmla="*/ 420 w 439"/>
              <a:gd name="T5" fmla="*/ 224 h 520"/>
              <a:gd name="T6" fmla="*/ 420 w 439"/>
              <a:gd name="T7" fmla="*/ 296 h 520"/>
              <a:gd name="T8" fmla="*/ 220 w 439"/>
              <a:gd name="T9" fmla="*/ 501 h 520"/>
              <a:gd name="T10" fmla="*/ 19 w 439"/>
              <a:gd name="T11" fmla="*/ 296 h 520"/>
              <a:gd name="T12" fmla="*/ 19 w 439"/>
              <a:gd name="T13" fmla="*/ 224 h 520"/>
              <a:gd name="T14" fmla="*/ 220 w 439"/>
              <a:gd name="T15" fmla="*/ 19 h 520"/>
              <a:gd name="T16" fmla="*/ 220 w 439"/>
              <a:gd name="T17" fmla="*/ 0 h 520"/>
              <a:gd name="T18" fmla="*/ 220 w 439"/>
              <a:gd name="T19" fmla="*/ 451 h 520"/>
              <a:gd name="T20" fmla="*/ 364 w 439"/>
              <a:gd name="T21" fmla="*/ 296 h 520"/>
              <a:gd name="T22" fmla="*/ 364 w 439"/>
              <a:gd name="T23" fmla="*/ 224 h 520"/>
              <a:gd name="T24" fmla="*/ 219 w 439"/>
              <a:gd name="T25" fmla="*/ 71 h 520"/>
              <a:gd name="T26" fmla="*/ 75 w 439"/>
              <a:gd name="T27" fmla="*/ 224 h 520"/>
              <a:gd name="T28" fmla="*/ 75 w 439"/>
              <a:gd name="T29" fmla="*/ 296 h 520"/>
              <a:gd name="T30" fmla="*/ 220 w 439"/>
              <a:gd name="T31" fmla="*/ 451 h 520"/>
              <a:gd name="T32" fmla="*/ 220 w 439"/>
              <a:gd name="T33" fmla="*/ 0 h 520"/>
              <a:gd name="T34" fmla="*/ 0 w 439"/>
              <a:gd name="T35" fmla="*/ 224 h 520"/>
              <a:gd name="T36" fmla="*/ 0 w 439"/>
              <a:gd name="T37" fmla="*/ 296 h 520"/>
              <a:gd name="T38" fmla="*/ 220 w 439"/>
              <a:gd name="T39" fmla="*/ 520 h 520"/>
              <a:gd name="T40" fmla="*/ 439 w 439"/>
              <a:gd name="T41" fmla="*/ 296 h 520"/>
              <a:gd name="T42" fmla="*/ 439 w 439"/>
              <a:gd name="T43" fmla="*/ 224 h 520"/>
              <a:gd name="T44" fmla="*/ 220 w 439"/>
              <a:gd name="T45" fmla="*/ 0 h 520"/>
              <a:gd name="T46" fmla="*/ 220 w 439"/>
              <a:gd name="T47" fmla="*/ 433 h 520"/>
              <a:gd name="T48" fmla="*/ 94 w 439"/>
              <a:gd name="T49" fmla="*/ 296 h 520"/>
              <a:gd name="T50" fmla="*/ 94 w 439"/>
              <a:gd name="T51" fmla="*/ 224 h 520"/>
              <a:gd name="T52" fmla="*/ 219 w 439"/>
              <a:gd name="T53" fmla="*/ 89 h 520"/>
              <a:gd name="T54" fmla="*/ 346 w 439"/>
              <a:gd name="T55" fmla="*/ 224 h 520"/>
              <a:gd name="T56" fmla="*/ 346 w 439"/>
              <a:gd name="T57" fmla="*/ 296 h 520"/>
              <a:gd name="T58" fmla="*/ 220 w 439"/>
              <a:gd name="T59" fmla="*/ 433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39" h="520">
                <a:moveTo>
                  <a:pt x="220" y="0"/>
                </a:moveTo>
                <a:cubicBezTo>
                  <a:pt x="220" y="19"/>
                  <a:pt x="220" y="19"/>
                  <a:pt x="220" y="19"/>
                </a:cubicBezTo>
                <a:cubicBezTo>
                  <a:pt x="316" y="19"/>
                  <a:pt x="420" y="83"/>
                  <a:pt x="420" y="224"/>
                </a:cubicBezTo>
                <a:cubicBezTo>
                  <a:pt x="420" y="296"/>
                  <a:pt x="420" y="296"/>
                  <a:pt x="420" y="296"/>
                </a:cubicBezTo>
                <a:cubicBezTo>
                  <a:pt x="420" y="437"/>
                  <a:pt x="316" y="501"/>
                  <a:pt x="220" y="501"/>
                </a:cubicBezTo>
                <a:cubicBezTo>
                  <a:pt x="123" y="501"/>
                  <a:pt x="19" y="437"/>
                  <a:pt x="19" y="296"/>
                </a:cubicBezTo>
                <a:cubicBezTo>
                  <a:pt x="19" y="224"/>
                  <a:pt x="19" y="224"/>
                  <a:pt x="19" y="224"/>
                </a:cubicBezTo>
                <a:cubicBezTo>
                  <a:pt x="19" y="83"/>
                  <a:pt x="123" y="19"/>
                  <a:pt x="220" y="19"/>
                </a:cubicBezTo>
                <a:cubicBezTo>
                  <a:pt x="220" y="0"/>
                  <a:pt x="220" y="0"/>
                  <a:pt x="220" y="0"/>
                </a:cubicBezTo>
                <a:moveTo>
                  <a:pt x="220" y="451"/>
                </a:moveTo>
                <a:cubicBezTo>
                  <a:pt x="292" y="451"/>
                  <a:pt x="364" y="398"/>
                  <a:pt x="364" y="296"/>
                </a:cubicBezTo>
                <a:cubicBezTo>
                  <a:pt x="364" y="224"/>
                  <a:pt x="364" y="224"/>
                  <a:pt x="364" y="224"/>
                </a:cubicBezTo>
                <a:cubicBezTo>
                  <a:pt x="364" y="123"/>
                  <a:pt x="291" y="71"/>
                  <a:pt x="219" y="71"/>
                </a:cubicBezTo>
                <a:cubicBezTo>
                  <a:pt x="148" y="71"/>
                  <a:pt x="75" y="123"/>
                  <a:pt x="75" y="224"/>
                </a:cubicBezTo>
                <a:cubicBezTo>
                  <a:pt x="75" y="296"/>
                  <a:pt x="75" y="296"/>
                  <a:pt x="75" y="296"/>
                </a:cubicBezTo>
                <a:cubicBezTo>
                  <a:pt x="75" y="398"/>
                  <a:pt x="148" y="451"/>
                  <a:pt x="220" y="451"/>
                </a:cubicBezTo>
                <a:moveTo>
                  <a:pt x="220" y="0"/>
                </a:moveTo>
                <a:cubicBezTo>
                  <a:pt x="110" y="0"/>
                  <a:pt x="0" y="75"/>
                  <a:pt x="0" y="224"/>
                </a:cubicBezTo>
                <a:cubicBezTo>
                  <a:pt x="0" y="296"/>
                  <a:pt x="0" y="296"/>
                  <a:pt x="0" y="296"/>
                </a:cubicBezTo>
                <a:cubicBezTo>
                  <a:pt x="0" y="446"/>
                  <a:pt x="110" y="520"/>
                  <a:pt x="220" y="520"/>
                </a:cubicBezTo>
                <a:cubicBezTo>
                  <a:pt x="329" y="520"/>
                  <a:pt x="439" y="445"/>
                  <a:pt x="439" y="296"/>
                </a:cubicBezTo>
                <a:cubicBezTo>
                  <a:pt x="439" y="224"/>
                  <a:pt x="439" y="224"/>
                  <a:pt x="439" y="224"/>
                </a:cubicBezTo>
                <a:cubicBezTo>
                  <a:pt x="439" y="75"/>
                  <a:pt x="329" y="0"/>
                  <a:pt x="220" y="0"/>
                </a:cubicBezTo>
                <a:close/>
                <a:moveTo>
                  <a:pt x="220" y="433"/>
                </a:moveTo>
                <a:cubicBezTo>
                  <a:pt x="157" y="433"/>
                  <a:pt x="94" y="387"/>
                  <a:pt x="94" y="296"/>
                </a:cubicBezTo>
                <a:cubicBezTo>
                  <a:pt x="94" y="224"/>
                  <a:pt x="94" y="224"/>
                  <a:pt x="94" y="224"/>
                </a:cubicBezTo>
                <a:cubicBezTo>
                  <a:pt x="94" y="134"/>
                  <a:pt x="157" y="89"/>
                  <a:pt x="219" y="89"/>
                </a:cubicBezTo>
                <a:cubicBezTo>
                  <a:pt x="282" y="89"/>
                  <a:pt x="346" y="135"/>
                  <a:pt x="346" y="224"/>
                </a:cubicBezTo>
                <a:cubicBezTo>
                  <a:pt x="346" y="296"/>
                  <a:pt x="346" y="296"/>
                  <a:pt x="346" y="296"/>
                </a:cubicBezTo>
                <a:cubicBezTo>
                  <a:pt x="346" y="387"/>
                  <a:pt x="283" y="433"/>
                  <a:pt x="220" y="433"/>
                </a:cubicBezTo>
                <a:close/>
              </a:path>
            </a:pathLst>
          </a:custGeom>
          <a:solidFill>
            <a:srgbClr val="FFC5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10289832" y="89469"/>
            <a:ext cx="1566863" cy="4911726"/>
            <a:chOff x="9124951" y="185738"/>
            <a:chExt cx="1566863" cy="4911726"/>
          </a:xfrm>
        </p:grpSpPr>
        <p:sp>
          <p:nvSpPr>
            <p:cNvPr id="29" name="Freeform 27"/>
            <p:cNvSpPr>
              <a:spLocks noEditPoints="1"/>
            </p:cNvSpPr>
            <p:nvPr/>
          </p:nvSpPr>
          <p:spPr bwMode="auto">
            <a:xfrm>
              <a:off x="9207501" y="185738"/>
              <a:ext cx="1408113" cy="4911725"/>
            </a:xfrm>
            <a:custGeom>
              <a:avLst/>
              <a:gdLst>
                <a:gd name="T0" fmla="*/ 212 w 375"/>
                <a:gd name="T1" fmla="*/ 751 h 1307"/>
                <a:gd name="T2" fmla="*/ 193 w 375"/>
                <a:gd name="T3" fmla="*/ 739 h 1307"/>
                <a:gd name="T4" fmla="*/ 183 w 375"/>
                <a:gd name="T5" fmla="*/ 738 h 1307"/>
                <a:gd name="T6" fmla="*/ 162 w 375"/>
                <a:gd name="T7" fmla="*/ 750 h 1307"/>
                <a:gd name="T8" fmla="*/ 131 w 375"/>
                <a:gd name="T9" fmla="*/ 792 h 1307"/>
                <a:gd name="T10" fmla="*/ 129 w 375"/>
                <a:gd name="T11" fmla="*/ 1189 h 1307"/>
                <a:gd name="T12" fmla="*/ 142 w 375"/>
                <a:gd name="T13" fmla="*/ 1188 h 1307"/>
                <a:gd name="T14" fmla="*/ 154 w 375"/>
                <a:gd name="T15" fmla="*/ 1188 h 1307"/>
                <a:gd name="T16" fmla="*/ 166 w 375"/>
                <a:gd name="T17" fmla="*/ 1188 h 1307"/>
                <a:gd name="T18" fmla="*/ 178 w 375"/>
                <a:gd name="T19" fmla="*/ 1188 h 1307"/>
                <a:gd name="T20" fmla="*/ 176 w 375"/>
                <a:gd name="T21" fmla="*/ 1222 h 1307"/>
                <a:gd name="T22" fmla="*/ 175 w 375"/>
                <a:gd name="T23" fmla="*/ 1239 h 1307"/>
                <a:gd name="T24" fmla="*/ 157 w 375"/>
                <a:gd name="T25" fmla="*/ 1242 h 1307"/>
                <a:gd name="T26" fmla="*/ 171 w 375"/>
                <a:gd name="T27" fmla="*/ 1250 h 1307"/>
                <a:gd name="T28" fmla="*/ 170 w 375"/>
                <a:gd name="T29" fmla="*/ 1261 h 1307"/>
                <a:gd name="T30" fmla="*/ 183 w 375"/>
                <a:gd name="T31" fmla="*/ 1267 h 1307"/>
                <a:gd name="T32" fmla="*/ 199 w 375"/>
                <a:gd name="T33" fmla="*/ 1307 h 1307"/>
                <a:gd name="T34" fmla="*/ 190 w 375"/>
                <a:gd name="T35" fmla="*/ 1264 h 1307"/>
                <a:gd name="T36" fmla="*/ 203 w 375"/>
                <a:gd name="T37" fmla="*/ 1255 h 1307"/>
                <a:gd name="T38" fmla="*/ 211 w 375"/>
                <a:gd name="T39" fmla="*/ 1254 h 1307"/>
                <a:gd name="T40" fmla="*/ 212 w 375"/>
                <a:gd name="T41" fmla="*/ 1236 h 1307"/>
                <a:gd name="T42" fmla="*/ 205 w 375"/>
                <a:gd name="T43" fmla="*/ 1233 h 1307"/>
                <a:gd name="T44" fmla="*/ 190 w 375"/>
                <a:gd name="T45" fmla="*/ 1225 h 1307"/>
                <a:gd name="T46" fmla="*/ 201 w 375"/>
                <a:gd name="T47" fmla="*/ 1188 h 1307"/>
                <a:gd name="T48" fmla="*/ 214 w 375"/>
                <a:gd name="T49" fmla="*/ 1188 h 1307"/>
                <a:gd name="T50" fmla="*/ 226 w 375"/>
                <a:gd name="T51" fmla="*/ 1188 h 1307"/>
                <a:gd name="T52" fmla="*/ 239 w 375"/>
                <a:gd name="T53" fmla="*/ 1188 h 1307"/>
                <a:gd name="T54" fmla="*/ 252 w 375"/>
                <a:gd name="T55" fmla="*/ 1188 h 1307"/>
                <a:gd name="T56" fmla="*/ 167 w 375"/>
                <a:gd name="T57" fmla="*/ 1247 h 1307"/>
                <a:gd name="T58" fmla="*/ 164 w 375"/>
                <a:gd name="T59" fmla="*/ 1241 h 1307"/>
                <a:gd name="T60" fmla="*/ 167 w 375"/>
                <a:gd name="T61" fmla="*/ 1247 h 1307"/>
                <a:gd name="T62" fmla="*/ 214 w 375"/>
                <a:gd name="T63" fmla="*/ 1248 h 1307"/>
                <a:gd name="T64" fmla="*/ 174 w 375"/>
                <a:gd name="T65" fmla="*/ 1229 h 1307"/>
                <a:gd name="T66" fmla="*/ 183 w 375"/>
                <a:gd name="T67" fmla="*/ 1232 h 1307"/>
                <a:gd name="T68" fmla="*/ 183 w 375"/>
                <a:gd name="T69" fmla="*/ 1260 h 1307"/>
                <a:gd name="T70" fmla="*/ 175 w 375"/>
                <a:gd name="T71" fmla="*/ 1262 h 1307"/>
                <a:gd name="T72" fmla="*/ 183 w 375"/>
                <a:gd name="T73" fmla="*/ 1260 h 1307"/>
                <a:gd name="T74" fmla="*/ 184 w 375"/>
                <a:gd name="T75" fmla="*/ 1246 h 1307"/>
                <a:gd name="T76" fmla="*/ 186 w 375"/>
                <a:gd name="T77" fmla="*/ 1252 h 1307"/>
                <a:gd name="T78" fmla="*/ 200 w 375"/>
                <a:gd name="T79" fmla="*/ 1259 h 1307"/>
                <a:gd name="T80" fmla="*/ 199 w 375"/>
                <a:gd name="T81" fmla="*/ 1263 h 1307"/>
                <a:gd name="T82" fmla="*/ 200 w 375"/>
                <a:gd name="T83" fmla="*/ 1259 h 1307"/>
                <a:gd name="T84" fmla="*/ 198 w 375"/>
                <a:gd name="T85" fmla="*/ 1246 h 1307"/>
                <a:gd name="T86" fmla="*/ 199 w 375"/>
                <a:gd name="T87" fmla="*/ 1225 h 1307"/>
                <a:gd name="T88" fmla="*/ 191 w 375"/>
                <a:gd name="T89" fmla="*/ 1232 h 1307"/>
                <a:gd name="T90" fmla="*/ 187 w 375"/>
                <a:gd name="T91" fmla="*/ 1243 h 1307"/>
                <a:gd name="T92" fmla="*/ 207 w 375"/>
                <a:gd name="T93" fmla="*/ 768 h 1307"/>
                <a:gd name="T94" fmla="*/ 176 w 375"/>
                <a:gd name="T95" fmla="*/ 753 h 1307"/>
                <a:gd name="T96" fmla="*/ 183 w 375"/>
                <a:gd name="T97" fmla="*/ 746 h 1307"/>
                <a:gd name="T98" fmla="*/ 195 w 375"/>
                <a:gd name="T99" fmla="*/ 752 h 1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5" h="1307">
                  <a:moveTo>
                    <a:pt x="240" y="791"/>
                  </a:moveTo>
                  <a:cubicBezTo>
                    <a:pt x="240" y="768"/>
                    <a:pt x="240" y="768"/>
                    <a:pt x="240" y="768"/>
                  </a:cubicBezTo>
                  <a:cubicBezTo>
                    <a:pt x="212" y="768"/>
                    <a:pt x="212" y="768"/>
                    <a:pt x="212" y="768"/>
                  </a:cubicBezTo>
                  <a:cubicBezTo>
                    <a:pt x="212" y="751"/>
                    <a:pt x="212" y="751"/>
                    <a:pt x="212" y="751"/>
                  </a:cubicBezTo>
                  <a:cubicBezTo>
                    <a:pt x="212" y="750"/>
                    <a:pt x="211" y="750"/>
                    <a:pt x="210" y="750"/>
                  </a:cubicBezTo>
                  <a:cubicBezTo>
                    <a:pt x="200" y="750"/>
                    <a:pt x="200" y="750"/>
                    <a:pt x="200" y="750"/>
                  </a:cubicBezTo>
                  <a:cubicBezTo>
                    <a:pt x="200" y="750"/>
                    <a:pt x="200" y="750"/>
                    <a:pt x="199" y="750"/>
                  </a:cubicBezTo>
                  <a:cubicBezTo>
                    <a:pt x="198" y="746"/>
                    <a:pt x="196" y="742"/>
                    <a:pt x="193" y="739"/>
                  </a:cubicBezTo>
                  <a:cubicBezTo>
                    <a:pt x="192" y="739"/>
                    <a:pt x="191" y="738"/>
                    <a:pt x="190" y="738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88" y="0"/>
                    <a:pt x="186" y="0"/>
                    <a:pt x="183" y="0"/>
                  </a:cubicBezTo>
                  <a:cubicBezTo>
                    <a:pt x="183" y="738"/>
                    <a:pt x="183" y="738"/>
                    <a:pt x="183" y="738"/>
                  </a:cubicBezTo>
                  <a:cubicBezTo>
                    <a:pt x="179" y="739"/>
                    <a:pt x="175" y="745"/>
                    <a:pt x="174" y="750"/>
                  </a:cubicBezTo>
                  <a:cubicBezTo>
                    <a:pt x="163" y="750"/>
                    <a:pt x="163" y="750"/>
                    <a:pt x="163" y="750"/>
                  </a:cubicBezTo>
                  <a:cubicBezTo>
                    <a:pt x="163" y="750"/>
                    <a:pt x="163" y="750"/>
                    <a:pt x="163" y="750"/>
                  </a:cubicBezTo>
                  <a:cubicBezTo>
                    <a:pt x="162" y="750"/>
                    <a:pt x="162" y="750"/>
                    <a:pt x="162" y="750"/>
                  </a:cubicBezTo>
                  <a:cubicBezTo>
                    <a:pt x="161" y="750"/>
                    <a:pt x="160" y="751"/>
                    <a:pt x="160" y="751"/>
                  </a:cubicBezTo>
                  <a:cubicBezTo>
                    <a:pt x="160" y="768"/>
                    <a:pt x="160" y="768"/>
                    <a:pt x="160" y="768"/>
                  </a:cubicBezTo>
                  <a:cubicBezTo>
                    <a:pt x="131" y="768"/>
                    <a:pt x="131" y="768"/>
                    <a:pt x="131" y="768"/>
                  </a:cubicBezTo>
                  <a:cubicBezTo>
                    <a:pt x="131" y="792"/>
                    <a:pt x="131" y="792"/>
                    <a:pt x="131" y="792"/>
                  </a:cubicBezTo>
                  <a:cubicBezTo>
                    <a:pt x="55" y="813"/>
                    <a:pt x="0" y="878"/>
                    <a:pt x="0" y="954"/>
                  </a:cubicBezTo>
                  <a:cubicBezTo>
                    <a:pt x="0" y="1027"/>
                    <a:pt x="51" y="1089"/>
                    <a:pt x="123" y="1113"/>
                  </a:cubicBezTo>
                  <a:cubicBezTo>
                    <a:pt x="123" y="1189"/>
                    <a:pt x="123" y="1189"/>
                    <a:pt x="123" y="1189"/>
                  </a:cubicBezTo>
                  <a:cubicBezTo>
                    <a:pt x="129" y="1189"/>
                    <a:pt x="129" y="1189"/>
                    <a:pt x="129" y="1189"/>
                  </a:cubicBezTo>
                  <a:cubicBezTo>
                    <a:pt x="129" y="1126"/>
                    <a:pt x="129" y="1126"/>
                    <a:pt x="129" y="1126"/>
                  </a:cubicBezTo>
                  <a:cubicBezTo>
                    <a:pt x="135" y="1126"/>
                    <a:pt x="135" y="1126"/>
                    <a:pt x="135" y="1126"/>
                  </a:cubicBezTo>
                  <a:cubicBezTo>
                    <a:pt x="135" y="1188"/>
                    <a:pt x="135" y="1188"/>
                    <a:pt x="135" y="1188"/>
                  </a:cubicBezTo>
                  <a:cubicBezTo>
                    <a:pt x="142" y="1188"/>
                    <a:pt x="142" y="1188"/>
                    <a:pt x="142" y="1188"/>
                  </a:cubicBezTo>
                  <a:cubicBezTo>
                    <a:pt x="142" y="1126"/>
                    <a:pt x="142" y="1126"/>
                    <a:pt x="142" y="1126"/>
                  </a:cubicBezTo>
                  <a:cubicBezTo>
                    <a:pt x="147" y="1126"/>
                    <a:pt x="147" y="1126"/>
                    <a:pt x="147" y="1126"/>
                  </a:cubicBezTo>
                  <a:cubicBezTo>
                    <a:pt x="147" y="1188"/>
                    <a:pt x="147" y="1188"/>
                    <a:pt x="147" y="1188"/>
                  </a:cubicBezTo>
                  <a:cubicBezTo>
                    <a:pt x="154" y="1188"/>
                    <a:pt x="154" y="1188"/>
                    <a:pt x="154" y="1188"/>
                  </a:cubicBezTo>
                  <a:cubicBezTo>
                    <a:pt x="154" y="1126"/>
                    <a:pt x="154" y="1126"/>
                    <a:pt x="154" y="1126"/>
                  </a:cubicBezTo>
                  <a:cubicBezTo>
                    <a:pt x="159" y="1126"/>
                    <a:pt x="159" y="1126"/>
                    <a:pt x="159" y="1126"/>
                  </a:cubicBezTo>
                  <a:cubicBezTo>
                    <a:pt x="159" y="1188"/>
                    <a:pt x="159" y="1188"/>
                    <a:pt x="159" y="1188"/>
                  </a:cubicBezTo>
                  <a:cubicBezTo>
                    <a:pt x="166" y="1188"/>
                    <a:pt x="166" y="1188"/>
                    <a:pt x="166" y="1188"/>
                  </a:cubicBezTo>
                  <a:cubicBezTo>
                    <a:pt x="166" y="1126"/>
                    <a:pt x="166" y="1126"/>
                    <a:pt x="166" y="1126"/>
                  </a:cubicBezTo>
                  <a:cubicBezTo>
                    <a:pt x="172" y="1126"/>
                    <a:pt x="172" y="1126"/>
                    <a:pt x="172" y="1126"/>
                  </a:cubicBezTo>
                  <a:cubicBezTo>
                    <a:pt x="172" y="1188"/>
                    <a:pt x="172" y="1188"/>
                    <a:pt x="172" y="1188"/>
                  </a:cubicBezTo>
                  <a:cubicBezTo>
                    <a:pt x="178" y="1188"/>
                    <a:pt x="178" y="1188"/>
                    <a:pt x="178" y="1188"/>
                  </a:cubicBezTo>
                  <a:cubicBezTo>
                    <a:pt x="178" y="1126"/>
                    <a:pt x="178" y="1126"/>
                    <a:pt x="178" y="1126"/>
                  </a:cubicBezTo>
                  <a:cubicBezTo>
                    <a:pt x="183" y="1126"/>
                    <a:pt x="183" y="1126"/>
                    <a:pt x="183" y="1126"/>
                  </a:cubicBezTo>
                  <a:cubicBezTo>
                    <a:pt x="183" y="1225"/>
                    <a:pt x="183" y="1225"/>
                    <a:pt x="183" y="1225"/>
                  </a:cubicBezTo>
                  <a:cubicBezTo>
                    <a:pt x="182" y="1223"/>
                    <a:pt x="179" y="1222"/>
                    <a:pt x="176" y="1222"/>
                  </a:cubicBezTo>
                  <a:cubicBezTo>
                    <a:pt x="175" y="1222"/>
                    <a:pt x="173" y="1222"/>
                    <a:pt x="172" y="1223"/>
                  </a:cubicBezTo>
                  <a:cubicBezTo>
                    <a:pt x="169" y="1225"/>
                    <a:pt x="168" y="1227"/>
                    <a:pt x="168" y="1229"/>
                  </a:cubicBezTo>
                  <a:cubicBezTo>
                    <a:pt x="168" y="1233"/>
                    <a:pt x="171" y="1236"/>
                    <a:pt x="172" y="1237"/>
                  </a:cubicBezTo>
                  <a:cubicBezTo>
                    <a:pt x="175" y="1239"/>
                    <a:pt x="175" y="1239"/>
                    <a:pt x="175" y="1239"/>
                  </a:cubicBezTo>
                  <a:cubicBezTo>
                    <a:pt x="173" y="1241"/>
                    <a:pt x="173" y="1241"/>
                    <a:pt x="173" y="1241"/>
                  </a:cubicBezTo>
                  <a:cubicBezTo>
                    <a:pt x="173" y="1240"/>
                    <a:pt x="172" y="1240"/>
                    <a:pt x="172" y="1240"/>
                  </a:cubicBezTo>
                  <a:cubicBezTo>
                    <a:pt x="171" y="1239"/>
                    <a:pt x="168" y="1235"/>
                    <a:pt x="164" y="1235"/>
                  </a:cubicBezTo>
                  <a:cubicBezTo>
                    <a:pt x="162" y="1235"/>
                    <a:pt x="158" y="1236"/>
                    <a:pt x="157" y="1242"/>
                  </a:cubicBezTo>
                  <a:cubicBezTo>
                    <a:pt x="156" y="1245"/>
                    <a:pt x="156" y="1248"/>
                    <a:pt x="158" y="1250"/>
                  </a:cubicBezTo>
                  <a:cubicBezTo>
                    <a:pt x="160" y="1252"/>
                    <a:pt x="162" y="1253"/>
                    <a:pt x="165" y="1253"/>
                  </a:cubicBezTo>
                  <a:cubicBezTo>
                    <a:pt x="165" y="1253"/>
                    <a:pt x="165" y="1253"/>
                    <a:pt x="165" y="1253"/>
                  </a:cubicBezTo>
                  <a:cubicBezTo>
                    <a:pt x="167" y="1253"/>
                    <a:pt x="169" y="1252"/>
                    <a:pt x="171" y="1250"/>
                  </a:cubicBezTo>
                  <a:cubicBezTo>
                    <a:pt x="174" y="1248"/>
                    <a:pt x="174" y="1248"/>
                    <a:pt x="174" y="1248"/>
                  </a:cubicBezTo>
                  <a:cubicBezTo>
                    <a:pt x="175" y="1249"/>
                    <a:pt x="176" y="1250"/>
                    <a:pt x="178" y="1252"/>
                  </a:cubicBezTo>
                  <a:cubicBezTo>
                    <a:pt x="173" y="1256"/>
                    <a:pt x="173" y="1256"/>
                    <a:pt x="173" y="1256"/>
                  </a:cubicBezTo>
                  <a:cubicBezTo>
                    <a:pt x="172" y="1257"/>
                    <a:pt x="170" y="1258"/>
                    <a:pt x="170" y="1261"/>
                  </a:cubicBezTo>
                  <a:cubicBezTo>
                    <a:pt x="169" y="1263"/>
                    <a:pt x="170" y="1265"/>
                    <a:pt x="172" y="1267"/>
                  </a:cubicBezTo>
                  <a:cubicBezTo>
                    <a:pt x="172" y="1268"/>
                    <a:pt x="172" y="1268"/>
                    <a:pt x="172" y="1268"/>
                  </a:cubicBezTo>
                  <a:cubicBezTo>
                    <a:pt x="172" y="1268"/>
                    <a:pt x="175" y="1270"/>
                    <a:pt x="178" y="1270"/>
                  </a:cubicBezTo>
                  <a:cubicBezTo>
                    <a:pt x="179" y="1270"/>
                    <a:pt x="182" y="1269"/>
                    <a:pt x="183" y="1267"/>
                  </a:cubicBezTo>
                  <a:cubicBezTo>
                    <a:pt x="183" y="1291"/>
                    <a:pt x="183" y="1291"/>
                    <a:pt x="183" y="1291"/>
                  </a:cubicBezTo>
                  <a:cubicBezTo>
                    <a:pt x="176" y="1291"/>
                    <a:pt x="176" y="1291"/>
                    <a:pt x="176" y="1291"/>
                  </a:cubicBezTo>
                  <a:cubicBezTo>
                    <a:pt x="176" y="1307"/>
                    <a:pt x="176" y="1307"/>
                    <a:pt x="176" y="1307"/>
                  </a:cubicBezTo>
                  <a:cubicBezTo>
                    <a:pt x="199" y="1307"/>
                    <a:pt x="199" y="1307"/>
                    <a:pt x="199" y="1307"/>
                  </a:cubicBezTo>
                  <a:cubicBezTo>
                    <a:pt x="199" y="1291"/>
                    <a:pt x="199" y="1291"/>
                    <a:pt x="199" y="1291"/>
                  </a:cubicBezTo>
                  <a:cubicBezTo>
                    <a:pt x="190" y="1291"/>
                    <a:pt x="190" y="1291"/>
                    <a:pt x="190" y="1291"/>
                  </a:cubicBezTo>
                  <a:cubicBezTo>
                    <a:pt x="190" y="1264"/>
                    <a:pt x="190" y="1264"/>
                    <a:pt x="190" y="1264"/>
                  </a:cubicBezTo>
                  <a:cubicBezTo>
                    <a:pt x="190" y="1264"/>
                    <a:pt x="190" y="1264"/>
                    <a:pt x="190" y="1264"/>
                  </a:cubicBezTo>
                  <a:cubicBezTo>
                    <a:pt x="193" y="1267"/>
                    <a:pt x="196" y="1268"/>
                    <a:pt x="199" y="1268"/>
                  </a:cubicBezTo>
                  <a:cubicBezTo>
                    <a:pt x="201" y="1268"/>
                    <a:pt x="203" y="1267"/>
                    <a:pt x="204" y="1267"/>
                  </a:cubicBezTo>
                  <a:cubicBezTo>
                    <a:pt x="206" y="1265"/>
                    <a:pt x="207" y="1263"/>
                    <a:pt x="207" y="1262"/>
                  </a:cubicBezTo>
                  <a:cubicBezTo>
                    <a:pt x="207" y="1258"/>
                    <a:pt x="203" y="1255"/>
                    <a:pt x="203" y="1255"/>
                  </a:cubicBezTo>
                  <a:cubicBezTo>
                    <a:pt x="199" y="1252"/>
                    <a:pt x="199" y="1252"/>
                    <a:pt x="199" y="1252"/>
                  </a:cubicBezTo>
                  <a:cubicBezTo>
                    <a:pt x="200" y="1251"/>
                    <a:pt x="201" y="1251"/>
                    <a:pt x="202" y="1250"/>
                  </a:cubicBezTo>
                  <a:cubicBezTo>
                    <a:pt x="203" y="1251"/>
                    <a:pt x="203" y="1251"/>
                    <a:pt x="203" y="1251"/>
                  </a:cubicBezTo>
                  <a:cubicBezTo>
                    <a:pt x="206" y="1254"/>
                    <a:pt x="209" y="1254"/>
                    <a:pt x="211" y="1254"/>
                  </a:cubicBezTo>
                  <a:cubicBezTo>
                    <a:pt x="211" y="1254"/>
                    <a:pt x="211" y="1254"/>
                    <a:pt x="211" y="1254"/>
                  </a:cubicBezTo>
                  <a:cubicBezTo>
                    <a:pt x="214" y="1254"/>
                    <a:pt x="216" y="1253"/>
                    <a:pt x="218" y="1251"/>
                  </a:cubicBezTo>
                  <a:cubicBezTo>
                    <a:pt x="220" y="1248"/>
                    <a:pt x="220" y="1245"/>
                    <a:pt x="219" y="1242"/>
                  </a:cubicBezTo>
                  <a:cubicBezTo>
                    <a:pt x="218" y="1237"/>
                    <a:pt x="214" y="1236"/>
                    <a:pt x="212" y="1236"/>
                  </a:cubicBezTo>
                  <a:cubicBezTo>
                    <a:pt x="209" y="1236"/>
                    <a:pt x="206" y="1238"/>
                    <a:pt x="206" y="1239"/>
                  </a:cubicBezTo>
                  <a:cubicBezTo>
                    <a:pt x="206" y="1239"/>
                    <a:pt x="204" y="1240"/>
                    <a:pt x="202" y="1242"/>
                  </a:cubicBezTo>
                  <a:cubicBezTo>
                    <a:pt x="199" y="1239"/>
                    <a:pt x="199" y="1239"/>
                    <a:pt x="199" y="1239"/>
                  </a:cubicBezTo>
                  <a:cubicBezTo>
                    <a:pt x="205" y="1233"/>
                    <a:pt x="205" y="1233"/>
                    <a:pt x="205" y="1233"/>
                  </a:cubicBezTo>
                  <a:cubicBezTo>
                    <a:pt x="207" y="1231"/>
                    <a:pt x="209" y="1227"/>
                    <a:pt x="204" y="1223"/>
                  </a:cubicBezTo>
                  <a:cubicBezTo>
                    <a:pt x="202" y="1221"/>
                    <a:pt x="200" y="1220"/>
                    <a:pt x="199" y="1220"/>
                  </a:cubicBezTo>
                  <a:cubicBezTo>
                    <a:pt x="195" y="1220"/>
                    <a:pt x="192" y="1223"/>
                    <a:pt x="192" y="1223"/>
                  </a:cubicBezTo>
                  <a:cubicBezTo>
                    <a:pt x="190" y="1225"/>
                    <a:pt x="190" y="1225"/>
                    <a:pt x="190" y="1225"/>
                  </a:cubicBezTo>
                  <a:cubicBezTo>
                    <a:pt x="190" y="1126"/>
                    <a:pt x="190" y="1126"/>
                    <a:pt x="190" y="1126"/>
                  </a:cubicBezTo>
                  <a:cubicBezTo>
                    <a:pt x="194" y="1126"/>
                    <a:pt x="194" y="1126"/>
                    <a:pt x="194" y="1126"/>
                  </a:cubicBezTo>
                  <a:cubicBezTo>
                    <a:pt x="194" y="1188"/>
                    <a:pt x="194" y="1188"/>
                    <a:pt x="194" y="1188"/>
                  </a:cubicBezTo>
                  <a:cubicBezTo>
                    <a:pt x="201" y="1188"/>
                    <a:pt x="201" y="1188"/>
                    <a:pt x="201" y="1188"/>
                  </a:cubicBezTo>
                  <a:cubicBezTo>
                    <a:pt x="201" y="1126"/>
                    <a:pt x="201" y="1126"/>
                    <a:pt x="201" y="1126"/>
                  </a:cubicBezTo>
                  <a:cubicBezTo>
                    <a:pt x="207" y="1126"/>
                    <a:pt x="207" y="1126"/>
                    <a:pt x="207" y="1126"/>
                  </a:cubicBezTo>
                  <a:cubicBezTo>
                    <a:pt x="207" y="1188"/>
                    <a:pt x="207" y="1188"/>
                    <a:pt x="207" y="1188"/>
                  </a:cubicBezTo>
                  <a:cubicBezTo>
                    <a:pt x="214" y="1188"/>
                    <a:pt x="214" y="1188"/>
                    <a:pt x="214" y="1188"/>
                  </a:cubicBezTo>
                  <a:cubicBezTo>
                    <a:pt x="214" y="1126"/>
                    <a:pt x="214" y="1126"/>
                    <a:pt x="214" y="1126"/>
                  </a:cubicBezTo>
                  <a:cubicBezTo>
                    <a:pt x="219" y="1126"/>
                    <a:pt x="219" y="1126"/>
                    <a:pt x="219" y="1126"/>
                  </a:cubicBezTo>
                  <a:cubicBezTo>
                    <a:pt x="219" y="1188"/>
                    <a:pt x="219" y="1188"/>
                    <a:pt x="219" y="1188"/>
                  </a:cubicBezTo>
                  <a:cubicBezTo>
                    <a:pt x="226" y="1188"/>
                    <a:pt x="226" y="1188"/>
                    <a:pt x="226" y="1188"/>
                  </a:cubicBezTo>
                  <a:cubicBezTo>
                    <a:pt x="226" y="1126"/>
                    <a:pt x="226" y="1126"/>
                    <a:pt x="226" y="1126"/>
                  </a:cubicBezTo>
                  <a:cubicBezTo>
                    <a:pt x="232" y="1126"/>
                    <a:pt x="232" y="1126"/>
                    <a:pt x="232" y="1126"/>
                  </a:cubicBezTo>
                  <a:cubicBezTo>
                    <a:pt x="232" y="1188"/>
                    <a:pt x="232" y="1188"/>
                    <a:pt x="232" y="1188"/>
                  </a:cubicBezTo>
                  <a:cubicBezTo>
                    <a:pt x="239" y="1188"/>
                    <a:pt x="239" y="1188"/>
                    <a:pt x="239" y="1188"/>
                  </a:cubicBezTo>
                  <a:cubicBezTo>
                    <a:pt x="239" y="1126"/>
                    <a:pt x="239" y="1126"/>
                    <a:pt x="239" y="1126"/>
                  </a:cubicBezTo>
                  <a:cubicBezTo>
                    <a:pt x="245" y="1126"/>
                    <a:pt x="245" y="1126"/>
                    <a:pt x="245" y="1126"/>
                  </a:cubicBezTo>
                  <a:cubicBezTo>
                    <a:pt x="245" y="1188"/>
                    <a:pt x="245" y="1188"/>
                    <a:pt x="245" y="1188"/>
                  </a:cubicBezTo>
                  <a:cubicBezTo>
                    <a:pt x="252" y="1188"/>
                    <a:pt x="252" y="1188"/>
                    <a:pt x="252" y="1188"/>
                  </a:cubicBezTo>
                  <a:cubicBezTo>
                    <a:pt x="252" y="1113"/>
                    <a:pt x="252" y="1113"/>
                    <a:pt x="252" y="1113"/>
                  </a:cubicBezTo>
                  <a:cubicBezTo>
                    <a:pt x="323" y="1089"/>
                    <a:pt x="375" y="1027"/>
                    <a:pt x="375" y="954"/>
                  </a:cubicBezTo>
                  <a:cubicBezTo>
                    <a:pt x="375" y="876"/>
                    <a:pt x="318" y="811"/>
                    <a:pt x="240" y="791"/>
                  </a:cubicBezTo>
                  <a:close/>
                  <a:moveTo>
                    <a:pt x="167" y="1247"/>
                  </a:moveTo>
                  <a:cubicBezTo>
                    <a:pt x="166" y="1247"/>
                    <a:pt x="166" y="1248"/>
                    <a:pt x="165" y="1248"/>
                  </a:cubicBezTo>
                  <a:cubicBezTo>
                    <a:pt x="164" y="1248"/>
                    <a:pt x="163" y="1247"/>
                    <a:pt x="162" y="1247"/>
                  </a:cubicBezTo>
                  <a:cubicBezTo>
                    <a:pt x="162" y="1246"/>
                    <a:pt x="162" y="1245"/>
                    <a:pt x="162" y="1243"/>
                  </a:cubicBezTo>
                  <a:cubicBezTo>
                    <a:pt x="162" y="1242"/>
                    <a:pt x="163" y="1241"/>
                    <a:pt x="164" y="1241"/>
                  </a:cubicBezTo>
                  <a:cubicBezTo>
                    <a:pt x="165" y="1241"/>
                    <a:pt x="167" y="1242"/>
                    <a:pt x="168" y="1243"/>
                  </a:cubicBezTo>
                  <a:cubicBezTo>
                    <a:pt x="168" y="1243"/>
                    <a:pt x="168" y="1243"/>
                    <a:pt x="168" y="1243"/>
                  </a:cubicBezTo>
                  <a:cubicBezTo>
                    <a:pt x="168" y="1243"/>
                    <a:pt x="169" y="1244"/>
                    <a:pt x="169" y="1244"/>
                  </a:cubicBezTo>
                  <a:lnTo>
                    <a:pt x="167" y="1247"/>
                  </a:lnTo>
                  <a:close/>
                  <a:moveTo>
                    <a:pt x="210" y="1242"/>
                  </a:moveTo>
                  <a:cubicBezTo>
                    <a:pt x="210" y="1242"/>
                    <a:pt x="212" y="1241"/>
                    <a:pt x="212" y="1241"/>
                  </a:cubicBezTo>
                  <a:cubicBezTo>
                    <a:pt x="213" y="1241"/>
                    <a:pt x="214" y="1243"/>
                    <a:pt x="214" y="1244"/>
                  </a:cubicBezTo>
                  <a:cubicBezTo>
                    <a:pt x="215" y="1245"/>
                    <a:pt x="214" y="1247"/>
                    <a:pt x="214" y="1248"/>
                  </a:cubicBezTo>
                  <a:cubicBezTo>
                    <a:pt x="212" y="1250"/>
                    <a:pt x="209" y="1249"/>
                    <a:pt x="207" y="1247"/>
                  </a:cubicBezTo>
                  <a:cubicBezTo>
                    <a:pt x="206" y="1246"/>
                    <a:pt x="206" y="1246"/>
                    <a:pt x="206" y="1246"/>
                  </a:cubicBezTo>
                  <a:cubicBezTo>
                    <a:pt x="208" y="1244"/>
                    <a:pt x="210" y="1242"/>
                    <a:pt x="210" y="1242"/>
                  </a:cubicBezTo>
                  <a:close/>
                  <a:moveTo>
                    <a:pt x="174" y="1229"/>
                  </a:moveTo>
                  <a:cubicBezTo>
                    <a:pt x="174" y="1229"/>
                    <a:pt x="174" y="1228"/>
                    <a:pt x="175" y="1227"/>
                  </a:cubicBezTo>
                  <a:cubicBezTo>
                    <a:pt x="175" y="1227"/>
                    <a:pt x="176" y="1227"/>
                    <a:pt x="176" y="1227"/>
                  </a:cubicBezTo>
                  <a:cubicBezTo>
                    <a:pt x="178" y="1227"/>
                    <a:pt x="180" y="1229"/>
                    <a:pt x="181" y="1230"/>
                  </a:cubicBezTo>
                  <a:cubicBezTo>
                    <a:pt x="183" y="1232"/>
                    <a:pt x="183" y="1232"/>
                    <a:pt x="183" y="1232"/>
                  </a:cubicBezTo>
                  <a:cubicBezTo>
                    <a:pt x="179" y="1236"/>
                    <a:pt x="179" y="1236"/>
                    <a:pt x="179" y="1236"/>
                  </a:cubicBezTo>
                  <a:cubicBezTo>
                    <a:pt x="176" y="1233"/>
                    <a:pt x="176" y="1233"/>
                    <a:pt x="176" y="1233"/>
                  </a:cubicBezTo>
                  <a:cubicBezTo>
                    <a:pt x="175" y="1233"/>
                    <a:pt x="174" y="1231"/>
                    <a:pt x="174" y="1229"/>
                  </a:cubicBezTo>
                  <a:close/>
                  <a:moveTo>
                    <a:pt x="183" y="1260"/>
                  </a:moveTo>
                  <a:cubicBezTo>
                    <a:pt x="181" y="1262"/>
                    <a:pt x="180" y="1263"/>
                    <a:pt x="179" y="1264"/>
                  </a:cubicBezTo>
                  <a:cubicBezTo>
                    <a:pt x="178" y="1265"/>
                    <a:pt x="178" y="1265"/>
                    <a:pt x="178" y="1265"/>
                  </a:cubicBezTo>
                  <a:cubicBezTo>
                    <a:pt x="177" y="1265"/>
                    <a:pt x="176" y="1264"/>
                    <a:pt x="176" y="1264"/>
                  </a:cubicBezTo>
                  <a:cubicBezTo>
                    <a:pt x="175" y="1263"/>
                    <a:pt x="175" y="1262"/>
                    <a:pt x="175" y="1262"/>
                  </a:cubicBezTo>
                  <a:cubicBezTo>
                    <a:pt x="175" y="1261"/>
                    <a:pt x="176" y="1260"/>
                    <a:pt x="177" y="1260"/>
                  </a:cubicBezTo>
                  <a:cubicBezTo>
                    <a:pt x="182" y="1255"/>
                    <a:pt x="182" y="1255"/>
                    <a:pt x="182" y="1255"/>
                  </a:cubicBezTo>
                  <a:cubicBezTo>
                    <a:pt x="182" y="1256"/>
                    <a:pt x="183" y="1256"/>
                    <a:pt x="183" y="1257"/>
                  </a:cubicBezTo>
                  <a:lnTo>
                    <a:pt x="183" y="1260"/>
                  </a:lnTo>
                  <a:close/>
                  <a:moveTo>
                    <a:pt x="182" y="1248"/>
                  </a:moveTo>
                  <a:cubicBezTo>
                    <a:pt x="180" y="1247"/>
                    <a:pt x="179" y="1245"/>
                    <a:pt x="177" y="1244"/>
                  </a:cubicBezTo>
                  <a:cubicBezTo>
                    <a:pt x="179" y="1243"/>
                    <a:pt x="179" y="1243"/>
                    <a:pt x="179" y="1243"/>
                  </a:cubicBezTo>
                  <a:cubicBezTo>
                    <a:pt x="184" y="1246"/>
                    <a:pt x="184" y="1246"/>
                    <a:pt x="184" y="1246"/>
                  </a:cubicBezTo>
                  <a:lnTo>
                    <a:pt x="182" y="1248"/>
                  </a:lnTo>
                  <a:close/>
                  <a:moveTo>
                    <a:pt x="190" y="1253"/>
                  </a:moveTo>
                  <a:cubicBezTo>
                    <a:pt x="190" y="1252"/>
                    <a:pt x="190" y="1252"/>
                    <a:pt x="190" y="1252"/>
                  </a:cubicBezTo>
                  <a:cubicBezTo>
                    <a:pt x="186" y="1252"/>
                    <a:pt x="186" y="1252"/>
                    <a:pt x="186" y="1252"/>
                  </a:cubicBezTo>
                  <a:cubicBezTo>
                    <a:pt x="188" y="1250"/>
                    <a:pt x="188" y="1250"/>
                    <a:pt x="188" y="1250"/>
                  </a:cubicBezTo>
                  <a:cubicBezTo>
                    <a:pt x="191" y="1252"/>
                    <a:pt x="191" y="1252"/>
                    <a:pt x="191" y="1252"/>
                  </a:cubicBezTo>
                  <a:cubicBezTo>
                    <a:pt x="191" y="1253"/>
                    <a:pt x="190" y="1253"/>
                    <a:pt x="190" y="1253"/>
                  </a:cubicBezTo>
                  <a:close/>
                  <a:moveTo>
                    <a:pt x="200" y="1259"/>
                  </a:moveTo>
                  <a:cubicBezTo>
                    <a:pt x="200" y="1260"/>
                    <a:pt x="201" y="1261"/>
                    <a:pt x="201" y="1262"/>
                  </a:cubicBezTo>
                  <a:cubicBezTo>
                    <a:pt x="201" y="1262"/>
                    <a:pt x="201" y="1262"/>
                    <a:pt x="200" y="1262"/>
                  </a:cubicBezTo>
                  <a:cubicBezTo>
                    <a:pt x="200" y="1263"/>
                    <a:pt x="200" y="1263"/>
                    <a:pt x="200" y="1263"/>
                  </a:cubicBezTo>
                  <a:cubicBezTo>
                    <a:pt x="200" y="1263"/>
                    <a:pt x="199" y="1263"/>
                    <a:pt x="199" y="1263"/>
                  </a:cubicBezTo>
                  <a:cubicBezTo>
                    <a:pt x="198" y="1263"/>
                    <a:pt x="196" y="1262"/>
                    <a:pt x="195" y="1261"/>
                  </a:cubicBezTo>
                  <a:cubicBezTo>
                    <a:pt x="194" y="1260"/>
                    <a:pt x="193" y="1259"/>
                    <a:pt x="193" y="1258"/>
                  </a:cubicBezTo>
                  <a:cubicBezTo>
                    <a:pt x="193" y="1258"/>
                    <a:pt x="194" y="1257"/>
                    <a:pt x="195" y="1256"/>
                  </a:cubicBezTo>
                  <a:lnTo>
                    <a:pt x="200" y="1259"/>
                  </a:lnTo>
                  <a:close/>
                  <a:moveTo>
                    <a:pt x="192" y="1246"/>
                  </a:moveTo>
                  <a:cubicBezTo>
                    <a:pt x="195" y="1243"/>
                    <a:pt x="195" y="1243"/>
                    <a:pt x="195" y="1243"/>
                  </a:cubicBezTo>
                  <a:cubicBezTo>
                    <a:pt x="198" y="1246"/>
                    <a:pt x="198" y="1246"/>
                    <a:pt x="198" y="1246"/>
                  </a:cubicBezTo>
                  <a:cubicBezTo>
                    <a:pt x="198" y="1246"/>
                    <a:pt x="198" y="1246"/>
                    <a:pt x="198" y="1246"/>
                  </a:cubicBezTo>
                  <a:cubicBezTo>
                    <a:pt x="197" y="1247"/>
                    <a:pt x="196" y="1248"/>
                    <a:pt x="195" y="1249"/>
                  </a:cubicBezTo>
                  <a:lnTo>
                    <a:pt x="192" y="1246"/>
                  </a:lnTo>
                  <a:close/>
                  <a:moveTo>
                    <a:pt x="196" y="1227"/>
                  </a:moveTo>
                  <a:cubicBezTo>
                    <a:pt x="197" y="1226"/>
                    <a:pt x="198" y="1225"/>
                    <a:pt x="199" y="1225"/>
                  </a:cubicBezTo>
                  <a:cubicBezTo>
                    <a:pt x="199" y="1225"/>
                    <a:pt x="200" y="1225"/>
                    <a:pt x="200" y="1226"/>
                  </a:cubicBezTo>
                  <a:cubicBezTo>
                    <a:pt x="202" y="1228"/>
                    <a:pt x="202" y="1229"/>
                    <a:pt x="201" y="1230"/>
                  </a:cubicBezTo>
                  <a:cubicBezTo>
                    <a:pt x="195" y="1236"/>
                    <a:pt x="195" y="1236"/>
                    <a:pt x="195" y="1236"/>
                  </a:cubicBezTo>
                  <a:cubicBezTo>
                    <a:pt x="191" y="1232"/>
                    <a:pt x="191" y="1232"/>
                    <a:pt x="191" y="1232"/>
                  </a:cubicBezTo>
                  <a:cubicBezTo>
                    <a:pt x="191" y="1232"/>
                    <a:pt x="191" y="1232"/>
                    <a:pt x="191" y="1232"/>
                  </a:cubicBezTo>
                  <a:lnTo>
                    <a:pt x="196" y="1227"/>
                  </a:lnTo>
                  <a:close/>
                  <a:moveTo>
                    <a:pt x="191" y="1239"/>
                  </a:moveTo>
                  <a:cubicBezTo>
                    <a:pt x="187" y="1243"/>
                    <a:pt x="187" y="1243"/>
                    <a:pt x="187" y="1243"/>
                  </a:cubicBezTo>
                  <a:cubicBezTo>
                    <a:pt x="183" y="1239"/>
                    <a:pt x="183" y="1239"/>
                    <a:pt x="183" y="1239"/>
                  </a:cubicBezTo>
                  <a:cubicBezTo>
                    <a:pt x="187" y="1236"/>
                    <a:pt x="187" y="1236"/>
                    <a:pt x="187" y="1236"/>
                  </a:cubicBezTo>
                  <a:lnTo>
                    <a:pt x="191" y="1239"/>
                  </a:lnTo>
                  <a:close/>
                  <a:moveTo>
                    <a:pt x="207" y="768"/>
                  </a:moveTo>
                  <a:cubicBezTo>
                    <a:pt x="165" y="768"/>
                    <a:pt x="165" y="768"/>
                    <a:pt x="165" y="768"/>
                  </a:cubicBezTo>
                  <a:cubicBezTo>
                    <a:pt x="165" y="753"/>
                    <a:pt x="165" y="753"/>
                    <a:pt x="165" y="753"/>
                  </a:cubicBezTo>
                  <a:cubicBezTo>
                    <a:pt x="175" y="753"/>
                    <a:pt x="175" y="753"/>
                    <a:pt x="175" y="753"/>
                  </a:cubicBezTo>
                  <a:cubicBezTo>
                    <a:pt x="175" y="753"/>
                    <a:pt x="176" y="753"/>
                    <a:pt x="176" y="753"/>
                  </a:cubicBezTo>
                  <a:cubicBezTo>
                    <a:pt x="176" y="753"/>
                    <a:pt x="176" y="753"/>
                    <a:pt x="176" y="753"/>
                  </a:cubicBezTo>
                  <a:cubicBezTo>
                    <a:pt x="177" y="753"/>
                    <a:pt x="178" y="752"/>
                    <a:pt x="178" y="751"/>
                  </a:cubicBezTo>
                  <a:cubicBezTo>
                    <a:pt x="178" y="747"/>
                    <a:pt x="180" y="744"/>
                    <a:pt x="183" y="742"/>
                  </a:cubicBezTo>
                  <a:cubicBezTo>
                    <a:pt x="183" y="746"/>
                    <a:pt x="183" y="746"/>
                    <a:pt x="183" y="746"/>
                  </a:cubicBezTo>
                  <a:cubicBezTo>
                    <a:pt x="185" y="746"/>
                    <a:pt x="186" y="746"/>
                    <a:pt x="188" y="746"/>
                  </a:cubicBezTo>
                  <a:cubicBezTo>
                    <a:pt x="188" y="746"/>
                    <a:pt x="189" y="746"/>
                    <a:pt x="190" y="746"/>
                  </a:cubicBezTo>
                  <a:cubicBezTo>
                    <a:pt x="190" y="743"/>
                    <a:pt x="190" y="743"/>
                    <a:pt x="190" y="743"/>
                  </a:cubicBezTo>
                  <a:cubicBezTo>
                    <a:pt x="193" y="745"/>
                    <a:pt x="195" y="749"/>
                    <a:pt x="195" y="752"/>
                  </a:cubicBezTo>
                  <a:cubicBezTo>
                    <a:pt x="195" y="753"/>
                    <a:pt x="196" y="753"/>
                    <a:pt x="197" y="753"/>
                  </a:cubicBezTo>
                  <a:cubicBezTo>
                    <a:pt x="207" y="753"/>
                    <a:pt x="207" y="753"/>
                    <a:pt x="207" y="753"/>
                  </a:cubicBezTo>
                  <a:lnTo>
                    <a:pt x="207" y="768"/>
                  </a:ln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9124951" y="3181351"/>
              <a:ext cx="609600" cy="1171575"/>
            </a:xfrm>
            <a:custGeom>
              <a:avLst/>
              <a:gdLst>
                <a:gd name="T0" fmla="*/ 162 w 162"/>
                <a:gd name="T1" fmla="*/ 0 h 312"/>
                <a:gd name="T2" fmla="*/ 40 w 162"/>
                <a:gd name="T3" fmla="*/ 118 h 312"/>
                <a:gd name="T4" fmla="*/ 160 w 162"/>
                <a:gd name="T5" fmla="*/ 312 h 312"/>
                <a:gd name="T6" fmla="*/ 162 w 162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12">
                  <a:moveTo>
                    <a:pt x="162" y="0"/>
                  </a:moveTo>
                  <a:cubicBezTo>
                    <a:pt x="162" y="0"/>
                    <a:pt x="68" y="30"/>
                    <a:pt x="40" y="118"/>
                  </a:cubicBezTo>
                  <a:cubicBezTo>
                    <a:pt x="12" y="206"/>
                    <a:pt x="97" y="295"/>
                    <a:pt x="160" y="312"/>
                  </a:cubicBezTo>
                  <a:cubicBezTo>
                    <a:pt x="160" y="312"/>
                    <a:pt x="0" y="170"/>
                    <a:pt x="162" y="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9448801" y="3187701"/>
              <a:ext cx="398463" cy="1154113"/>
            </a:xfrm>
            <a:custGeom>
              <a:avLst/>
              <a:gdLst>
                <a:gd name="T0" fmla="*/ 106 w 106"/>
                <a:gd name="T1" fmla="*/ 0 h 307"/>
                <a:gd name="T2" fmla="*/ 104 w 106"/>
                <a:gd name="T3" fmla="*/ 307 h 307"/>
                <a:gd name="T4" fmla="*/ 106 w 106"/>
                <a:gd name="T5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6" h="307">
                  <a:moveTo>
                    <a:pt x="106" y="0"/>
                  </a:moveTo>
                  <a:cubicBezTo>
                    <a:pt x="106" y="0"/>
                    <a:pt x="0" y="153"/>
                    <a:pt x="104" y="307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10083801" y="3181351"/>
              <a:ext cx="608013" cy="1171575"/>
            </a:xfrm>
            <a:custGeom>
              <a:avLst/>
              <a:gdLst>
                <a:gd name="T0" fmla="*/ 0 w 162"/>
                <a:gd name="T1" fmla="*/ 0 h 312"/>
                <a:gd name="T2" fmla="*/ 122 w 162"/>
                <a:gd name="T3" fmla="*/ 118 h 312"/>
                <a:gd name="T4" fmla="*/ 2 w 162"/>
                <a:gd name="T5" fmla="*/ 312 h 312"/>
                <a:gd name="T6" fmla="*/ 0 w 162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12">
                  <a:moveTo>
                    <a:pt x="0" y="0"/>
                  </a:moveTo>
                  <a:cubicBezTo>
                    <a:pt x="0" y="0"/>
                    <a:pt x="94" y="30"/>
                    <a:pt x="122" y="118"/>
                  </a:cubicBezTo>
                  <a:cubicBezTo>
                    <a:pt x="150" y="206"/>
                    <a:pt x="64" y="295"/>
                    <a:pt x="2" y="312"/>
                  </a:cubicBezTo>
                  <a:cubicBezTo>
                    <a:pt x="2" y="312"/>
                    <a:pt x="162" y="170"/>
                    <a:pt x="0" y="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9974263" y="3187701"/>
              <a:ext cx="387350" cy="1165225"/>
            </a:xfrm>
            <a:custGeom>
              <a:avLst/>
              <a:gdLst>
                <a:gd name="T0" fmla="*/ 0 w 103"/>
                <a:gd name="T1" fmla="*/ 0 h 310"/>
                <a:gd name="T2" fmla="*/ 7 w 103"/>
                <a:gd name="T3" fmla="*/ 310 h 310"/>
                <a:gd name="T4" fmla="*/ 0 w 103"/>
                <a:gd name="T5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310">
                  <a:moveTo>
                    <a:pt x="0" y="0"/>
                  </a:moveTo>
                  <a:cubicBezTo>
                    <a:pt x="0" y="0"/>
                    <a:pt x="103" y="168"/>
                    <a:pt x="7" y="3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9793288" y="4416426"/>
              <a:ext cx="241300" cy="681038"/>
            </a:xfrm>
            <a:custGeom>
              <a:avLst/>
              <a:gdLst>
                <a:gd name="T0" fmla="*/ 56 w 64"/>
                <a:gd name="T1" fmla="*/ 110 h 181"/>
                <a:gd name="T2" fmla="*/ 50 w 64"/>
                <a:gd name="T3" fmla="*/ 113 h 181"/>
                <a:gd name="T4" fmla="*/ 46 w 64"/>
                <a:gd name="T5" fmla="*/ 116 h 181"/>
                <a:gd name="T6" fmla="*/ 43 w 64"/>
                <a:gd name="T7" fmla="*/ 113 h 181"/>
                <a:gd name="T8" fmla="*/ 49 w 64"/>
                <a:gd name="T9" fmla="*/ 107 h 181"/>
                <a:gd name="T10" fmla="*/ 48 w 64"/>
                <a:gd name="T11" fmla="*/ 97 h 181"/>
                <a:gd name="T12" fmla="*/ 43 w 64"/>
                <a:gd name="T13" fmla="*/ 94 h 181"/>
                <a:gd name="T14" fmla="*/ 36 w 64"/>
                <a:gd name="T15" fmla="*/ 97 h 181"/>
                <a:gd name="T16" fmla="*/ 34 w 64"/>
                <a:gd name="T17" fmla="*/ 99 h 181"/>
                <a:gd name="T18" fmla="*/ 34 w 64"/>
                <a:gd name="T19" fmla="*/ 0 h 181"/>
                <a:gd name="T20" fmla="*/ 27 w 64"/>
                <a:gd name="T21" fmla="*/ 0 h 181"/>
                <a:gd name="T22" fmla="*/ 27 w 64"/>
                <a:gd name="T23" fmla="*/ 99 h 181"/>
                <a:gd name="T24" fmla="*/ 20 w 64"/>
                <a:gd name="T25" fmla="*/ 96 h 181"/>
                <a:gd name="T26" fmla="*/ 16 w 64"/>
                <a:gd name="T27" fmla="*/ 97 h 181"/>
                <a:gd name="T28" fmla="*/ 12 w 64"/>
                <a:gd name="T29" fmla="*/ 103 h 181"/>
                <a:gd name="T30" fmla="*/ 16 w 64"/>
                <a:gd name="T31" fmla="*/ 111 h 181"/>
                <a:gd name="T32" fmla="*/ 19 w 64"/>
                <a:gd name="T33" fmla="*/ 113 h 181"/>
                <a:gd name="T34" fmla="*/ 17 w 64"/>
                <a:gd name="T35" fmla="*/ 115 h 181"/>
                <a:gd name="T36" fmla="*/ 16 w 64"/>
                <a:gd name="T37" fmla="*/ 114 h 181"/>
                <a:gd name="T38" fmla="*/ 8 w 64"/>
                <a:gd name="T39" fmla="*/ 109 h 181"/>
                <a:gd name="T40" fmla="*/ 1 w 64"/>
                <a:gd name="T41" fmla="*/ 116 h 181"/>
                <a:gd name="T42" fmla="*/ 2 w 64"/>
                <a:gd name="T43" fmla="*/ 124 h 181"/>
                <a:gd name="T44" fmla="*/ 9 w 64"/>
                <a:gd name="T45" fmla="*/ 127 h 181"/>
                <a:gd name="T46" fmla="*/ 9 w 64"/>
                <a:gd name="T47" fmla="*/ 127 h 181"/>
                <a:gd name="T48" fmla="*/ 15 w 64"/>
                <a:gd name="T49" fmla="*/ 124 h 181"/>
                <a:gd name="T50" fmla="*/ 18 w 64"/>
                <a:gd name="T51" fmla="*/ 122 h 181"/>
                <a:gd name="T52" fmla="*/ 22 w 64"/>
                <a:gd name="T53" fmla="*/ 126 h 181"/>
                <a:gd name="T54" fmla="*/ 17 w 64"/>
                <a:gd name="T55" fmla="*/ 130 h 181"/>
                <a:gd name="T56" fmla="*/ 14 w 64"/>
                <a:gd name="T57" fmla="*/ 135 h 181"/>
                <a:gd name="T58" fmla="*/ 16 w 64"/>
                <a:gd name="T59" fmla="*/ 141 h 181"/>
                <a:gd name="T60" fmla="*/ 16 w 64"/>
                <a:gd name="T61" fmla="*/ 142 h 181"/>
                <a:gd name="T62" fmla="*/ 22 w 64"/>
                <a:gd name="T63" fmla="*/ 144 h 181"/>
                <a:gd name="T64" fmla="*/ 27 w 64"/>
                <a:gd name="T65" fmla="*/ 141 h 181"/>
                <a:gd name="T66" fmla="*/ 27 w 64"/>
                <a:gd name="T67" fmla="*/ 165 h 181"/>
                <a:gd name="T68" fmla="*/ 20 w 64"/>
                <a:gd name="T69" fmla="*/ 165 h 181"/>
                <a:gd name="T70" fmla="*/ 20 w 64"/>
                <a:gd name="T71" fmla="*/ 181 h 181"/>
                <a:gd name="T72" fmla="*/ 43 w 64"/>
                <a:gd name="T73" fmla="*/ 181 h 181"/>
                <a:gd name="T74" fmla="*/ 43 w 64"/>
                <a:gd name="T75" fmla="*/ 165 h 181"/>
                <a:gd name="T76" fmla="*/ 34 w 64"/>
                <a:gd name="T77" fmla="*/ 165 h 181"/>
                <a:gd name="T78" fmla="*/ 34 w 64"/>
                <a:gd name="T79" fmla="*/ 138 h 181"/>
                <a:gd name="T80" fmla="*/ 34 w 64"/>
                <a:gd name="T81" fmla="*/ 138 h 181"/>
                <a:gd name="T82" fmla="*/ 43 w 64"/>
                <a:gd name="T83" fmla="*/ 142 h 181"/>
                <a:gd name="T84" fmla="*/ 48 w 64"/>
                <a:gd name="T85" fmla="*/ 141 h 181"/>
                <a:gd name="T86" fmla="*/ 51 w 64"/>
                <a:gd name="T87" fmla="*/ 136 h 181"/>
                <a:gd name="T88" fmla="*/ 47 w 64"/>
                <a:gd name="T89" fmla="*/ 129 h 181"/>
                <a:gd name="T90" fmla="*/ 43 w 64"/>
                <a:gd name="T91" fmla="*/ 126 h 181"/>
                <a:gd name="T92" fmla="*/ 46 w 64"/>
                <a:gd name="T93" fmla="*/ 124 h 181"/>
                <a:gd name="T94" fmla="*/ 47 w 64"/>
                <a:gd name="T95" fmla="*/ 125 h 181"/>
                <a:gd name="T96" fmla="*/ 55 w 64"/>
                <a:gd name="T97" fmla="*/ 128 h 181"/>
                <a:gd name="T98" fmla="*/ 55 w 64"/>
                <a:gd name="T99" fmla="*/ 128 h 181"/>
                <a:gd name="T100" fmla="*/ 62 w 64"/>
                <a:gd name="T101" fmla="*/ 125 h 181"/>
                <a:gd name="T102" fmla="*/ 63 w 64"/>
                <a:gd name="T103" fmla="*/ 116 h 181"/>
                <a:gd name="T104" fmla="*/ 56 w 64"/>
                <a:gd name="T105" fmla="*/ 11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4" h="181">
                  <a:moveTo>
                    <a:pt x="56" y="110"/>
                  </a:moveTo>
                  <a:cubicBezTo>
                    <a:pt x="53" y="110"/>
                    <a:pt x="50" y="112"/>
                    <a:pt x="50" y="113"/>
                  </a:cubicBezTo>
                  <a:cubicBezTo>
                    <a:pt x="50" y="113"/>
                    <a:pt x="48" y="114"/>
                    <a:pt x="46" y="116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51" y="105"/>
                    <a:pt x="53" y="101"/>
                    <a:pt x="48" y="97"/>
                  </a:cubicBezTo>
                  <a:cubicBezTo>
                    <a:pt x="46" y="95"/>
                    <a:pt x="44" y="94"/>
                    <a:pt x="43" y="94"/>
                  </a:cubicBezTo>
                  <a:cubicBezTo>
                    <a:pt x="39" y="94"/>
                    <a:pt x="36" y="97"/>
                    <a:pt x="36" y="97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7"/>
                    <a:pt x="23" y="96"/>
                    <a:pt x="20" y="96"/>
                  </a:cubicBezTo>
                  <a:cubicBezTo>
                    <a:pt x="19" y="96"/>
                    <a:pt x="17" y="96"/>
                    <a:pt x="16" y="97"/>
                  </a:cubicBezTo>
                  <a:cubicBezTo>
                    <a:pt x="13" y="99"/>
                    <a:pt x="12" y="101"/>
                    <a:pt x="12" y="103"/>
                  </a:cubicBezTo>
                  <a:cubicBezTo>
                    <a:pt x="12" y="107"/>
                    <a:pt x="15" y="110"/>
                    <a:pt x="16" y="111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17" y="114"/>
                    <a:pt x="16" y="114"/>
                    <a:pt x="16" y="114"/>
                  </a:cubicBezTo>
                  <a:cubicBezTo>
                    <a:pt x="15" y="113"/>
                    <a:pt x="12" y="109"/>
                    <a:pt x="8" y="109"/>
                  </a:cubicBezTo>
                  <a:cubicBezTo>
                    <a:pt x="6" y="109"/>
                    <a:pt x="2" y="110"/>
                    <a:pt x="1" y="116"/>
                  </a:cubicBezTo>
                  <a:cubicBezTo>
                    <a:pt x="0" y="119"/>
                    <a:pt x="0" y="122"/>
                    <a:pt x="2" y="124"/>
                  </a:cubicBezTo>
                  <a:cubicBezTo>
                    <a:pt x="4" y="126"/>
                    <a:pt x="6" y="127"/>
                    <a:pt x="9" y="127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11" y="127"/>
                    <a:pt x="13" y="126"/>
                    <a:pt x="15" y="124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3"/>
                    <a:pt x="20" y="124"/>
                    <a:pt x="22" y="126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6" y="131"/>
                    <a:pt x="14" y="132"/>
                    <a:pt x="14" y="135"/>
                  </a:cubicBezTo>
                  <a:cubicBezTo>
                    <a:pt x="13" y="137"/>
                    <a:pt x="14" y="139"/>
                    <a:pt x="16" y="141"/>
                  </a:cubicBezTo>
                  <a:cubicBezTo>
                    <a:pt x="16" y="142"/>
                    <a:pt x="16" y="142"/>
                    <a:pt x="16" y="142"/>
                  </a:cubicBezTo>
                  <a:cubicBezTo>
                    <a:pt x="16" y="142"/>
                    <a:pt x="19" y="144"/>
                    <a:pt x="22" y="144"/>
                  </a:cubicBezTo>
                  <a:cubicBezTo>
                    <a:pt x="23" y="144"/>
                    <a:pt x="26" y="143"/>
                    <a:pt x="27" y="141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20" y="181"/>
                    <a:pt x="20" y="181"/>
                    <a:pt x="20" y="181"/>
                  </a:cubicBezTo>
                  <a:cubicBezTo>
                    <a:pt x="43" y="181"/>
                    <a:pt x="43" y="181"/>
                    <a:pt x="43" y="181"/>
                  </a:cubicBezTo>
                  <a:cubicBezTo>
                    <a:pt x="43" y="165"/>
                    <a:pt x="43" y="165"/>
                    <a:pt x="4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7" y="141"/>
                    <a:pt x="40" y="142"/>
                    <a:pt x="43" y="142"/>
                  </a:cubicBezTo>
                  <a:cubicBezTo>
                    <a:pt x="45" y="142"/>
                    <a:pt x="47" y="141"/>
                    <a:pt x="48" y="141"/>
                  </a:cubicBezTo>
                  <a:cubicBezTo>
                    <a:pt x="50" y="139"/>
                    <a:pt x="51" y="137"/>
                    <a:pt x="51" y="136"/>
                  </a:cubicBezTo>
                  <a:cubicBezTo>
                    <a:pt x="51" y="132"/>
                    <a:pt x="47" y="129"/>
                    <a:pt x="47" y="129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4" y="125"/>
                    <a:pt x="45" y="125"/>
                    <a:pt x="46" y="124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50" y="128"/>
                    <a:pt x="53" y="128"/>
                    <a:pt x="55" y="128"/>
                  </a:cubicBezTo>
                  <a:cubicBezTo>
                    <a:pt x="55" y="128"/>
                    <a:pt x="55" y="128"/>
                    <a:pt x="55" y="128"/>
                  </a:cubicBezTo>
                  <a:cubicBezTo>
                    <a:pt x="58" y="128"/>
                    <a:pt x="60" y="127"/>
                    <a:pt x="62" y="125"/>
                  </a:cubicBezTo>
                  <a:cubicBezTo>
                    <a:pt x="64" y="122"/>
                    <a:pt x="64" y="119"/>
                    <a:pt x="63" y="116"/>
                  </a:cubicBezTo>
                  <a:cubicBezTo>
                    <a:pt x="62" y="111"/>
                    <a:pt x="58" y="110"/>
                    <a:pt x="56" y="11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9817101" y="4849813"/>
              <a:ext cx="25400" cy="25400"/>
            </a:xfrm>
            <a:custGeom>
              <a:avLst/>
              <a:gdLst>
                <a:gd name="T0" fmla="*/ 5 w 7"/>
                <a:gd name="T1" fmla="*/ 6 h 7"/>
                <a:gd name="T2" fmla="*/ 3 w 7"/>
                <a:gd name="T3" fmla="*/ 7 h 7"/>
                <a:gd name="T4" fmla="*/ 0 w 7"/>
                <a:gd name="T5" fmla="*/ 6 h 7"/>
                <a:gd name="T6" fmla="*/ 0 w 7"/>
                <a:gd name="T7" fmla="*/ 2 h 7"/>
                <a:gd name="T8" fmla="*/ 2 w 7"/>
                <a:gd name="T9" fmla="*/ 0 h 7"/>
                <a:gd name="T10" fmla="*/ 6 w 7"/>
                <a:gd name="T11" fmla="*/ 2 h 7"/>
                <a:gd name="T12" fmla="*/ 6 w 7"/>
                <a:gd name="T13" fmla="*/ 2 h 7"/>
                <a:gd name="T14" fmla="*/ 7 w 7"/>
                <a:gd name="T15" fmla="*/ 3 h 7"/>
                <a:gd name="T16" fmla="*/ 5 w 7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5" y="6"/>
                  </a:moveTo>
                  <a:cubicBezTo>
                    <a:pt x="4" y="6"/>
                    <a:pt x="4" y="7"/>
                    <a:pt x="3" y="7"/>
                  </a:cubicBezTo>
                  <a:cubicBezTo>
                    <a:pt x="2" y="7"/>
                    <a:pt x="1" y="6"/>
                    <a:pt x="0" y="6"/>
                  </a:cubicBezTo>
                  <a:cubicBezTo>
                    <a:pt x="0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5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3"/>
                    <a:pt x="7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9982201" y="4849813"/>
              <a:ext cx="33338" cy="33338"/>
            </a:xfrm>
            <a:custGeom>
              <a:avLst/>
              <a:gdLst>
                <a:gd name="T0" fmla="*/ 4 w 9"/>
                <a:gd name="T1" fmla="*/ 1 h 9"/>
                <a:gd name="T2" fmla="*/ 6 w 9"/>
                <a:gd name="T3" fmla="*/ 0 h 9"/>
                <a:gd name="T4" fmla="*/ 8 w 9"/>
                <a:gd name="T5" fmla="*/ 3 h 9"/>
                <a:gd name="T6" fmla="*/ 8 w 9"/>
                <a:gd name="T7" fmla="*/ 7 h 9"/>
                <a:gd name="T8" fmla="*/ 1 w 9"/>
                <a:gd name="T9" fmla="*/ 6 h 9"/>
                <a:gd name="T10" fmla="*/ 0 w 9"/>
                <a:gd name="T11" fmla="*/ 5 h 9"/>
                <a:gd name="T12" fmla="*/ 4 w 9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4" y="1"/>
                  </a:moveTo>
                  <a:cubicBezTo>
                    <a:pt x="4" y="1"/>
                    <a:pt x="6" y="0"/>
                    <a:pt x="6" y="0"/>
                  </a:cubicBezTo>
                  <a:cubicBezTo>
                    <a:pt x="7" y="0"/>
                    <a:pt x="8" y="2"/>
                    <a:pt x="8" y="3"/>
                  </a:cubicBezTo>
                  <a:cubicBezTo>
                    <a:pt x="9" y="4"/>
                    <a:pt x="8" y="6"/>
                    <a:pt x="8" y="7"/>
                  </a:cubicBezTo>
                  <a:cubicBezTo>
                    <a:pt x="6" y="9"/>
                    <a:pt x="3" y="8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3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9861551" y="4795838"/>
              <a:ext cx="33338" cy="34925"/>
            </a:xfrm>
            <a:custGeom>
              <a:avLst/>
              <a:gdLst>
                <a:gd name="T0" fmla="*/ 0 w 9"/>
                <a:gd name="T1" fmla="*/ 2 h 9"/>
                <a:gd name="T2" fmla="*/ 1 w 9"/>
                <a:gd name="T3" fmla="*/ 0 h 9"/>
                <a:gd name="T4" fmla="*/ 2 w 9"/>
                <a:gd name="T5" fmla="*/ 0 h 9"/>
                <a:gd name="T6" fmla="*/ 7 w 9"/>
                <a:gd name="T7" fmla="*/ 3 h 9"/>
                <a:gd name="T8" fmla="*/ 9 w 9"/>
                <a:gd name="T9" fmla="*/ 5 h 9"/>
                <a:gd name="T10" fmla="*/ 5 w 9"/>
                <a:gd name="T11" fmla="*/ 9 h 9"/>
                <a:gd name="T12" fmla="*/ 2 w 9"/>
                <a:gd name="T13" fmla="*/ 6 h 9"/>
                <a:gd name="T14" fmla="*/ 0 w 9"/>
                <a:gd name="T1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9">
                  <a:moveTo>
                    <a:pt x="0" y="2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4" y="0"/>
                    <a:pt x="6" y="2"/>
                    <a:pt x="7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2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9864726" y="4902201"/>
              <a:ext cx="30163" cy="36513"/>
            </a:xfrm>
            <a:custGeom>
              <a:avLst/>
              <a:gdLst>
                <a:gd name="T0" fmla="*/ 8 w 8"/>
                <a:gd name="T1" fmla="*/ 5 h 10"/>
                <a:gd name="T2" fmla="*/ 4 w 8"/>
                <a:gd name="T3" fmla="*/ 9 h 10"/>
                <a:gd name="T4" fmla="*/ 3 w 8"/>
                <a:gd name="T5" fmla="*/ 10 h 10"/>
                <a:gd name="T6" fmla="*/ 1 w 8"/>
                <a:gd name="T7" fmla="*/ 9 h 10"/>
                <a:gd name="T8" fmla="*/ 0 w 8"/>
                <a:gd name="T9" fmla="*/ 7 h 10"/>
                <a:gd name="T10" fmla="*/ 2 w 8"/>
                <a:gd name="T11" fmla="*/ 5 h 10"/>
                <a:gd name="T12" fmla="*/ 7 w 8"/>
                <a:gd name="T13" fmla="*/ 0 h 10"/>
                <a:gd name="T14" fmla="*/ 8 w 8"/>
                <a:gd name="T15" fmla="*/ 2 h 10"/>
                <a:gd name="T16" fmla="*/ 8 w 8"/>
                <a:gd name="T1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0">
                  <a:moveTo>
                    <a:pt x="8" y="5"/>
                  </a:moveTo>
                  <a:cubicBezTo>
                    <a:pt x="6" y="7"/>
                    <a:pt x="5" y="8"/>
                    <a:pt x="4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1" y="9"/>
                    <a:pt x="1" y="9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1" y="5"/>
                    <a:pt x="2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8" y="1"/>
                    <a:pt x="8" y="2"/>
                  </a:cubicBezTo>
                  <a:lnTo>
                    <a:pt x="8" y="5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9872663" y="4856163"/>
              <a:ext cx="26988" cy="19050"/>
            </a:xfrm>
            <a:custGeom>
              <a:avLst/>
              <a:gdLst>
                <a:gd name="T0" fmla="*/ 5 w 7"/>
                <a:gd name="T1" fmla="*/ 5 h 5"/>
                <a:gd name="T2" fmla="*/ 0 w 7"/>
                <a:gd name="T3" fmla="*/ 1 h 5"/>
                <a:gd name="T4" fmla="*/ 2 w 7"/>
                <a:gd name="T5" fmla="*/ 0 h 5"/>
                <a:gd name="T6" fmla="*/ 7 w 7"/>
                <a:gd name="T7" fmla="*/ 3 h 5"/>
                <a:gd name="T8" fmla="*/ 5 w 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5" y="5"/>
                  </a:moveTo>
                  <a:cubicBezTo>
                    <a:pt x="3" y="4"/>
                    <a:pt x="2" y="2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3"/>
                    <a:pt x="7" y="3"/>
                    <a:pt x="7" y="3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9906001" y="4883151"/>
              <a:ext cx="19050" cy="11113"/>
            </a:xfrm>
            <a:custGeom>
              <a:avLst/>
              <a:gdLst>
                <a:gd name="T0" fmla="*/ 4 w 5"/>
                <a:gd name="T1" fmla="*/ 3 h 3"/>
                <a:gd name="T2" fmla="*/ 4 w 5"/>
                <a:gd name="T3" fmla="*/ 2 h 3"/>
                <a:gd name="T4" fmla="*/ 0 w 5"/>
                <a:gd name="T5" fmla="*/ 2 h 3"/>
                <a:gd name="T6" fmla="*/ 2 w 5"/>
                <a:gd name="T7" fmla="*/ 0 h 3"/>
                <a:gd name="T8" fmla="*/ 5 w 5"/>
                <a:gd name="T9" fmla="*/ 2 h 3"/>
                <a:gd name="T10" fmla="*/ 4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4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9932988" y="4905376"/>
              <a:ext cx="30163" cy="26988"/>
            </a:xfrm>
            <a:custGeom>
              <a:avLst/>
              <a:gdLst>
                <a:gd name="T0" fmla="*/ 7 w 8"/>
                <a:gd name="T1" fmla="*/ 3 h 7"/>
                <a:gd name="T2" fmla="*/ 8 w 8"/>
                <a:gd name="T3" fmla="*/ 6 h 7"/>
                <a:gd name="T4" fmla="*/ 7 w 8"/>
                <a:gd name="T5" fmla="*/ 6 h 7"/>
                <a:gd name="T6" fmla="*/ 7 w 8"/>
                <a:gd name="T7" fmla="*/ 7 h 7"/>
                <a:gd name="T8" fmla="*/ 6 w 8"/>
                <a:gd name="T9" fmla="*/ 7 h 7"/>
                <a:gd name="T10" fmla="*/ 2 w 8"/>
                <a:gd name="T11" fmla="*/ 5 h 7"/>
                <a:gd name="T12" fmla="*/ 0 w 8"/>
                <a:gd name="T13" fmla="*/ 2 h 7"/>
                <a:gd name="T14" fmla="*/ 2 w 8"/>
                <a:gd name="T15" fmla="*/ 0 h 7"/>
                <a:gd name="T16" fmla="*/ 7 w 8"/>
                <a:gd name="T1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7" y="3"/>
                  </a:moveTo>
                  <a:cubicBezTo>
                    <a:pt x="7" y="4"/>
                    <a:pt x="8" y="5"/>
                    <a:pt x="8" y="6"/>
                  </a:cubicBezTo>
                  <a:cubicBezTo>
                    <a:pt x="8" y="6"/>
                    <a:pt x="8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5" y="7"/>
                    <a:pt x="3" y="6"/>
                    <a:pt x="2" y="5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9929813" y="4856163"/>
              <a:ext cx="22225" cy="23813"/>
            </a:xfrm>
            <a:custGeom>
              <a:avLst/>
              <a:gdLst>
                <a:gd name="T0" fmla="*/ 0 w 6"/>
                <a:gd name="T1" fmla="*/ 3 h 6"/>
                <a:gd name="T2" fmla="*/ 3 w 6"/>
                <a:gd name="T3" fmla="*/ 0 h 6"/>
                <a:gd name="T4" fmla="*/ 6 w 6"/>
                <a:gd name="T5" fmla="*/ 3 h 6"/>
                <a:gd name="T6" fmla="*/ 6 w 6"/>
                <a:gd name="T7" fmla="*/ 3 h 6"/>
                <a:gd name="T8" fmla="*/ 3 w 6"/>
                <a:gd name="T9" fmla="*/ 6 h 6"/>
                <a:gd name="T10" fmla="*/ 0 w 6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0" y="3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9925051" y="4789488"/>
              <a:ext cx="41275" cy="41275"/>
            </a:xfrm>
            <a:custGeom>
              <a:avLst/>
              <a:gdLst>
                <a:gd name="T0" fmla="*/ 5 w 11"/>
                <a:gd name="T1" fmla="*/ 2 h 11"/>
                <a:gd name="T2" fmla="*/ 8 w 11"/>
                <a:gd name="T3" fmla="*/ 0 h 11"/>
                <a:gd name="T4" fmla="*/ 9 w 11"/>
                <a:gd name="T5" fmla="*/ 1 h 11"/>
                <a:gd name="T6" fmla="*/ 10 w 11"/>
                <a:gd name="T7" fmla="*/ 5 h 11"/>
                <a:gd name="T8" fmla="*/ 4 w 11"/>
                <a:gd name="T9" fmla="*/ 11 h 11"/>
                <a:gd name="T10" fmla="*/ 0 w 11"/>
                <a:gd name="T11" fmla="*/ 7 h 11"/>
                <a:gd name="T12" fmla="*/ 0 w 11"/>
                <a:gd name="T13" fmla="*/ 7 h 11"/>
                <a:gd name="T14" fmla="*/ 5 w 11"/>
                <a:gd name="T1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1">
                  <a:moveTo>
                    <a:pt x="5" y="2"/>
                  </a:moveTo>
                  <a:cubicBezTo>
                    <a:pt x="6" y="1"/>
                    <a:pt x="7" y="0"/>
                    <a:pt x="8" y="0"/>
                  </a:cubicBezTo>
                  <a:cubicBezTo>
                    <a:pt x="8" y="0"/>
                    <a:pt x="9" y="0"/>
                    <a:pt x="9" y="1"/>
                  </a:cubicBezTo>
                  <a:cubicBezTo>
                    <a:pt x="11" y="3"/>
                    <a:pt x="11" y="4"/>
                    <a:pt x="10" y="5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9894888" y="4830763"/>
              <a:ext cx="30163" cy="25400"/>
            </a:xfrm>
            <a:custGeom>
              <a:avLst/>
              <a:gdLst>
                <a:gd name="T0" fmla="*/ 19 w 19"/>
                <a:gd name="T1" fmla="*/ 7 h 16"/>
                <a:gd name="T2" fmla="*/ 10 w 19"/>
                <a:gd name="T3" fmla="*/ 16 h 16"/>
                <a:gd name="T4" fmla="*/ 0 w 19"/>
                <a:gd name="T5" fmla="*/ 7 h 16"/>
                <a:gd name="T6" fmla="*/ 10 w 19"/>
                <a:gd name="T7" fmla="*/ 0 h 16"/>
                <a:gd name="T8" fmla="*/ 19 w 19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9" y="7"/>
                  </a:moveTo>
                  <a:lnTo>
                    <a:pt x="10" y="16"/>
                  </a:lnTo>
                  <a:lnTo>
                    <a:pt x="0" y="7"/>
                  </a:lnTo>
                  <a:lnTo>
                    <a:pt x="10" y="0"/>
                  </a:lnTo>
                  <a:lnTo>
                    <a:pt x="19" y="7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78900" y="74613"/>
            <a:ext cx="1566863" cy="5486400"/>
            <a:chOff x="1195388" y="185738"/>
            <a:chExt cx="1566863" cy="5486400"/>
          </a:xfrm>
        </p:grpSpPr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277938" y="185738"/>
              <a:ext cx="1408113" cy="5486400"/>
            </a:xfrm>
            <a:custGeom>
              <a:avLst/>
              <a:gdLst>
                <a:gd name="T0" fmla="*/ 212 w 375"/>
                <a:gd name="T1" fmla="*/ 905 h 1460"/>
                <a:gd name="T2" fmla="*/ 193 w 375"/>
                <a:gd name="T3" fmla="*/ 893 h 1460"/>
                <a:gd name="T4" fmla="*/ 183 w 375"/>
                <a:gd name="T5" fmla="*/ 969 h 1460"/>
                <a:gd name="T6" fmla="*/ 162 w 375"/>
                <a:gd name="T7" fmla="*/ 903 h 1460"/>
                <a:gd name="T8" fmla="*/ 131 w 375"/>
                <a:gd name="T9" fmla="*/ 945 h 1460"/>
                <a:gd name="T10" fmla="*/ 129 w 375"/>
                <a:gd name="T11" fmla="*/ 1342 h 1460"/>
                <a:gd name="T12" fmla="*/ 142 w 375"/>
                <a:gd name="T13" fmla="*/ 1341 h 1460"/>
                <a:gd name="T14" fmla="*/ 154 w 375"/>
                <a:gd name="T15" fmla="*/ 1341 h 1460"/>
                <a:gd name="T16" fmla="*/ 166 w 375"/>
                <a:gd name="T17" fmla="*/ 1341 h 1460"/>
                <a:gd name="T18" fmla="*/ 179 w 375"/>
                <a:gd name="T19" fmla="*/ 1341 h 1460"/>
                <a:gd name="T20" fmla="*/ 176 w 375"/>
                <a:gd name="T21" fmla="*/ 1375 h 1460"/>
                <a:gd name="T22" fmla="*/ 175 w 375"/>
                <a:gd name="T23" fmla="*/ 1393 h 1460"/>
                <a:gd name="T24" fmla="*/ 157 w 375"/>
                <a:gd name="T25" fmla="*/ 1395 h 1460"/>
                <a:gd name="T26" fmla="*/ 171 w 375"/>
                <a:gd name="T27" fmla="*/ 1404 h 1460"/>
                <a:gd name="T28" fmla="*/ 170 w 375"/>
                <a:gd name="T29" fmla="*/ 1415 h 1460"/>
                <a:gd name="T30" fmla="*/ 183 w 375"/>
                <a:gd name="T31" fmla="*/ 1421 h 1460"/>
                <a:gd name="T32" fmla="*/ 199 w 375"/>
                <a:gd name="T33" fmla="*/ 1460 h 1460"/>
                <a:gd name="T34" fmla="*/ 190 w 375"/>
                <a:gd name="T35" fmla="*/ 1417 h 1460"/>
                <a:gd name="T36" fmla="*/ 203 w 375"/>
                <a:gd name="T37" fmla="*/ 1409 h 1460"/>
                <a:gd name="T38" fmla="*/ 211 w 375"/>
                <a:gd name="T39" fmla="*/ 1407 h 1460"/>
                <a:gd name="T40" fmla="*/ 212 w 375"/>
                <a:gd name="T41" fmla="*/ 1389 h 1460"/>
                <a:gd name="T42" fmla="*/ 205 w 375"/>
                <a:gd name="T43" fmla="*/ 1387 h 1460"/>
                <a:gd name="T44" fmla="*/ 190 w 375"/>
                <a:gd name="T45" fmla="*/ 1378 h 1460"/>
                <a:gd name="T46" fmla="*/ 201 w 375"/>
                <a:gd name="T47" fmla="*/ 1341 h 1460"/>
                <a:gd name="T48" fmla="*/ 214 w 375"/>
                <a:gd name="T49" fmla="*/ 1341 h 1460"/>
                <a:gd name="T50" fmla="*/ 227 w 375"/>
                <a:gd name="T51" fmla="*/ 1341 h 1460"/>
                <a:gd name="T52" fmla="*/ 239 w 375"/>
                <a:gd name="T53" fmla="*/ 1341 h 1460"/>
                <a:gd name="T54" fmla="*/ 252 w 375"/>
                <a:gd name="T55" fmla="*/ 1341 h 1460"/>
                <a:gd name="T56" fmla="*/ 167 w 375"/>
                <a:gd name="T57" fmla="*/ 1400 h 1460"/>
                <a:gd name="T58" fmla="*/ 164 w 375"/>
                <a:gd name="T59" fmla="*/ 1394 h 1460"/>
                <a:gd name="T60" fmla="*/ 167 w 375"/>
                <a:gd name="T61" fmla="*/ 1400 h 1460"/>
                <a:gd name="T62" fmla="*/ 214 w 375"/>
                <a:gd name="T63" fmla="*/ 1401 h 1460"/>
                <a:gd name="T64" fmla="*/ 174 w 375"/>
                <a:gd name="T65" fmla="*/ 1382 h 1460"/>
                <a:gd name="T66" fmla="*/ 183 w 375"/>
                <a:gd name="T67" fmla="*/ 1385 h 1460"/>
                <a:gd name="T68" fmla="*/ 183 w 375"/>
                <a:gd name="T69" fmla="*/ 1413 h 1460"/>
                <a:gd name="T70" fmla="*/ 175 w 375"/>
                <a:gd name="T71" fmla="*/ 1415 h 1460"/>
                <a:gd name="T72" fmla="*/ 183 w 375"/>
                <a:gd name="T73" fmla="*/ 1413 h 1460"/>
                <a:gd name="T74" fmla="*/ 184 w 375"/>
                <a:gd name="T75" fmla="*/ 1400 h 1460"/>
                <a:gd name="T76" fmla="*/ 186 w 375"/>
                <a:gd name="T77" fmla="*/ 1405 h 1460"/>
                <a:gd name="T78" fmla="*/ 200 w 375"/>
                <a:gd name="T79" fmla="*/ 1413 h 1460"/>
                <a:gd name="T80" fmla="*/ 199 w 375"/>
                <a:gd name="T81" fmla="*/ 1417 h 1460"/>
                <a:gd name="T82" fmla="*/ 200 w 375"/>
                <a:gd name="T83" fmla="*/ 1413 h 1460"/>
                <a:gd name="T84" fmla="*/ 198 w 375"/>
                <a:gd name="T85" fmla="*/ 1399 h 1460"/>
                <a:gd name="T86" fmla="*/ 199 w 375"/>
                <a:gd name="T87" fmla="*/ 1379 h 1460"/>
                <a:gd name="T88" fmla="*/ 191 w 375"/>
                <a:gd name="T89" fmla="*/ 1385 h 1460"/>
                <a:gd name="T90" fmla="*/ 188 w 375"/>
                <a:gd name="T91" fmla="*/ 1396 h 1460"/>
                <a:gd name="T92" fmla="*/ 207 w 375"/>
                <a:gd name="T93" fmla="*/ 921 h 1460"/>
                <a:gd name="T94" fmla="*/ 176 w 375"/>
                <a:gd name="T95" fmla="*/ 906 h 1460"/>
                <a:gd name="T96" fmla="*/ 183 w 375"/>
                <a:gd name="T97" fmla="*/ 900 h 1460"/>
                <a:gd name="T98" fmla="*/ 195 w 375"/>
                <a:gd name="T99" fmla="*/ 905 h 1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5" h="1460">
                  <a:moveTo>
                    <a:pt x="240" y="944"/>
                  </a:moveTo>
                  <a:cubicBezTo>
                    <a:pt x="240" y="921"/>
                    <a:pt x="240" y="921"/>
                    <a:pt x="240" y="921"/>
                  </a:cubicBezTo>
                  <a:cubicBezTo>
                    <a:pt x="212" y="921"/>
                    <a:pt x="212" y="921"/>
                    <a:pt x="212" y="921"/>
                  </a:cubicBezTo>
                  <a:cubicBezTo>
                    <a:pt x="212" y="905"/>
                    <a:pt x="212" y="905"/>
                    <a:pt x="212" y="905"/>
                  </a:cubicBezTo>
                  <a:cubicBezTo>
                    <a:pt x="212" y="904"/>
                    <a:pt x="211" y="903"/>
                    <a:pt x="210" y="903"/>
                  </a:cubicBezTo>
                  <a:cubicBezTo>
                    <a:pt x="200" y="903"/>
                    <a:pt x="200" y="903"/>
                    <a:pt x="200" y="903"/>
                  </a:cubicBezTo>
                  <a:cubicBezTo>
                    <a:pt x="200" y="903"/>
                    <a:pt x="200" y="903"/>
                    <a:pt x="200" y="903"/>
                  </a:cubicBezTo>
                  <a:cubicBezTo>
                    <a:pt x="198" y="899"/>
                    <a:pt x="196" y="895"/>
                    <a:pt x="193" y="893"/>
                  </a:cubicBezTo>
                  <a:cubicBezTo>
                    <a:pt x="192" y="892"/>
                    <a:pt x="191" y="970"/>
                    <a:pt x="190" y="969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88" y="0"/>
                    <a:pt x="186" y="0"/>
                    <a:pt x="183" y="0"/>
                  </a:cubicBezTo>
                  <a:cubicBezTo>
                    <a:pt x="183" y="969"/>
                    <a:pt x="183" y="969"/>
                    <a:pt x="183" y="969"/>
                  </a:cubicBezTo>
                  <a:cubicBezTo>
                    <a:pt x="179" y="971"/>
                    <a:pt x="175" y="898"/>
                    <a:pt x="174" y="903"/>
                  </a:cubicBezTo>
                  <a:cubicBezTo>
                    <a:pt x="163" y="903"/>
                    <a:pt x="163" y="903"/>
                    <a:pt x="163" y="903"/>
                  </a:cubicBezTo>
                  <a:cubicBezTo>
                    <a:pt x="163" y="903"/>
                    <a:pt x="163" y="903"/>
                    <a:pt x="163" y="903"/>
                  </a:cubicBezTo>
                  <a:cubicBezTo>
                    <a:pt x="162" y="903"/>
                    <a:pt x="162" y="903"/>
                    <a:pt x="162" y="903"/>
                  </a:cubicBezTo>
                  <a:cubicBezTo>
                    <a:pt x="161" y="903"/>
                    <a:pt x="160" y="904"/>
                    <a:pt x="160" y="905"/>
                  </a:cubicBezTo>
                  <a:cubicBezTo>
                    <a:pt x="160" y="921"/>
                    <a:pt x="160" y="921"/>
                    <a:pt x="160" y="921"/>
                  </a:cubicBezTo>
                  <a:cubicBezTo>
                    <a:pt x="131" y="921"/>
                    <a:pt x="131" y="921"/>
                    <a:pt x="131" y="921"/>
                  </a:cubicBezTo>
                  <a:cubicBezTo>
                    <a:pt x="131" y="945"/>
                    <a:pt x="131" y="945"/>
                    <a:pt x="131" y="945"/>
                  </a:cubicBezTo>
                  <a:cubicBezTo>
                    <a:pt x="55" y="967"/>
                    <a:pt x="0" y="1031"/>
                    <a:pt x="0" y="1107"/>
                  </a:cubicBezTo>
                  <a:cubicBezTo>
                    <a:pt x="0" y="1180"/>
                    <a:pt x="51" y="1243"/>
                    <a:pt x="123" y="1267"/>
                  </a:cubicBezTo>
                  <a:cubicBezTo>
                    <a:pt x="123" y="1342"/>
                    <a:pt x="123" y="1342"/>
                    <a:pt x="123" y="1342"/>
                  </a:cubicBezTo>
                  <a:cubicBezTo>
                    <a:pt x="129" y="1342"/>
                    <a:pt x="129" y="1342"/>
                    <a:pt x="129" y="1342"/>
                  </a:cubicBezTo>
                  <a:cubicBezTo>
                    <a:pt x="129" y="1279"/>
                    <a:pt x="129" y="1279"/>
                    <a:pt x="129" y="1279"/>
                  </a:cubicBezTo>
                  <a:cubicBezTo>
                    <a:pt x="135" y="1279"/>
                    <a:pt x="135" y="1279"/>
                    <a:pt x="135" y="1279"/>
                  </a:cubicBezTo>
                  <a:cubicBezTo>
                    <a:pt x="135" y="1341"/>
                    <a:pt x="135" y="1341"/>
                    <a:pt x="135" y="1341"/>
                  </a:cubicBezTo>
                  <a:cubicBezTo>
                    <a:pt x="142" y="1341"/>
                    <a:pt x="142" y="1341"/>
                    <a:pt x="142" y="1341"/>
                  </a:cubicBezTo>
                  <a:cubicBezTo>
                    <a:pt x="142" y="1279"/>
                    <a:pt x="142" y="1279"/>
                    <a:pt x="142" y="1279"/>
                  </a:cubicBezTo>
                  <a:cubicBezTo>
                    <a:pt x="147" y="1279"/>
                    <a:pt x="147" y="1279"/>
                    <a:pt x="147" y="1279"/>
                  </a:cubicBezTo>
                  <a:cubicBezTo>
                    <a:pt x="147" y="1341"/>
                    <a:pt x="147" y="1341"/>
                    <a:pt x="147" y="1341"/>
                  </a:cubicBezTo>
                  <a:cubicBezTo>
                    <a:pt x="154" y="1341"/>
                    <a:pt x="154" y="1341"/>
                    <a:pt x="154" y="1341"/>
                  </a:cubicBezTo>
                  <a:cubicBezTo>
                    <a:pt x="154" y="1279"/>
                    <a:pt x="154" y="1279"/>
                    <a:pt x="154" y="1279"/>
                  </a:cubicBezTo>
                  <a:cubicBezTo>
                    <a:pt x="159" y="1279"/>
                    <a:pt x="159" y="1279"/>
                    <a:pt x="159" y="1279"/>
                  </a:cubicBezTo>
                  <a:cubicBezTo>
                    <a:pt x="159" y="1341"/>
                    <a:pt x="159" y="1341"/>
                    <a:pt x="159" y="1341"/>
                  </a:cubicBezTo>
                  <a:cubicBezTo>
                    <a:pt x="166" y="1341"/>
                    <a:pt x="166" y="1341"/>
                    <a:pt x="166" y="1341"/>
                  </a:cubicBezTo>
                  <a:cubicBezTo>
                    <a:pt x="166" y="1279"/>
                    <a:pt x="166" y="1279"/>
                    <a:pt x="166" y="1279"/>
                  </a:cubicBezTo>
                  <a:cubicBezTo>
                    <a:pt x="172" y="1279"/>
                    <a:pt x="172" y="1279"/>
                    <a:pt x="172" y="1279"/>
                  </a:cubicBezTo>
                  <a:cubicBezTo>
                    <a:pt x="172" y="1341"/>
                    <a:pt x="172" y="1341"/>
                    <a:pt x="172" y="1341"/>
                  </a:cubicBezTo>
                  <a:cubicBezTo>
                    <a:pt x="179" y="1341"/>
                    <a:pt x="179" y="1341"/>
                    <a:pt x="179" y="1341"/>
                  </a:cubicBezTo>
                  <a:cubicBezTo>
                    <a:pt x="179" y="1279"/>
                    <a:pt x="179" y="1279"/>
                    <a:pt x="179" y="1279"/>
                  </a:cubicBezTo>
                  <a:cubicBezTo>
                    <a:pt x="183" y="1279"/>
                    <a:pt x="183" y="1279"/>
                    <a:pt x="183" y="1279"/>
                  </a:cubicBezTo>
                  <a:cubicBezTo>
                    <a:pt x="183" y="1378"/>
                    <a:pt x="183" y="1378"/>
                    <a:pt x="183" y="1378"/>
                  </a:cubicBezTo>
                  <a:cubicBezTo>
                    <a:pt x="182" y="1377"/>
                    <a:pt x="179" y="1375"/>
                    <a:pt x="176" y="1375"/>
                  </a:cubicBezTo>
                  <a:cubicBezTo>
                    <a:pt x="175" y="1375"/>
                    <a:pt x="173" y="1376"/>
                    <a:pt x="172" y="1377"/>
                  </a:cubicBezTo>
                  <a:cubicBezTo>
                    <a:pt x="169" y="1378"/>
                    <a:pt x="169" y="1381"/>
                    <a:pt x="168" y="1382"/>
                  </a:cubicBezTo>
                  <a:cubicBezTo>
                    <a:pt x="168" y="1386"/>
                    <a:pt x="171" y="1390"/>
                    <a:pt x="172" y="1390"/>
                  </a:cubicBezTo>
                  <a:cubicBezTo>
                    <a:pt x="175" y="1393"/>
                    <a:pt x="175" y="1393"/>
                    <a:pt x="175" y="1393"/>
                  </a:cubicBezTo>
                  <a:cubicBezTo>
                    <a:pt x="174" y="1394"/>
                    <a:pt x="174" y="1394"/>
                    <a:pt x="174" y="1394"/>
                  </a:cubicBezTo>
                  <a:cubicBezTo>
                    <a:pt x="173" y="1393"/>
                    <a:pt x="173" y="1393"/>
                    <a:pt x="172" y="1393"/>
                  </a:cubicBezTo>
                  <a:cubicBezTo>
                    <a:pt x="171" y="1392"/>
                    <a:pt x="168" y="1389"/>
                    <a:pt x="164" y="1389"/>
                  </a:cubicBezTo>
                  <a:cubicBezTo>
                    <a:pt x="162" y="1389"/>
                    <a:pt x="158" y="1389"/>
                    <a:pt x="157" y="1395"/>
                  </a:cubicBezTo>
                  <a:cubicBezTo>
                    <a:pt x="156" y="1398"/>
                    <a:pt x="156" y="1401"/>
                    <a:pt x="158" y="1403"/>
                  </a:cubicBezTo>
                  <a:cubicBezTo>
                    <a:pt x="160" y="1405"/>
                    <a:pt x="162" y="1406"/>
                    <a:pt x="165" y="1406"/>
                  </a:cubicBezTo>
                  <a:cubicBezTo>
                    <a:pt x="165" y="1406"/>
                    <a:pt x="165" y="1406"/>
                    <a:pt x="165" y="1406"/>
                  </a:cubicBezTo>
                  <a:cubicBezTo>
                    <a:pt x="167" y="1406"/>
                    <a:pt x="170" y="1405"/>
                    <a:pt x="171" y="1404"/>
                  </a:cubicBezTo>
                  <a:cubicBezTo>
                    <a:pt x="174" y="1401"/>
                    <a:pt x="174" y="1401"/>
                    <a:pt x="174" y="1401"/>
                  </a:cubicBezTo>
                  <a:cubicBezTo>
                    <a:pt x="175" y="1402"/>
                    <a:pt x="176" y="1404"/>
                    <a:pt x="178" y="1405"/>
                  </a:cubicBezTo>
                  <a:cubicBezTo>
                    <a:pt x="173" y="1409"/>
                    <a:pt x="173" y="1409"/>
                    <a:pt x="173" y="1409"/>
                  </a:cubicBezTo>
                  <a:cubicBezTo>
                    <a:pt x="172" y="1410"/>
                    <a:pt x="170" y="1412"/>
                    <a:pt x="170" y="1415"/>
                  </a:cubicBezTo>
                  <a:cubicBezTo>
                    <a:pt x="169" y="1416"/>
                    <a:pt x="170" y="1418"/>
                    <a:pt x="172" y="1421"/>
                  </a:cubicBezTo>
                  <a:cubicBezTo>
                    <a:pt x="172" y="1421"/>
                    <a:pt x="172" y="1421"/>
                    <a:pt x="172" y="1421"/>
                  </a:cubicBezTo>
                  <a:cubicBezTo>
                    <a:pt x="172" y="1421"/>
                    <a:pt x="175" y="1423"/>
                    <a:pt x="178" y="1423"/>
                  </a:cubicBezTo>
                  <a:cubicBezTo>
                    <a:pt x="179" y="1423"/>
                    <a:pt x="182" y="1423"/>
                    <a:pt x="183" y="1421"/>
                  </a:cubicBezTo>
                  <a:cubicBezTo>
                    <a:pt x="183" y="1444"/>
                    <a:pt x="183" y="1444"/>
                    <a:pt x="183" y="1444"/>
                  </a:cubicBezTo>
                  <a:cubicBezTo>
                    <a:pt x="176" y="1444"/>
                    <a:pt x="176" y="1444"/>
                    <a:pt x="176" y="1444"/>
                  </a:cubicBezTo>
                  <a:cubicBezTo>
                    <a:pt x="176" y="1460"/>
                    <a:pt x="176" y="1460"/>
                    <a:pt x="176" y="1460"/>
                  </a:cubicBezTo>
                  <a:cubicBezTo>
                    <a:pt x="199" y="1460"/>
                    <a:pt x="199" y="1460"/>
                    <a:pt x="199" y="1460"/>
                  </a:cubicBezTo>
                  <a:cubicBezTo>
                    <a:pt x="199" y="1444"/>
                    <a:pt x="199" y="1444"/>
                    <a:pt x="199" y="1444"/>
                  </a:cubicBezTo>
                  <a:cubicBezTo>
                    <a:pt x="190" y="1444"/>
                    <a:pt x="190" y="1444"/>
                    <a:pt x="190" y="1444"/>
                  </a:cubicBezTo>
                  <a:cubicBezTo>
                    <a:pt x="190" y="1417"/>
                    <a:pt x="190" y="1417"/>
                    <a:pt x="190" y="1417"/>
                  </a:cubicBezTo>
                  <a:cubicBezTo>
                    <a:pt x="190" y="1417"/>
                    <a:pt x="190" y="1417"/>
                    <a:pt x="190" y="1417"/>
                  </a:cubicBezTo>
                  <a:cubicBezTo>
                    <a:pt x="193" y="1420"/>
                    <a:pt x="196" y="1422"/>
                    <a:pt x="199" y="1422"/>
                  </a:cubicBezTo>
                  <a:cubicBezTo>
                    <a:pt x="201" y="1422"/>
                    <a:pt x="203" y="1420"/>
                    <a:pt x="204" y="1420"/>
                  </a:cubicBezTo>
                  <a:cubicBezTo>
                    <a:pt x="206" y="1418"/>
                    <a:pt x="207" y="1416"/>
                    <a:pt x="207" y="1415"/>
                  </a:cubicBezTo>
                  <a:cubicBezTo>
                    <a:pt x="207" y="1411"/>
                    <a:pt x="203" y="1409"/>
                    <a:pt x="203" y="1409"/>
                  </a:cubicBezTo>
                  <a:cubicBezTo>
                    <a:pt x="199" y="1406"/>
                    <a:pt x="199" y="1406"/>
                    <a:pt x="199" y="1406"/>
                  </a:cubicBezTo>
                  <a:cubicBezTo>
                    <a:pt x="200" y="1405"/>
                    <a:pt x="201" y="1404"/>
                    <a:pt x="202" y="1403"/>
                  </a:cubicBezTo>
                  <a:cubicBezTo>
                    <a:pt x="203" y="1404"/>
                    <a:pt x="203" y="1404"/>
                    <a:pt x="203" y="1404"/>
                  </a:cubicBezTo>
                  <a:cubicBezTo>
                    <a:pt x="206" y="1407"/>
                    <a:pt x="209" y="1407"/>
                    <a:pt x="211" y="1407"/>
                  </a:cubicBezTo>
                  <a:cubicBezTo>
                    <a:pt x="211" y="1407"/>
                    <a:pt x="211" y="1407"/>
                    <a:pt x="211" y="1407"/>
                  </a:cubicBezTo>
                  <a:cubicBezTo>
                    <a:pt x="214" y="1407"/>
                    <a:pt x="217" y="1406"/>
                    <a:pt x="218" y="1404"/>
                  </a:cubicBezTo>
                  <a:cubicBezTo>
                    <a:pt x="220" y="1402"/>
                    <a:pt x="221" y="1399"/>
                    <a:pt x="220" y="1395"/>
                  </a:cubicBezTo>
                  <a:cubicBezTo>
                    <a:pt x="218" y="1390"/>
                    <a:pt x="214" y="1389"/>
                    <a:pt x="212" y="1389"/>
                  </a:cubicBezTo>
                  <a:cubicBezTo>
                    <a:pt x="209" y="1389"/>
                    <a:pt x="207" y="1392"/>
                    <a:pt x="206" y="1392"/>
                  </a:cubicBezTo>
                  <a:cubicBezTo>
                    <a:pt x="206" y="1392"/>
                    <a:pt x="205" y="1393"/>
                    <a:pt x="202" y="1396"/>
                  </a:cubicBezTo>
                  <a:cubicBezTo>
                    <a:pt x="199" y="1393"/>
                    <a:pt x="199" y="1393"/>
                    <a:pt x="199" y="1393"/>
                  </a:cubicBezTo>
                  <a:cubicBezTo>
                    <a:pt x="205" y="1387"/>
                    <a:pt x="205" y="1387"/>
                    <a:pt x="205" y="1387"/>
                  </a:cubicBezTo>
                  <a:cubicBezTo>
                    <a:pt x="207" y="1385"/>
                    <a:pt x="209" y="1380"/>
                    <a:pt x="204" y="1376"/>
                  </a:cubicBezTo>
                  <a:cubicBezTo>
                    <a:pt x="202" y="1374"/>
                    <a:pt x="200" y="1373"/>
                    <a:pt x="199" y="1373"/>
                  </a:cubicBezTo>
                  <a:cubicBezTo>
                    <a:pt x="195" y="1373"/>
                    <a:pt x="192" y="1376"/>
                    <a:pt x="192" y="1376"/>
                  </a:cubicBezTo>
                  <a:cubicBezTo>
                    <a:pt x="190" y="1378"/>
                    <a:pt x="190" y="1378"/>
                    <a:pt x="190" y="1378"/>
                  </a:cubicBezTo>
                  <a:cubicBezTo>
                    <a:pt x="190" y="1279"/>
                    <a:pt x="190" y="1279"/>
                    <a:pt x="190" y="1279"/>
                  </a:cubicBezTo>
                  <a:cubicBezTo>
                    <a:pt x="194" y="1279"/>
                    <a:pt x="194" y="1279"/>
                    <a:pt x="194" y="1279"/>
                  </a:cubicBezTo>
                  <a:cubicBezTo>
                    <a:pt x="194" y="1341"/>
                    <a:pt x="194" y="1341"/>
                    <a:pt x="194" y="1341"/>
                  </a:cubicBezTo>
                  <a:cubicBezTo>
                    <a:pt x="201" y="1341"/>
                    <a:pt x="201" y="1341"/>
                    <a:pt x="201" y="1341"/>
                  </a:cubicBezTo>
                  <a:cubicBezTo>
                    <a:pt x="201" y="1279"/>
                    <a:pt x="201" y="1279"/>
                    <a:pt x="201" y="1279"/>
                  </a:cubicBezTo>
                  <a:cubicBezTo>
                    <a:pt x="207" y="1279"/>
                    <a:pt x="207" y="1279"/>
                    <a:pt x="207" y="1279"/>
                  </a:cubicBezTo>
                  <a:cubicBezTo>
                    <a:pt x="207" y="1341"/>
                    <a:pt x="207" y="1341"/>
                    <a:pt x="207" y="1341"/>
                  </a:cubicBezTo>
                  <a:cubicBezTo>
                    <a:pt x="214" y="1341"/>
                    <a:pt x="214" y="1341"/>
                    <a:pt x="214" y="1341"/>
                  </a:cubicBezTo>
                  <a:cubicBezTo>
                    <a:pt x="214" y="1279"/>
                    <a:pt x="214" y="1279"/>
                    <a:pt x="214" y="1279"/>
                  </a:cubicBezTo>
                  <a:cubicBezTo>
                    <a:pt x="220" y="1279"/>
                    <a:pt x="220" y="1279"/>
                    <a:pt x="220" y="1279"/>
                  </a:cubicBezTo>
                  <a:cubicBezTo>
                    <a:pt x="220" y="1341"/>
                    <a:pt x="220" y="1341"/>
                    <a:pt x="220" y="1341"/>
                  </a:cubicBezTo>
                  <a:cubicBezTo>
                    <a:pt x="227" y="1341"/>
                    <a:pt x="227" y="1341"/>
                    <a:pt x="227" y="1341"/>
                  </a:cubicBezTo>
                  <a:cubicBezTo>
                    <a:pt x="227" y="1279"/>
                    <a:pt x="227" y="1279"/>
                    <a:pt x="227" y="1279"/>
                  </a:cubicBezTo>
                  <a:cubicBezTo>
                    <a:pt x="232" y="1279"/>
                    <a:pt x="232" y="1279"/>
                    <a:pt x="232" y="1279"/>
                  </a:cubicBezTo>
                  <a:cubicBezTo>
                    <a:pt x="232" y="1341"/>
                    <a:pt x="232" y="1341"/>
                    <a:pt x="232" y="1341"/>
                  </a:cubicBezTo>
                  <a:cubicBezTo>
                    <a:pt x="239" y="1341"/>
                    <a:pt x="239" y="1341"/>
                    <a:pt x="239" y="1341"/>
                  </a:cubicBezTo>
                  <a:cubicBezTo>
                    <a:pt x="239" y="1279"/>
                    <a:pt x="239" y="1279"/>
                    <a:pt x="239" y="1279"/>
                  </a:cubicBezTo>
                  <a:cubicBezTo>
                    <a:pt x="245" y="1279"/>
                    <a:pt x="245" y="1279"/>
                    <a:pt x="245" y="1279"/>
                  </a:cubicBezTo>
                  <a:cubicBezTo>
                    <a:pt x="245" y="1341"/>
                    <a:pt x="245" y="1341"/>
                    <a:pt x="245" y="1341"/>
                  </a:cubicBezTo>
                  <a:cubicBezTo>
                    <a:pt x="252" y="1341"/>
                    <a:pt x="252" y="1341"/>
                    <a:pt x="252" y="1341"/>
                  </a:cubicBezTo>
                  <a:cubicBezTo>
                    <a:pt x="252" y="1267"/>
                    <a:pt x="252" y="1267"/>
                    <a:pt x="252" y="1267"/>
                  </a:cubicBezTo>
                  <a:cubicBezTo>
                    <a:pt x="324" y="1243"/>
                    <a:pt x="375" y="1180"/>
                    <a:pt x="375" y="1107"/>
                  </a:cubicBezTo>
                  <a:cubicBezTo>
                    <a:pt x="375" y="1030"/>
                    <a:pt x="318" y="965"/>
                    <a:pt x="240" y="944"/>
                  </a:cubicBezTo>
                  <a:close/>
                  <a:moveTo>
                    <a:pt x="167" y="1400"/>
                  </a:moveTo>
                  <a:cubicBezTo>
                    <a:pt x="166" y="1401"/>
                    <a:pt x="166" y="1401"/>
                    <a:pt x="165" y="1401"/>
                  </a:cubicBezTo>
                  <a:cubicBezTo>
                    <a:pt x="164" y="1401"/>
                    <a:pt x="163" y="1401"/>
                    <a:pt x="163" y="1400"/>
                  </a:cubicBezTo>
                  <a:cubicBezTo>
                    <a:pt x="162" y="1399"/>
                    <a:pt x="162" y="1398"/>
                    <a:pt x="162" y="1397"/>
                  </a:cubicBezTo>
                  <a:cubicBezTo>
                    <a:pt x="162" y="1395"/>
                    <a:pt x="163" y="1394"/>
                    <a:pt x="164" y="1394"/>
                  </a:cubicBezTo>
                  <a:cubicBezTo>
                    <a:pt x="165" y="1394"/>
                    <a:pt x="167" y="1395"/>
                    <a:pt x="168" y="1397"/>
                  </a:cubicBezTo>
                  <a:cubicBezTo>
                    <a:pt x="168" y="1397"/>
                    <a:pt x="168" y="1397"/>
                    <a:pt x="168" y="1397"/>
                  </a:cubicBezTo>
                  <a:cubicBezTo>
                    <a:pt x="168" y="1397"/>
                    <a:pt x="169" y="1397"/>
                    <a:pt x="170" y="1398"/>
                  </a:cubicBezTo>
                  <a:lnTo>
                    <a:pt x="167" y="1400"/>
                  </a:lnTo>
                  <a:close/>
                  <a:moveTo>
                    <a:pt x="210" y="1396"/>
                  </a:moveTo>
                  <a:cubicBezTo>
                    <a:pt x="211" y="1395"/>
                    <a:pt x="212" y="1395"/>
                    <a:pt x="212" y="1395"/>
                  </a:cubicBezTo>
                  <a:cubicBezTo>
                    <a:pt x="213" y="1395"/>
                    <a:pt x="214" y="1396"/>
                    <a:pt x="214" y="1397"/>
                  </a:cubicBezTo>
                  <a:cubicBezTo>
                    <a:pt x="215" y="1399"/>
                    <a:pt x="215" y="1400"/>
                    <a:pt x="214" y="1401"/>
                  </a:cubicBezTo>
                  <a:cubicBezTo>
                    <a:pt x="212" y="1403"/>
                    <a:pt x="209" y="1403"/>
                    <a:pt x="207" y="1400"/>
                  </a:cubicBezTo>
                  <a:cubicBezTo>
                    <a:pt x="206" y="1399"/>
                    <a:pt x="206" y="1399"/>
                    <a:pt x="206" y="1399"/>
                  </a:cubicBezTo>
                  <a:cubicBezTo>
                    <a:pt x="208" y="1397"/>
                    <a:pt x="210" y="1396"/>
                    <a:pt x="210" y="1396"/>
                  </a:cubicBezTo>
                  <a:close/>
                  <a:moveTo>
                    <a:pt x="174" y="1382"/>
                  </a:moveTo>
                  <a:cubicBezTo>
                    <a:pt x="174" y="1382"/>
                    <a:pt x="174" y="1381"/>
                    <a:pt x="175" y="1381"/>
                  </a:cubicBezTo>
                  <a:cubicBezTo>
                    <a:pt x="176" y="1381"/>
                    <a:pt x="176" y="1380"/>
                    <a:pt x="176" y="1380"/>
                  </a:cubicBezTo>
                  <a:cubicBezTo>
                    <a:pt x="178" y="1380"/>
                    <a:pt x="180" y="1383"/>
                    <a:pt x="181" y="1384"/>
                  </a:cubicBezTo>
                  <a:cubicBezTo>
                    <a:pt x="183" y="1385"/>
                    <a:pt x="183" y="1385"/>
                    <a:pt x="183" y="1385"/>
                  </a:cubicBezTo>
                  <a:cubicBezTo>
                    <a:pt x="179" y="1389"/>
                    <a:pt x="179" y="1389"/>
                    <a:pt x="179" y="1389"/>
                  </a:cubicBezTo>
                  <a:cubicBezTo>
                    <a:pt x="176" y="1386"/>
                    <a:pt x="176" y="1386"/>
                    <a:pt x="176" y="1386"/>
                  </a:cubicBezTo>
                  <a:cubicBezTo>
                    <a:pt x="175" y="1386"/>
                    <a:pt x="174" y="1384"/>
                    <a:pt x="174" y="1382"/>
                  </a:cubicBezTo>
                  <a:close/>
                  <a:moveTo>
                    <a:pt x="183" y="1413"/>
                  </a:moveTo>
                  <a:cubicBezTo>
                    <a:pt x="181" y="1415"/>
                    <a:pt x="180" y="1417"/>
                    <a:pt x="179" y="1417"/>
                  </a:cubicBezTo>
                  <a:cubicBezTo>
                    <a:pt x="179" y="1418"/>
                    <a:pt x="178" y="1418"/>
                    <a:pt x="178" y="1418"/>
                  </a:cubicBezTo>
                  <a:cubicBezTo>
                    <a:pt x="177" y="1418"/>
                    <a:pt x="176" y="1417"/>
                    <a:pt x="176" y="1417"/>
                  </a:cubicBezTo>
                  <a:cubicBezTo>
                    <a:pt x="175" y="1416"/>
                    <a:pt x="175" y="1416"/>
                    <a:pt x="175" y="1415"/>
                  </a:cubicBezTo>
                  <a:cubicBezTo>
                    <a:pt x="175" y="1415"/>
                    <a:pt x="176" y="1414"/>
                    <a:pt x="177" y="1413"/>
                  </a:cubicBezTo>
                  <a:cubicBezTo>
                    <a:pt x="182" y="1409"/>
                    <a:pt x="182" y="1409"/>
                    <a:pt x="182" y="1409"/>
                  </a:cubicBezTo>
                  <a:cubicBezTo>
                    <a:pt x="182" y="1409"/>
                    <a:pt x="183" y="1410"/>
                    <a:pt x="183" y="1410"/>
                  </a:cubicBezTo>
                  <a:lnTo>
                    <a:pt x="183" y="1413"/>
                  </a:lnTo>
                  <a:close/>
                  <a:moveTo>
                    <a:pt x="182" y="1401"/>
                  </a:moveTo>
                  <a:cubicBezTo>
                    <a:pt x="180" y="1400"/>
                    <a:pt x="179" y="1399"/>
                    <a:pt x="178" y="1398"/>
                  </a:cubicBezTo>
                  <a:cubicBezTo>
                    <a:pt x="179" y="1396"/>
                    <a:pt x="179" y="1396"/>
                    <a:pt x="179" y="1396"/>
                  </a:cubicBezTo>
                  <a:cubicBezTo>
                    <a:pt x="184" y="1400"/>
                    <a:pt x="184" y="1400"/>
                    <a:pt x="184" y="1400"/>
                  </a:cubicBezTo>
                  <a:lnTo>
                    <a:pt x="182" y="1401"/>
                  </a:lnTo>
                  <a:close/>
                  <a:moveTo>
                    <a:pt x="190" y="1407"/>
                  </a:moveTo>
                  <a:cubicBezTo>
                    <a:pt x="190" y="1405"/>
                    <a:pt x="190" y="1405"/>
                    <a:pt x="190" y="1405"/>
                  </a:cubicBezTo>
                  <a:cubicBezTo>
                    <a:pt x="186" y="1405"/>
                    <a:pt x="186" y="1405"/>
                    <a:pt x="186" y="1405"/>
                  </a:cubicBezTo>
                  <a:cubicBezTo>
                    <a:pt x="188" y="1403"/>
                    <a:pt x="188" y="1403"/>
                    <a:pt x="188" y="1403"/>
                  </a:cubicBezTo>
                  <a:cubicBezTo>
                    <a:pt x="191" y="1406"/>
                    <a:pt x="191" y="1406"/>
                    <a:pt x="191" y="1406"/>
                  </a:cubicBezTo>
                  <a:cubicBezTo>
                    <a:pt x="191" y="1406"/>
                    <a:pt x="190" y="1406"/>
                    <a:pt x="190" y="1407"/>
                  </a:cubicBezTo>
                  <a:close/>
                  <a:moveTo>
                    <a:pt x="200" y="1413"/>
                  </a:moveTo>
                  <a:cubicBezTo>
                    <a:pt x="200" y="1413"/>
                    <a:pt x="201" y="1414"/>
                    <a:pt x="201" y="1415"/>
                  </a:cubicBezTo>
                  <a:cubicBezTo>
                    <a:pt x="201" y="1415"/>
                    <a:pt x="201" y="1415"/>
                    <a:pt x="200" y="1416"/>
                  </a:cubicBezTo>
                  <a:cubicBezTo>
                    <a:pt x="200" y="1416"/>
                    <a:pt x="200" y="1416"/>
                    <a:pt x="200" y="1416"/>
                  </a:cubicBezTo>
                  <a:cubicBezTo>
                    <a:pt x="200" y="1416"/>
                    <a:pt x="200" y="1417"/>
                    <a:pt x="199" y="1417"/>
                  </a:cubicBezTo>
                  <a:cubicBezTo>
                    <a:pt x="198" y="1417"/>
                    <a:pt x="196" y="1416"/>
                    <a:pt x="195" y="1414"/>
                  </a:cubicBezTo>
                  <a:cubicBezTo>
                    <a:pt x="194" y="1413"/>
                    <a:pt x="193" y="1413"/>
                    <a:pt x="193" y="1412"/>
                  </a:cubicBezTo>
                  <a:cubicBezTo>
                    <a:pt x="194" y="1411"/>
                    <a:pt x="194" y="1410"/>
                    <a:pt x="195" y="1409"/>
                  </a:cubicBezTo>
                  <a:lnTo>
                    <a:pt x="200" y="1413"/>
                  </a:lnTo>
                  <a:close/>
                  <a:moveTo>
                    <a:pt x="192" y="1399"/>
                  </a:moveTo>
                  <a:cubicBezTo>
                    <a:pt x="195" y="1396"/>
                    <a:pt x="195" y="1396"/>
                    <a:pt x="195" y="1396"/>
                  </a:cubicBezTo>
                  <a:cubicBezTo>
                    <a:pt x="198" y="1399"/>
                    <a:pt x="198" y="1399"/>
                    <a:pt x="198" y="1399"/>
                  </a:cubicBezTo>
                  <a:cubicBezTo>
                    <a:pt x="198" y="1399"/>
                    <a:pt x="198" y="1399"/>
                    <a:pt x="198" y="1399"/>
                  </a:cubicBezTo>
                  <a:cubicBezTo>
                    <a:pt x="197" y="1400"/>
                    <a:pt x="196" y="1401"/>
                    <a:pt x="195" y="1402"/>
                  </a:cubicBezTo>
                  <a:lnTo>
                    <a:pt x="192" y="1399"/>
                  </a:lnTo>
                  <a:close/>
                  <a:moveTo>
                    <a:pt x="196" y="1380"/>
                  </a:moveTo>
                  <a:cubicBezTo>
                    <a:pt x="197" y="1380"/>
                    <a:pt x="198" y="1379"/>
                    <a:pt x="199" y="1379"/>
                  </a:cubicBezTo>
                  <a:cubicBezTo>
                    <a:pt x="199" y="1379"/>
                    <a:pt x="200" y="1379"/>
                    <a:pt x="201" y="1380"/>
                  </a:cubicBezTo>
                  <a:cubicBezTo>
                    <a:pt x="202" y="1381"/>
                    <a:pt x="202" y="1382"/>
                    <a:pt x="201" y="1383"/>
                  </a:cubicBezTo>
                  <a:cubicBezTo>
                    <a:pt x="195" y="1389"/>
                    <a:pt x="195" y="1389"/>
                    <a:pt x="195" y="1389"/>
                  </a:cubicBezTo>
                  <a:cubicBezTo>
                    <a:pt x="191" y="1385"/>
                    <a:pt x="191" y="1385"/>
                    <a:pt x="191" y="1385"/>
                  </a:cubicBezTo>
                  <a:cubicBezTo>
                    <a:pt x="191" y="1385"/>
                    <a:pt x="191" y="1385"/>
                    <a:pt x="191" y="1385"/>
                  </a:cubicBezTo>
                  <a:lnTo>
                    <a:pt x="196" y="1380"/>
                  </a:lnTo>
                  <a:close/>
                  <a:moveTo>
                    <a:pt x="191" y="1393"/>
                  </a:moveTo>
                  <a:cubicBezTo>
                    <a:pt x="188" y="1396"/>
                    <a:pt x="188" y="1396"/>
                    <a:pt x="188" y="1396"/>
                  </a:cubicBezTo>
                  <a:cubicBezTo>
                    <a:pt x="183" y="1392"/>
                    <a:pt x="183" y="1392"/>
                    <a:pt x="183" y="1392"/>
                  </a:cubicBezTo>
                  <a:cubicBezTo>
                    <a:pt x="187" y="1389"/>
                    <a:pt x="187" y="1389"/>
                    <a:pt x="187" y="1389"/>
                  </a:cubicBezTo>
                  <a:lnTo>
                    <a:pt x="191" y="1393"/>
                  </a:lnTo>
                  <a:close/>
                  <a:moveTo>
                    <a:pt x="207" y="921"/>
                  </a:moveTo>
                  <a:cubicBezTo>
                    <a:pt x="165" y="921"/>
                    <a:pt x="165" y="921"/>
                    <a:pt x="165" y="921"/>
                  </a:cubicBezTo>
                  <a:cubicBezTo>
                    <a:pt x="165" y="907"/>
                    <a:pt x="165" y="907"/>
                    <a:pt x="165" y="907"/>
                  </a:cubicBezTo>
                  <a:cubicBezTo>
                    <a:pt x="175" y="907"/>
                    <a:pt x="175" y="907"/>
                    <a:pt x="175" y="907"/>
                  </a:cubicBezTo>
                  <a:cubicBezTo>
                    <a:pt x="175" y="907"/>
                    <a:pt x="176" y="906"/>
                    <a:pt x="176" y="906"/>
                  </a:cubicBezTo>
                  <a:cubicBezTo>
                    <a:pt x="176" y="906"/>
                    <a:pt x="176" y="906"/>
                    <a:pt x="176" y="906"/>
                  </a:cubicBezTo>
                  <a:cubicBezTo>
                    <a:pt x="177" y="906"/>
                    <a:pt x="178" y="906"/>
                    <a:pt x="178" y="905"/>
                  </a:cubicBezTo>
                  <a:cubicBezTo>
                    <a:pt x="178" y="901"/>
                    <a:pt x="180" y="897"/>
                    <a:pt x="183" y="896"/>
                  </a:cubicBezTo>
                  <a:cubicBezTo>
                    <a:pt x="183" y="900"/>
                    <a:pt x="183" y="900"/>
                    <a:pt x="183" y="900"/>
                  </a:cubicBezTo>
                  <a:cubicBezTo>
                    <a:pt x="185" y="899"/>
                    <a:pt x="186" y="899"/>
                    <a:pt x="188" y="899"/>
                  </a:cubicBezTo>
                  <a:cubicBezTo>
                    <a:pt x="189" y="899"/>
                    <a:pt x="189" y="899"/>
                    <a:pt x="190" y="899"/>
                  </a:cubicBezTo>
                  <a:cubicBezTo>
                    <a:pt x="190" y="896"/>
                    <a:pt x="190" y="896"/>
                    <a:pt x="190" y="896"/>
                  </a:cubicBezTo>
                  <a:cubicBezTo>
                    <a:pt x="193" y="898"/>
                    <a:pt x="195" y="902"/>
                    <a:pt x="195" y="905"/>
                  </a:cubicBezTo>
                  <a:cubicBezTo>
                    <a:pt x="195" y="906"/>
                    <a:pt x="196" y="907"/>
                    <a:pt x="197" y="907"/>
                  </a:cubicBezTo>
                  <a:cubicBezTo>
                    <a:pt x="207" y="907"/>
                    <a:pt x="207" y="907"/>
                    <a:pt x="207" y="907"/>
                  </a:cubicBezTo>
                  <a:lnTo>
                    <a:pt x="207" y="921"/>
                  </a:ln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1195388" y="3756026"/>
              <a:ext cx="608013" cy="1171575"/>
            </a:xfrm>
            <a:custGeom>
              <a:avLst/>
              <a:gdLst>
                <a:gd name="T0" fmla="*/ 162 w 162"/>
                <a:gd name="T1" fmla="*/ 0 h 312"/>
                <a:gd name="T2" fmla="*/ 40 w 162"/>
                <a:gd name="T3" fmla="*/ 118 h 312"/>
                <a:gd name="T4" fmla="*/ 160 w 162"/>
                <a:gd name="T5" fmla="*/ 312 h 312"/>
                <a:gd name="T6" fmla="*/ 162 w 162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12">
                  <a:moveTo>
                    <a:pt x="162" y="0"/>
                  </a:moveTo>
                  <a:cubicBezTo>
                    <a:pt x="162" y="0"/>
                    <a:pt x="68" y="30"/>
                    <a:pt x="40" y="118"/>
                  </a:cubicBezTo>
                  <a:cubicBezTo>
                    <a:pt x="12" y="206"/>
                    <a:pt x="97" y="296"/>
                    <a:pt x="160" y="312"/>
                  </a:cubicBezTo>
                  <a:cubicBezTo>
                    <a:pt x="160" y="312"/>
                    <a:pt x="0" y="170"/>
                    <a:pt x="162" y="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1519238" y="3763963"/>
              <a:ext cx="396875" cy="1152525"/>
            </a:xfrm>
            <a:custGeom>
              <a:avLst/>
              <a:gdLst>
                <a:gd name="T0" fmla="*/ 106 w 106"/>
                <a:gd name="T1" fmla="*/ 0 h 307"/>
                <a:gd name="T2" fmla="*/ 104 w 106"/>
                <a:gd name="T3" fmla="*/ 307 h 307"/>
                <a:gd name="T4" fmla="*/ 106 w 106"/>
                <a:gd name="T5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6" h="307">
                  <a:moveTo>
                    <a:pt x="106" y="0"/>
                  </a:moveTo>
                  <a:cubicBezTo>
                    <a:pt x="106" y="0"/>
                    <a:pt x="0" y="153"/>
                    <a:pt x="104" y="307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2152651" y="3756026"/>
              <a:ext cx="609600" cy="1171575"/>
            </a:xfrm>
            <a:custGeom>
              <a:avLst/>
              <a:gdLst>
                <a:gd name="T0" fmla="*/ 0 w 162"/>
                <a:gd name="T1" fmla="*/ 0 h 312"/>
                <a:gd name="T2" fmla="*/ 122 w 162"/>
                <a:gd name="T3" fmla="*/ 118 h 312"/>
                <a:gd name="T4" fmla="*/ 2 w 162"/>
                <a:gd name="T5" fmla="*/ 312 h 312"/>
                <a:gd name="T6" fmla="*/ 0 w 162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12">
                  <a:moveTo>
                    <a:pt x="0" y="0"/>
                  </a:moveTo>
                  <a:cubicBezTo>
                    <a:pt x="0" y="0"/>
                    <a:pt x="94" y="30"/>
                    <a:pt x="122" y="118"/>
                  </a:cubicBezTo>
                  <a:cubicBezTo>
                    <a:pt x="150" y="206"/>
                    <a:pt x="65" y="296"/>
                    <a:pt x="2" y="312"/>
                  </a:cubicBezTo>
                  <a:cubicBezTo>
                    <a:pt x="2" y="312"/>
                    <a:pt x="162" y="170"/>
                    <a:pt x="0" y="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2044701" y="3763963"/>
              <a:ext cx="385763" cy="1163638"/>
            </a:xfrm>
            <a:custGeom>
              <a:avLst/>
              <a:gdLst>
                <a:gd name="T0" fmla="*/ 0 w 103"/>
                <a:gd name="T1" fmla="*/ 0 h 310"/>
                <a:gd name="T2" fmla="*/ 7 w 103"/>
                <a:gd name="T3" fmla="*/ 310 h 310"/>
                <a:gd name="T4" fmla="*/ 0 w 103"/>
                <a:gd name="T5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310">
                  <a:moveTo>
                    <a:pt x="0" y="0"/>
                  </a:moveTo>
                  <a:cubicBezTo>
                    <a:pt x="0" y="0"/>
                    <a:pt x="103" y="168"/>
                    <a:pt x="7" y="3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1863726" y="4992688"/>
              <a:ext cx="244475" cy="679450"/>
            </a:xfrm>
            <a:custGeom>
              <a:avLst/>
              <a:gdLst>
                <a:gd name="T0" fmla="*/ 56 w 65"/>
                <a:gd name="T1" fmla="*/ 110 h 181"/>
                <a:gd name="T2" fmla="*/ 50 w 65"/>
                <a:gd name="T3" fmla="*/ 113 h 181"/>
                <a:gd name="T4" fmla="*/ 46 w 65"/>
                <a:gd name="T5" fmla="*/ 117 h 181"/>
                <a:gd name="T6" fmla="*/ 43 w 65"/>
                <a:gd name="T7" fmla="*/ 114 h 181"/>
                <a:gd name="T8" fmla="*/ 49 w 65"/>
                <a:gd name="T9" fmla="*/ 108 h 181"/>
                <a:gd name="T10" fmla="*/ 48 w 65"/>
                <a:gd name="T11" fmla="*/ 97 h 181"/>
                <a:gd name="T12" fmla="*/ 43 w 65"/>
                <a:gd name="T13" fmla="*/ 94 h 181"/>
                <a:gd name="T14" fmla="*/ 36 w 65"/>
                <a:gd name="T15" fmla="*/ 97 h 181"/>
                <a:gd name="T16" fmla="*/ 34 w 65"/>
                <a:gd name="T17" fmla="*/ 99 h 181"/>
                <a:gd name="T18" fmla="*/ 34 w 65"/>
                <a:gd name="T19" fmla="*/ 0 h 181"/>
                <a:gd name="T20" fmla="*/ 27 w 65"/>
                <a:gd name="T21" fmla="*/ 0 h 181"/>
                <a:gd name="T22" fmla="*/ 27 w 65"/>
                <a:gd name="T23" fmla="*/ 99 h 181"/>
                <a:gd name="T24" fmla="*/ 20 w 65"/>
                <a:gd name="T25" fmla="*/ 96 h 181"/>
                <a:gd name="T26" fmla="*/ 16 w 65"/>
                <a:gd name="T27" fmla="*/ 98 h 181"/>
                <a:gd name="T28" fmla="*/ 12 w 65"/>
                <a:gd name="T29" fmla="*/ 103 h 181"/>
                <a:gd name="T30" fmla="*/ 16 w 65"/>
                <a:gd name="T31" fmla="*/ 111 h 181"/>
                <a:gd name="T32" fmla="*/ 19 w 65"/>
                <a:gd name="T33" fmla="*/ 114 h 181"/>
                <a:gd name="T34" fmla="*/ 18 w 65"/>
                <a:gd name="T35" fmla="*/ 115 h 181"/>
                <a:gd name="T36" fmla="*/ 16 w 65"/>
                <a:gd name="T37" fmla="*/ 114 h 181"/>
                <a:gd name="T38" fmla="*/ 8 w 65"/>
                <a:gd name="T39" fmla="*/ 110 h 181"/>
                <a:gd name="T40" fmla="*/ 1 w 65"/>
                <a:gd name="T41" fmla="*/ 116 h 181"/>
                <a:gd name="T42" fmla="*/ 2 w 65"/>
                <a:gd name="T43" fmla="*/ 124 h 181"/>
                <a:gd name="T44" fmla="*/ 9 w 65"/>
                <a:gd name="T45" fmla="*/ 127 h 181"/>
                <a:gd name="T46" fmla="*/ 9 w 65"/>
                <a:gd name="T47" fmla="*/ 127 h 181"/>
                <a:gd name="T48" fmla="*/ 15 w 65"/>
                <a:gd name="T49" fmla="*/ 125 h 181"/>
                <a:gd name="T50" fmla="*/ 18 w 65"/>
                <a:gd name="T51" fmla="*/ 122 h 181"/>
                <a:gd name="T52" fmla="*/ 22 w 65"/>
                <a:gd name="T53" fmla="*/ 126 h 181"/>
                <a:gd name="T54" fmla="*/ 17 w 65"/>
                <a:gd name="T55" fmla="*/ 130 h 181"/>
                <a:gd name="T56" fmla="*/ 14 w 65"/>
                <a:gd name="T57" fmla="*/ 136 h 181"/>
                <a:gd name="T58" fmla="*/ 16 w 65"/>
                <a:gd name="T59" fmla="*/ 142 h 181"/>
                <a:gd name="T60" fmla="*/ 16 w 65"/>
                <a:gd name="T61" fmla="*/ 142 h 181"/>
                <a:gd name="T62" fmla="*/ 22 w 65"/>
                <a:gd name="T63" fmla="*/ 144 h 181"/>
                <a:gd name="T64" fmla="*/ 27 w 65"/>
                <a:gd name="T65" fmla="*/ 142 h 181"/>
                <a:gd name="T66" fmla="*/ 27 w 65"/>
                <a:gd name="T67" fmla="*/ 165 h 181"/>
                <a:gd name="T68" fmla="*/ 20 w 65"/>
                <a:gd name="T69" fmla="*/ 165 h 181"/>
                <a:gd name="T70" fmla="*/ 20 w 65"/>
                <a:gd name="T71" fmla="*/ 181 h 181"/>
                <a:gd name="T72" fmla="*/ 43 w 65"/>
                <a:gd name="T73" fmla="*/ 181 h 181"/>
                <a:gd name="T74" fmla="*/ 43 w 65"/>
                <a:gd name="T75" fmla="*/ 165 h 181"/>
                <a:gd name="T76" fmla="*/ 34 w 65"/>
                <a:gd name="T77" fmla="*/ 165 h 181"/>
                <a:gd name="T78" fmla="*/ 34 w 65"/>
                <a:gd name="T79" fmla="*/ 138 h 181"/>
                <a:gd name="T80" fmla="*/ 34 w 65"/>
                <a:gd name="T81" fmla="*/ 138 h 181"/>
                <a:gd name="T82" fmla="*/ 43 w 65"/>
                <a:gd name="T83" fmla="*/ 143 h 181"/>
                <a:gd name="T84" fmla="*/ 48 w 65"/>
                <a:gd name="T85" fmla="*/ 141 h 181"/>
                <a:gd name="T86" fmla="*/ 51 w 65"/>
                <a:gd name="T87" fmla="*/ 136 h 181"/>
                <a:gd name="T88" fmla="*/ 47 w 65"/>
                <a:gd name="T89" fmla="*/ 130 h 181"/>
                <a:gd name="T90" fmla="*/ 43 w 65"/>
                <a:gd name="T91" fmla="*/ 127 h 181"/>
                <a:gd name="T92" fmla="*/ 46 w 65"/>
                <a:gd name="T93" fmla="*/ 124 h 181"/>
                <a:gd name="T94" fmla="*/ 47 w 65"/>
                <a:gd name="T95" fmla="*/ 125 h 181"/>
                <a:gd name="T96" fmla="*/ 55 w 65"/>
                <a:gd name="T97" fmla="*/ 128 h 181"/>
                <a:gd name="T98" fmla="*/ 55 w 65"/>
                <a:gd name="T99" fmla="*/ 128 h 181"/>
                <a:gd name="T100" fmla="*/ 62 w 65"/>
                <a:gd name="T101" fmla="*/ 125 h 181"/>
                <a:gd name="T102" fmla="*/ 64 w 65"/>
                <a:gd name="T103" fmla="*/ 116 h 181"/>
                <a:gd name="T104" fmla="*/ 56 w 65"/>
                <a:gd name="T105" fmla="*/ 11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5" h="181">
                  <a:moveTo>
                    <a:pt x="56" y="110"/>
                  </a:moveTo>
                  <a:cubicBezTo>
                    <a:pt x="53" y="110"/>
                    <a:pt x="51" y="113"/>
                    <a:pt x="50" y="113"/>
                  </a:cubicBezTo>
                  <a:cubicBezTo>
                    <a:pt x="50" y="113"/>
                    <a:pt x="49" y="114"/>
                    <a:pt x="46" y="117"/>
                  </a:cubicBezTo>
                  <a:cubicBezTo>
                    <a:pt x="43" y="114"/>
                    <a:pt x="43" y="114"/>
                    <a:pt x="43" y="114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51" y="106"/>
                    <a:pt x="53" y="101"/>
                    <a:pt x="48" y="97"/>
                  </a:cubicBezTo>
                  <a:cubicBezTo>
                    <a:pt x="46" y="95"/>
                    <a:pt x="44" y="94"/>
                    <a:pt x="43" y="94"/>
                  </a:cubicBezTo>
                  <a:cubicBezTo>
                    <a:pt x="39" y="94"/>
                    <a:pt x="36" y="97"/>
                    <a:pt x="36" y="97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8"/>
                    <a:pt x="23" y="96"/>
                    <a:pt x="20" y="96"/>
                  </a:cubicBezTo>
                  <a:cubicBezTo>
                    <a:pt x="19" y="96"/>
                    <a:pt x="17" y="97"/>
                    <a:pt x="16" y="98"/>
                  </a:cubicBezTo>
                  <a:cubicBezTo>
                    <a:pt x="13" y="99"/>
                    <a:pt x="13" y="102"/>
                    <a:pt x="12" y="103"/>
                  </a:cubicBezTo>
                  <a:cubicBezTo>
                    <a:pt x="12" y="107"/>
                    <a:pt x="15" y="111"/>
                    <a:pt x="16" y="111"/>
                  </a:cubicBezTo>
                  <a:cubicBezTo>
                    <a:pt x="19" y="114"/>
                    <a:pt x="19" y="114"/>
                    <a:pt x="19" y="114"/>
                  </a:cubicBezTo>
                  <a:cubicBezTo>
                    <a:pt x="18" y="115"/>
                    <a:pt x="18" y="115"/>
                    <a:pt x="18" y="115"/>
                  </a:cubicBezTo>
                  <a:cubicBezTo>
                    <a:pt x="17" y="114"/>
                    <a:pt x="17" y="114"/>
                    <a:pt x="16" y="114"/>
                  </a:cubicBezTo>
                  <a:cubicBezTo>
                    <a:pt x="15" y="113"/>
                    <a:pt x="12" y="110"/>
                    <a:pt x="8" y="110"/>
                  </a:cubicBezTo>
                  <a:cubicBezTo>
                    <a:pt x="6" y="110"/>
                    <a:pt x="2" y="110"/>
                    <a:pt x="1" y="116"/>
                  </a:cubicBezTo>
                  <a:cubicBezTo>
                    <a:pt x="0" y="119"/>
                    <a:pt x="0" y="122"/>
                    <a:pt x="2" y="124"/>
                  </a:cubicBezTo>
                  <a:cubicBezTo>
                    <a:pt x="4" y="126"/>
                    <a:pt x="6" y="127"/>
                    <a:pt x="9" y="127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11" y="127"/>
                    <a:pt x="14" y="126"/>
                    <a:pt x="15" y="125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3"/>
                    <a:pt x="20" y="125"/>
                    <a:pt x="22" y="126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6" y="131"/>
                    <a:pt x="14" y="133"/>
                    <a:pt x="14" y="136"/>
                  </a:cubicBezTo>
                  <a:cubicBezTo>
                    <a:pt x="13" y="137"/>
                    <a:pt x="14" y="139"/>
                    <a:pt x="16" y="142"/>
                  </a:cubicBezTo>
                  <a:cubicBezTo>
                    <a:pt x="16" y="142"/>
                    <a:pt x="16" y="142"/>
                    <a:pt x="16" y="142"/>
                  </a:cubicBezTo>
                  <a:cubicBezTo>
                    <a:pt x="16" y="142"/>
                    <a:pt x="19" y="144"/>
                    <a:pt x="22" y="144"/>
                  </a:cubicBezTo>
                  <a:cubicBezTo>
                    <a:pt x="23" y="144"/>
                    <a:pt x="26" y="144"/>
                    <a:pt x="27" y="142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20" y="181"/>
                    <a:pt x="20" y="181"/>
                    <a:pt x="20" y="181"/>
                  </a:cubicBezTo>
                  <a:cubicBezTo>
                    <a:pt x="43" y="181"/>
                    <a:pt x="43" y="181"/>
                    <a:pt x="43" y="181"/>
                  </a:cubicBezTo>
                  <a:cubicBezTo>
                    <a:pt x="43" y="165"/>
                    <a:pt x="43" y="165"/>
                    <a:pt x="4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7" y="141"/>
                    <a:pt x="40" y="143"/>
                    <a:pt x="43" y="143"/>
                  </a:cubicBezTo>
                  <a:cubicBezTo>
                    <a:pt x="45" y="143"/>
                    <a:pt x="47" y="141"/>
                    <a:pt x="48" y="141"/>
                  </a:cubicBezTo>
                  <a:cubicBezTo>
                    <a:pt x="50" y="139"/>
                    <a:pt x="51" y="137"/>
                    <a:pt x="51" y="136"/>
                  </a:cubicBezTo>
                  <a:cubicBezTo>
                    <a:pt x="51" y="132"/>
                    <a:pt x="47" y="130"/>
                    <a:pt x="47" y="130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44" y="126"/>
                    <a:pt x="45" y="125"/>
                    <a:pt x="46" y="124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50" y="128"/>
                    <a:pt x="53" y="128"/>
                    <a:pt x="55" y="128"/>
                  </a:cubicBezTo>
                  <a:cubicBezTo>
                    <a:pt x="55" y="128"/>
                    <a:pt x="55" y="128"/>
                    <a:pt x="55" y="128"/>
                  </a:cubicBezTo>
                  <a:cubicBezTo>
                    <a:pt x="58" y="128"/>
                    <a:pt x="61" y="127"/>
                    <a:pt x="62" y="125"/>
                  </a:cubicBezTo>
                  <a:cubicBezTo>
                    <a:pt x="64" y="123"/>
                    <a:pt x="65" y="120"/>
                    <a:pt x="64" y="116"/>
                  </a:cubicBezTo>
                  <a:cubicBezTo>
                    <a:pt x="62" y="111"/>
                    <a:pt x="58" y="110"/>
                    <a:pt x="56" y="11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1885951" y="5424488"/>
              <a:ext cx="30163" cy="25400"/>
            </a:xfrm>
            <a:custGeom>
              <a:avLst/>
              <a:gdLst>
                <a:gd name="T0" fmla="*/ 5 w 8"/>
                <a:gd name="T1" fmla="*/ 6 h 7"/>
                <a:gd name="T2" fmla="*/ 3 w 8"/>
                <a:gd name="T3" fmla="*/ 7 h 7"/>
                <a:gd name="T4" fmla="*/ 1 w 8"/>
                <a:gd name="T5" fmla="*/ 6 h 7"/>
                <a:gd name="T6" fmla="*/ 0 w 8"/>
                <a:gd name="T7" fmla="*/ 3 h 7"/>
                <a:gd name="T8" fmla="*/ 2 w 8"/>
                <a:gd name="T9" fmla="*/ 0 h 7"/>
                <a:gd name="T10" fmla="*/ 6 w 8"/>
                <a:gd name="T11" fmla="*/ 3 h 7"/>
                <a:gd name="T12" fmla="*/ 6 w 8"/>
                <a:gd name="T13" fmla="*/ 3 h 7"/>
                <a:gd name="T14" fmla="*/ 8 w 8"/>
                <a:gd name="T15" fmla="*/ 4 h 7"/>
                <a:gd name="T16" fmla="*/ 5 w 8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5" y="6"/>
                  </a:moveTo>
                  <a:cubicBezTo>
                    <a:pt x="4" y="7"/>
                    <a:pt x="4" y="7"/>
                    <a:pt x="3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5" y="1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7" y="3"/>
                    <a:pt x="8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2052638" y="5427663"/>
              <a:ext cx="33338" cy="30163"/>
            </a:xfrm>
            <a:custGeom>
              <a:avLst/>
              <a:gdLst>
                <a:gd name="T0" fmla="*/ 4 w 9"/>
                <a:gd name="T1" fmla="*/ 1 h 8"/>
                <a:gd name="T2" fmla="*/ 6 w 9"/>
                <a:gd name="T3" fmla="*/ 0 h 8"/>
                <a:gd name="T4" fmla="*/ 8 w 9"/>
                <a:gd name="T5" fmla="*/ 2 h 8"/>
                <a:gd name="T6" fmla="*/ 8 w 9"/>
                <a:gd name="T7" fmla="*/ 6 h 8"/>
                <a:gd name="T8" fmla="*/ 1 w 9"/>
                <a:gd name="T9" fmla="*/ 5 h 8"/>
                <a:gd name="T10" fmla="*/ 0 w 9"/>
                <a:gd name="T11" fmla="*/ 4 h 8"/>
                <a:gd name="T12" fmla="*/ 4 w 9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4" y="1"/>
                  </a:move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8" y="1"/>
                    <a:pt x="8" y="2"/>
                  </a:cubicBezTo>
                  <a:cubicBezTo>
                    <a:pt x="9" y="4"/>
                    <a:pt x="9" y="5"/>
                    <a:pt x="8" y="6"/>
                  </a:cubicBezTo>
                  <a:cubicBezTo>
                    <a:pt x="6" y="8"/>
                    <a:pt x="3" y="8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2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1931988" y="5372101"/>
              <a:ext cx="33338" cy="33338"/>
            </a:xfrm>
            <a:custGeom>
              <a:avLst/>
              <a:gdLst>
                <a:gd name="T0" fmla="*/ 0 w 9"/>
                <a:gd name="T1" fmla="*/ 2 h 9"/>
                <a:gd name="T2" fmla="*/ 1 w 9"/>
                <a:gd name="T3" fmla="*/ 1 h 9"/>
                <a:gd name="T4" fmla="*/ 2 w 9"/>
                <a:gd name="T5" fmla="*/ 0 h 9"/>
                <a:gd name="T6" fmla="*/ 7 w 9"/>
                <a:gd name="T7" fmla="*/ 4 h 9"/>
                <a:gd name="T8" fmla="*/ 9 w 9"/>
                <a:gd name="T9" fmla="*/ 5 h 9"/>
                <a:gd name="T10" fmla="*/ 5 w 9"/>
                <a:gd name="T11" fmla="*/ 9 h 9"/>
                <a:gd name="T12" fmla="*/ 2 w 9"/>
                <a:gd name="T13" fmla="*/ 6 h 9"/>
                <a:gd name="T14" fmla="*/ 0 w 9"/>
                <a:gd name="T1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9">
                  <a:moveTo>
                    <a:pt x="0" y="2"/>
                  </a:moveTo>
                  <a:cubicBezTo>
                    <a:pt x="0" y="2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4" y="0"/>
                    <a:pt x="6" y="3"/>
                    <a:pt x="7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2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1935163" y="5480051"/>
              <a:ext cx="30163" cy="34925"/>
            </a:xfrm>
            <a:custGeom>
              <a:avLst/>
              <a:gdLst>
                <a:gd name="T0" fmla="*/ 8 w 8"/>
                <a:gd name="T1" fmla="*/ 4 h 9"/>
                <a:gd name="T2" fmla="*/ 4 w 8"/>
                <a:gd name="T3" fmla="*/ 8 h 9"/>
                <a:gd name="T4" fmla="*/ 3 w 8"/>
                <a:gd name="T5" fmla="*/ 9 h 9"/>
                <a:gd name="T6" fmla="*/ 1 w 8"/>
                <a:gd name="T7" fmla="*/ 8 h 9"/>
                <a:gd name="T8" fmla="*/ 0 w 8"/>
                <a:gd name="T9" fmla="*/ 6 h 9"/>
                <a:gd name="T10" fmla="*/ 2 w 8"/>
                <a:gd name="T11" fmla="*/ 4 h 9"/>
                <a:gd name="T12" fmla="*/ 7 w 8"/>
                <a:gd name="T13" fmla="*/ 0 h 9"/>
                <a:gd name="T14" fmla="*/ 8 w 8"/>
                <a:gd name="T15" fmla="*/ 1 h 9"/>
                <a:gd name="T16" fmla="*/ 8 w 8"/>
                <a:gd name="T1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9">
                  <a:moveTo>
                    <a:pt x="8" y="4"/>
                  </a:moveTo>
                  <a:cubicBezTo>
                    <a:pt x="6" y="6"/>
                    <a:pt x="5" y="8"/>
                    <a:pt x="4" y="8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2" y="9"/>
                    <a:pt x="1" y="8"/>
                    <a:pt x="1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1" y="5"/>
                    <a:pt x="2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1"/>
                    <a:pt x="8" y="1"/>
                  </a:cubicBezTo>
                  <a:lnTo>
                    <a:pt x="8" y="4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1946276" y="5430838"/>
              <a:ext cx="23813" cy="19050"/>
            </a:xfrm>
            <a:custGeom>
              <a:avLst/>
              <a:gdLst>
                <a:gd name="T0" fmla="*/ 4 w 6"/>
                <a:gd name="T1" fmla="*/ 5 h 5"/>
                <a:gd name="T2" fmla="*/ 0 w 6"/>
                <a:gd name="T3" fmla="*/ 2 h 5"/>
                <a:gd name="T4" fmla="*/ 1 w 6"/>
                <a:gd name="T5" fmla="*/ 0 h 5"/>
                <a:gd name="T6" fmla="*/ 6 w 6"/>
                <a:gd name="T7" fmla="*/ 4 h 5"/>
                <a:gd name="T8" fmla="*/ 4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4" y="5"/>
                  </a:moveTo>
                  <a:cubicBezTo>
                    <a:pt x="2" y="4"/>
                    <a:pt x="1" y="3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6" y="4"/>
                    <a:pt x="6" y="4"/>
                    <a:pt x="6" y="4"/>
                  </a:cubicBezTo>
                  <a:lnTo>
                    <a:pt x="4" y="5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1976438" y="5457826"/>
              <a:ext cx="19050" cy="15875"/>
            </a:xfrm>
            <a:custGeom>
              <a:avLst/>
              <a:gdLst>
                <a:gd name="T0" fmla="*/ 4 w 5"/>
                <a:gd name="T1" fmla="*/ 4 h 4"/>
                <a:gd name="T2" fmla="*/ 4 w 5"/>
                <a:gd name="T3" fmla="*/ 2 h 4"/>
                <a:gd name="T4" fmla="*/ 0 w 5"/>
                <a:gd name="T5" fmla="*/ 2 h 4"/>
                <a:gd name="T6" fmla="*/ 2 w 5"/>
                <a:gd name="T7" fmla="*/ 0 h 4"/>
                <a:gd name="T8" fmla="*/ 5 w 5"/>
                <a:gd name="T9" fmla="*/ 3 h 4"/>
                <a:gd name="T10" fmla="*/ 4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4" y="4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2003426" y="5480051"/>
              <a:ext cx="30163" cy="30163"/>
            </a:xfrm>
            <a:custGeom>
              <a:avLst/>
              <a:gdLst>
                <a:gd name="T0" fmla="*/ 7 w 8"/>
                <a:gd name="T1" fmla="*/ 4 h 8"/>
                <a:gd name="T2" fmla="*/ 8 w 8"/>
                <a:gd name="T3" fmla="*/ 6 h 8"/>
                <a:gd name="T4" fmla="*/ 7 w 8"/>
                <a:gd name="T5" fmla="*/ 7 h 8"/>
                <a:gd name="T6" fmla="*/ 7 w 8"/>
                <a:gd name="T7" fmla="*/ 7 h 8"/>
                <a:gd name="T8" fmla="*/ 6 w 8"/>
                <a:gd name="T9" fmla="*/ 8 h 8"/>
                <a:gd name="T10" fmla="*/ 2 w 8"/>
                <a:gd name="T11" fmla="*/ 5 h 8"/>
                <a:gd name="T12" fmla="*/ 0 w 8"/>
                <a:gd name="T13" fmla="*/ 3 h 8"/>
                <a:gd name="T14" fmla="*/ 2 w 8"/>
                <a:gd name="T15" fmla="*/ 0 h 8"/>
                <a:gd name="T16" fmla="*/ 7 w 8"/>
                <a:gd name="T1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7" y="4"/>
                  </a:moveTo>
                  <a:cubicBezTo>
                    <a:pt x="7" y="4"/>
                    <a:pt x="8" y="5"/>
                    <a:pt x="8" y="6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5" y="8"/>
                    <a:pt x="3" y="7"/>
                    <a:pt x="2" y="5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1998663" y="5430838"/>
              <a:ext cx="23813" cy="23813"/>
            </a:xfrm>
            <a:custGeom>
              <a:avLst/>
              <a:gdLst>
                <a:gd name="T0" fmla="*/ 0 w 6"/>
                <a:gd name="T1" fmla="*/ 3 h 6"/>
                <a:gd name="T2" fmla="*/ 3 w 6"/>
                <a:gd name="T3" fmla="*/ 0 h 6"/>
                <a:gd name="T4" fmla="*/ 6 w 6"/>
                <a:gd name="T5" fmla="*/ 3 h 6"/>
                <a:gd name="T6" fmla="*/ 6 w 6"/>
                <a:gd name="T7" fmla="*/ 3 h 6"/>
                <a:gd name="T8" fmla="*/ 3 w 6"/>
                <a:gd name="T9" fmla="*/ 6 h 6"/>
                <a:gd name="T10" fmla="*/ 0 w 6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0" y="3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1995488" y="5367338"/>
              <a:ext cx="41275" cy="38100"/>
            </a:xfrm>
            <a:custGeom>
              <a:avLst/>
              <a:gdLst>
                <a:gd name="T0" fmla="*/ 5 w 11"/>
                <a:gd name="T1" fmla="*/ 1 h 10"/>
                <a:gd name="T2" fmla="*/ 8 w 11"/>
                <a:gd name="T3" fmla="*/ 0 h 10"/>
                <a:gd name="T4" fmla="*/ 10 w 11"/>
                <a:gd name="T5" fmla="*/ 1 h 10"/>
                <a:gd name="T6" fmla="*/ 10 w 11"/>
                <a:gd name="T7" fmla="*/ 4 h 10"/>
                <a:gd name="T8" fmla="*/ 4 w 11"/>
                <a:gd name="T9" fmla="*/ 10 h 10"/>
                <a:gd name="T10" fmla="*/ 0 w 11"/>
                <a:gd name="T11" fmla="*/ 6 h 10"/>
                <a:gd name="T12" fmla="*/ 0 w 11"/>
                <a:gd name="T13" fmla="*/ 6 h 10"/>
                <a:gd name="T14" fmla="*/ 5 w 11"/>
                <a:gd name="T1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0">
                  <a:moveTo>
                    <a:pt x="5" y="1"/>
                  </a:moveTo>
                  <a:cubicBezTo>
                    <a:pt x="6" y="1"/>
                    <a:pt x="7" y="0"/>
                    <a:pt x="8" y="0"/>
                  </a:cubicBezTo>
                  <a:cubicBezTo>
                    <a:pt x="8" y="0"/>
                    <a:pt x="9" y="0"/>
                    <a:pt x="10" y="1"/>
                  </a:cubicBezTo>
                  <a:cubicBezTo>
                    <a:pt x="11" y="2"/>
                    <a:pt x="11" y="3"/>
                    <a:pt x="10" y="4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1965326" y="5405438"/>
              <a:ext cx="30163" cy="25400"/>
            </a:xfrm>
            <a:custGeom>
              <a:avLst/>
              <a:gdLst>
                <a:gd name="T0" fmla="*/ 19 w 19"/>
                <a:gd name="T1" fmla="*/ 9 h 16"/>
                <a:gd name="T2" fmla="*/ 12 w 19"/>
                <a:gd name="T3" fmla="*/ 16 h 16"/>
                <a:gd name="T4" fmla="*/ 0 w 19"/>
                <a:gd name="T5" fmla="*/ 7 h 16"/>
                <a:gd name="T6" fmla="*/ 10 w 19"/>
                <a:gd name="T7" fmla="*/ 0 h 16"/>
                <a:gd name="T8" fmla="*/ 19 w 19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9" y="9"/>
                  </a:moveTo>
                  <a:lnTo>
                    <a:pt x="12" y="16"/>
                  </a:lnTo>
                  <a:lnTo>
                    <a:pt x="0" y="7"/>
                  </a:lnTo>
                  <a:lnTo>
                    <a:pt x="10" y="0"/>
                  </a:lnTo>
                  <a:lnTo>
                    <a:pt x="19" y="9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5" name="AutoShape 60"/>
          <p:cNvSpPr>
            <a:spLocks noChangeAspect="1" noChangeArrowheads="1" noTextEdit="1"/>
          </p:cNvSpPr>
          <p:nvPr/>
        </p:nvSpPr>
        <p:spPr bwMode="auto">
          <a:xfrm>
            <a:off x="3965575" y="4256088"/>
            <a:ext cx="4500563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50" name="组合 149"/>
          <p:cNvGrpSpPr/>
          <p:nvPr/>
        </p:nvGrpSpPr>
        <p:grpSpPr>
          <a:xfrm>
            <a:off x="3962400" y="6029325"/>
            <a:ext cx="4503738" cy="503237"/>
            <a:chOff x="3962400" y="6029325"/>
            <a:chExt cx="4503738" cy="503237"/>
          </a:xfrm>
        </p:grpSpPr>
        <p:sp>
          <p:nvSpPr>
            <p:cNvPr id="66" name="Freeform 62"/>
            <p:cNvSpPr>
              <a:spLocks/>
            </p:cNvSpPr>
            <p:nvPr/>
          </p:nvSpPr>
          <p:spPr bwMode="auto">
            <a:xfrm>
              <a:off x="4430713" y="6172200"/>
              <a:ext cx="3554413" cy="360362"/>
            </a:xfrm>
            <a:custGeom>
              <a:avLst/>
              <a:gdLst>
                <a:gd name="T0" fmla="*/ 8 w 2239"/>
                <a:gd name="T1" fmla="*/ 0 h 227"/>
                <a:gd name="T2" fmla="*/ 2239 w 2239"/>
                <a:gd name="T3" fmla="*/ 0 h 227"/>
                <a:gd name="T4" fmla="*/ 2238 w 2239"/>
                <a:gd name="T5" fmla="*/ 227 h 227"/>
                <a:gd name="T6" fmla="*/ 0 w 2239"/>
                <a:gd name="T7" fmla="*/ 227 h 227"/>
                <a:gd name="T8" fmla="*/ 8 w 2239"/>
                <a:gd name="T9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9" h="227">
                  <a:moveTo>
                    <a:pt x="8" y="0"/>
                  </a:moveTo>
                  <a:lnTo>
                    <a:pt x="2239" y="0"/>
                  </a:lnTo>
                  <a:lnTo>
                    <a:pt x="2238" y="227"/>
                  </a:lnTo>
                  <a:lnTo>
                    <a:pt x="0" y="22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63"/>
            <p:cNvSpPr>
              <a:spLocks noChangeArrowheads="1"/>
            </p:cNvSpPr>
            <p:nvPr/>
          </p:nvSpPr>
          <p:spPr bwMode="auto">
            <a:xfrm>
              <a:off x="5127625" y="6205538"/>
              <a:ext cx="233140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D03333"/>
                  </a:solidFill>
                  <a:effectLst/>
                  <a:latin typeface="Times New Roman" panose="02020603050405020304" pitchFamily="18" charset="0"/>
                </a:rPr>
                <a:t>YEAR OF</a:t>
              </a: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D03333"/>
                  </a:solidFill>
                  <a:effectLst/>
                  <a:latin typeface="Times New Roman" panose="02020603050405020304" pitchFamily="18" charset="0"/>
                </a:rPr>
                <a:t>  THE  RAT</a:t>
              </a:r>
              <a:endPara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2" name="Freeform 68"/>
            <p:cNvSpPr>
              <a:spLocks/>
            </p:cNvSpPr>
            <p:nvPr/>
          </p:nvSpPr>
          <p:spPr bwMode="auto">
            <a:xfrm>
              <a:off x="4708525" y="6269038"/>
              <a:ext cx="60325" cy="80962"/>
            </a:xfrm>
            <a:custGeom>
              <a:avLst/>
              <a:gdLst>
                <a:gd name="T0" fmla="*/ 24 w 24"/>
                <a:gd name="T1" fmla="*/ 11 h 32"/>
                <a:gd name="T2" fmla="*/ 17 w 24"/>
                <a:gd name="T3" fmla="*/ 0 h 32"/>
                <a:gd name="T4" fmla="*/ 12 w 24"/>
                <a:gd name="T5" fmla="*/ 4 h 32"/>
                <a:gd name="T6" fmla="*/ 7 w 24"/>
                <a:gd name="T7" fmla="*/ 0 h 32"/>
                <a:gd name="T8" fmla="*/ 1 w 24"/>
                <a:gd name="T9" fmla="*/ 10 h 32"/>
                <a:gd name="T10" fmla="*/ 9 w 24"/>
                <a:gd name="T11" fmla="*/ 32 h 32"/>
                <a:gd name="T12" fmla="*/ 12 w 24"/>
                <a:gd name="T13" fmla="*/ 27 h 32"/>
                <a:gd name="T14" fmla="*/ 12 w 24"/>
                <a:gd name="T15" fmla="*/ 15 h 32"/>
                <a:gd name="T16" fmla="*/ 10 w 24"/>
                <a:gd name="T17" fmla="*/ 13 h 32"/>
                <a:gd name="T18" fmla="*/ 12 w 24"/>
                <a:gd name="T19" fmla="*/ 10 h 32"/>
                <a:gd name="T20" fmla="*/ 15 w 24"/>
                <a:gd name="T21" fmla="*/ 13 h 32"/>
                <a:gd name="T22" fmla="*/ 13 w 24"/>
                <a:gd name="T23" fmla="*/ 15 h 32"/>
                <a:gd name="T24" fmla="*/ 13 w 24"/>
                <a:gd name="T25" fmla="*/ 27 h 32"/>
                <a:gd name="T26" fmla="*/ 16 w 24"/>
                <a:gd name="T27" fmla="*/ 32 h 32"/>
                <a:gd name="T28" fmla="*/ 24 w 24"/>
                <a:gd name="T29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32">
                  <a:moveTo>
                    <a:pt x="24" y="11"/>
                  </a:moveTo>
                  <a:cubicBezTo>
                    <a:pt x="24" y="2"/>
                    <a:pt x="17" y="0"/>
                    <a:pt x="17" y="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2" y="1"/>
                    <a:pt x="1" y="10"/>
                  </a:cubicBezTo>
                  <a:cubicBezTo>
                    <a:pt x="0" y="18"/>
                    <a:pt x="9" y="32"/>
                    <a:pt x="9" y="32"/>
                  </a:cubicBezTo>
                  <a:cubicBezTo>
                    <a:pt x="9" y="32"/>
                    <a:pt x="8" y="27"/>
                    <a:pt x="12" y="27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0" y="14"/>
                    <a:pt x="10" y="13"/>
                  </a:cubicBezTo>
                  <a:cubicBezTo>
                    <a:pt x="10" y="11"/>
                    <a:pt x="11" y="10"/>
                    <a:pt x="12" y="10"/>
                  </a:cubicBezTo>
                  <a:cubicBezTo>
                    <a:pt x="14" y="10"/>
                    <a:pt x="15" y="11"/>
                    <a:pt x="15" y="13"/>
                  </a:cubicBezTo>
                  <a:cubicBezTo>
                    <a:pt x="15" y="14"/>
                    <a:pt x="14" y="15"/>
                    <a:pt x="13" y="15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7" y="27"/>
                    <a:pt x="16" y="32"/>
                    <a:pt x="16" y="32"/>
                  </a:cubicBezTo>
                  <a:cubicBezTo>
                    <a:pt x="16" y="32"/>
                    <a:pt x="24" y="21"/>
                    <a:pt x="24" y="11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9"/>
            <p:cNvSpPr>
              <a:spLocks/>
            </p:cNvSpPr>
            <p:nvPr/>
          </p:nvSpPr>
          <p:spPr bwMode="auto">
            <a:xfrm>
              <a:off x="4751388" y="6300788"/>
              <a:ext cx="84138" cy="71437"/>
            </a:xfrm>
            <a:custGeom>
              <a:avLst/>
              <a:gdLst>
                <a:gd name="T0" fmla="*/ 25 w 33"/>
                <a:gd name="T1" fmla="*/ 24 h 28"/>
                <a:gd name="T2" fmla="*/ 32 w 33"/>
                <a:gd name="T3" fmla="*/ 13 h 28"/>
                <a:gd name="T4" fmla="*/ 26 w 33"/>
                <a:gd name="T5" fmla="*/ 10 h 28"/>
                <a:gd name="T6" fmla="*/ 28 w 33"/>
                <a:gd name="T7" fmla="*/ 4 h 28"/>
                <a:gd name="T8" fmla="*/ 16 w 33"/>
                <a:gd name="T9" fmla="*/ 2 h 28"/>
                <a:gd name="T10" fmla="*/ 0 w 33"/>
                <a:gd name="T11" fmla="*/ 20 h 28"/>
                <a:gd name="T12" fmla="*/ 6 w 33"/>
                <a:gd name="T13" fmla="*/ 20 h 28"/>
                <a:gd name="T14" fmla="*/ 16 w 33"/>
                <a:gd name="T15" fmla="*/ 15 h 28"/>
                <a:gd name="T16" fmla="*/ 17 w 33"/>
                <a:gd name="T17" fmla="*/ 12 h 28"/>
                <a:gd name="T18" fmla="*/ 21 w 33"/>
                <a:gd name="T19" fmla="*/ 13 h 28"/>
                <a:gd name="T20" fmla="*/ 20 w 33"/>
                <a:gd name="T21" fmla="*/ 16 h 28"/>
                <a:gd name="T22" fmla="*/ 16 w 33"/>
                <a:gd name="T23" fmla="*/ 16 h 28"/>
                <a:gd name="T24" fmla="*/ 6 w 33"/>
                <a:gd name="T25" fmla="*/ 20 h 28"/>
                <a:gd name="T26" fmla="*/ 2 w 33"/>
                <a:gd name="T27" fmla="*/ 26 h 28"/>
                <a:gd name="T28" fmla="*/ 25 w 33"/>
                <a:gd name="T2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28">
                  <a:moveTo>
                    <a:pt x="25" y="24"/>
                  </a:moveTo>
                  <a:cubicBezTo>
                    <a:pt x="33" y="20"/>
                    <a:pt x="32" y="13"/>
                    <a:pt x="32" y="13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4" y="0"/>
                    <a:pt x="16" y="2"/>
                  </a:cubicBezTo>
                  <a:cubicBezTo>
                    <a:pt x="8" y="5"/>
                    <a:pt x="0" y="20"/>
                    <a:pt x="0" y="20"/>
                  </a:cubicBezTo>
                  <a:cubicBezTo>
                    <a:pt x="0" y="20"/>
                    <a:pt x="4" y="16"/>
                    <a:pt x="6" y="20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4"/>
                    <a:pt x="16" y="12"/>
                    <a:pt x="17" y="12"/>
                  </a:cubicBezTo>
                  <a:cubicBezTo>
                    <a:pt x="19" y="11"/>
                    <a:pt x="20" y="12"/>
                    <a:pt x="21" y="13"/>
                  </a:cubicBezTo>
                  <a:cubicBezTo>
                    <a:pt x="21" y="14"/>
                    <a:pt x="21" y="16"/>
                    <a:pt x="20" y="16"/>
                  </a:cubicBezTo>
                  <a:cubicBezTo>
                    <a:pt x="18" y="17"/>
                    <a:pt x="17" y="17"/>
                    <a:pt x="1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8" y="24"/>
                    <a:pt x="2" y="26"/>
                    <a:pt x="2" y="26"/>
                  </a:cubicBezTo>
                  <a:cubicBezTo>
                    <a:pt x="2" y="26"/>
                    <a:pt x="16" y="28"/>
                    <a:pt x="25" y="24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0"/>
            <p:cNvSpPr>
              <a:spLocks/>
            </p:cNvSpPr>
            <p:nvPr/>
          </p:nvSpPr>
          <p:spPr bwMode="auto">
            <a:xfrm>
              <a:off x="4646613" y="6300788"/>
              <a:ext cx="84138" cy="71437"/>
            </a:xfrm>
            <a:custGeom>
              <a:avLst/>
              <a:gdLst>
                <a:gd name="T0" fmla="*/ 8 w 33"/>
                <a:gd name="T1" fmla="*/ 24 h 28"/>
                <a:gd name="T2" fmla="*/ 1 w 33"/>
                <a:gd name="T3" fmla="*/ 13 h 28"/>
                <a:gd name="T4" fmla="*/ 7 w 33"/>
                <a:gd name="T5" fmla="*/ 11 h 28"/>
                <a:gd name="T6" fmla="*/ 5 w 33"/>
                <a:gd name="T7" fmla="*/ 4 h 28"/>
                <a:gd name="T8" fmla="*/ 16 w 33"/>
                <a:gd name="T9" fmla="*/ 3 h 28"/>
                <a:gd name="T10" fmla="*/ 33 w 33"/>
                <a:gd name="T11" fmla="*/ 20 h 28"/>
                <a:gd name="T12" fmla="*/ 27 w 33"/>
                <a:gd name="T13" fmla="*/ 20 h 28"/>
                <a:gd name="T14" fmla="*/ 17 w 33"/>
                <a:gd name="T15" fmla="*/ 15 h 28"/>
                <a:gd name="T16" fmla="*/ 15 w 33"/>
                <a:gd name="T17" fmla="*/ 12 h 28"/>
                <a:gd name="T18" fmla="*/ 12 w 33"/>
                <a:gd name="T19" fmla="*/ 13 h 28"/>
                <a:gd name="T20" fmla="*/ 13 w 33"/>
                <a:gd name="T21" fmla="*/ 17 h 28"/>
                <a:gd name="T22" fmla="*/ 16 w 33"/>
                <a:gd name="T23" fmla="*/ 16 h 28"/>
                <a:gd name="T24" fmla="*/ 27 w 33"/>
                <a:gd name="T25" fmla="*/ 21 h 28"/>
                <a:gd name="T26" fmla="*/ 30 w 33"/>
                <a:gd name="T27" fmla="*/ 26 h 28"/>
                <a:gd name="T28" fmla="*/ 8 w 33"/>
                <a:gd name="T2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28">
                  <a:moveTo>
                    <a:pt x="8" y="24"/>
                  </a:moveTo>
                  <a:cubicBezTo>
                    <a:pt x="0" y="20"/>
                    <a:pt x="1" y="13"/>
                    <a:pt x="1" y="1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9" y="0"/>
                    <a:pt x="16" y="3"/>
                  </a:cubicBezTo>
                  <a:cubicBezTo>
                    <a:pt x="24" y="5"/>
                    <a:pt x="33" y="20"/>
                    <a:pt x="33" y="20"/>
                  </a:cubicBezTo>
                  <a:cubicBezTo>
                    <a:pt x="33" y="20"/>
                    <a:pt x="29" y="16"/>
                    <a:pt x="27" y="20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6" y="12"/>
                    <a:pt x="15" y="12"/>
                  </a:cubicBezTo>
                  <a:cubicBezTo>
                    <a:pt x="14" y="11"/>
                    <a:pt x="12" y="12"/>
                    <a:pt x="12" y="13"/>
                  </a:cubicBezTo>
                  <a:cubicBezTo>
                    <a:pt x="11" y="14"/>
                    <a:pt x="12" y="16"/>
                    <a:pt x="13" y="17"/>
                  </a:cubicBezTo>
                  <a:cubicBezTo>
                    <a:pt x="14" y="17"/>
                    <a:pt x="16" y="17"/>
                    <a:pt x="16" y="16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5" y="25"/>
                    <a:pt x="30" y="26"/>
                    <a:pt x="30" y="26"/>
                  </a:cubicBezTo>
                  <a:cubicBezTo>
                    <a:pt x="30" y="26"/>
                    <a:pt x="16" y="28"/>
                    <a:pt x="8" y="24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1"/>
            <p:cNvSpPr>
              <a:spLocks/>
            </p:cNvSpPr>
            <p:nvPr/>
          </p:nvSpPr>
          <p:spPr bwMode="auto">
            <a:xfrm>
              <a:off x="4667250" y="6370638"/>
              <a:ext cx="74613" cy="85725"/>
            </a:xfrm>
            <a:custGeom>
              <a:avLst/>
              <a:gdLst>
                <a:gd name="T0" fmla="*/ 5 w 29"/>
                <a:gd name="T1" fmla="*/ 14 h 34"/>
                <a:gd name="T2" fmla="*/ 6 w 29"/>
                <a:gd name="T3" fmla="*/ 28 h 34"/>
                <a:gd name="T4" fmla="*/ 12 w 29"/>
                <a:gd name="T5" fmla="*/ 26 h 34"/>
                <a:gd name="T6" fmla="*/ 14 w 29"/>
                <a:gd name="T7" fmla="*/ 32 h 34"/>
                <a:gd name="T8" fmla="*/ 24 w 29"/>
                <a:gd name="T9" fmla="*/ 27 h 34"/>
                <a:gd name="T10" fmla="*/ 28 w 29"/>
                <a:gd name="T11" fmla="*/ 3 h 34"/>
                <a:gd name="T12" fmla="*/ 23 w 29"/>
                <a:gd name="T13" fmla="*/ 7 h 34"/>
                <a:gd name="T14" fmla="*/ 17 w 29"/>
                <a:gd name="T15" fmla="*/ 17 h 34"/>
                <a:gd name="T16" fmla="*/ 18 w 29"/>
                <a:gd name="T17" fmla="*/ 20 h 34"/>
                <a:gd name="T18" fmla="*/ 14 w 29"/>
                <a:gd name="T19" fmla="*/ 21 h 34"/>
                <a:gd name="T20" fmla="*/ 13 w 29"/>
                <a:gd name="T21" fmla="*/ 17 h 34"/>
                <a:gd name="T22" fmla="*/ 17 w 29"/>
                <a:gd name="T23" fmla="*/ 16 h 34"/>
                <a:gd name="T24" fmla="*/ 22 w 29"/>
                <a:gd name="T25" fmla="*/ 6 h 34"/>
                <a:gd name="T26" fmla="*/ 22 w 29"/>
                <a:gd name="T27" fmla="*/ 0 h 34"/>
                <a:gd name="T28" fmla="*/ 5 w 29"/>
                <a:gd name="T29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34">
                  <a:moveTo>
                    <a:pt x="5" y="14"/>
                  </a:moveTo>
                  <a:cubicBezTo>
                    <a:pt x="0" y="22"/>
                    <a:pt x="6" y="28"/>
                    <a:pt x="6" y="28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9" y="34"/>
                    <a:pt x="24" y="27"/>
                  </a:cubicBezTo>
                  <a:cubicBezTo>
                    <a:pt x="29" y="20"/>
                    <a:pt x="28" y="3"/>
                    <a:pt x="28" y="3"/>
                  </a:cubicBezTo>
                  <a:cubicBezTo>
                    <a:pt x="28" y="3"/>
                    <a:pt x="27" y="8"/>
                    <a:pt x="23" y="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9" y="19"/>
                    <a:pt x="18" y="20"/>
                  </a:cubicBezTo>
                  <a:cubicBezTo>
                    <a:pt x="17" y="21"/>
                    <a:pt x="16" y="22"/>
                    <a:pt x="14" y="21"/>
                  </a:cubicBezTo>
                  <a:cubicBezTo>
                    <a:pt x="13" y="20"/>
                    <a:pt x="13" y="19"/>
                    <a:pt x="13" y="17"/>
                  </a:cubicBezTo>
                  <a:cubicBezTo>
                    <a:pt x="14" y="16"/>
                    <a:pt x="15" y="16"/>
                    <a:pt x="17" y="1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9" y="4"/>
                    <a:pt x="22" y="0"/>
                    <a:pt x="22" y="0"/>
                  </a:cubicBezTo>
                  <a:cubicBezTo>
                    <a:pt x="22" y="0"/>
                    <a:pt x="10" y="6"/>
                    <a:pt x="5" y="14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2"/>
            <p:cNvSpPr>
              <a:spLocks/>
            </p:cNvSpPr>
            <p:nvPr/>
          </p:nvSpPr>
          <p:spPr bwMode="auto">
            <a:xfrm>
              <a:off x="4735513" y="6370638"/>
              <a:ext cx="74613" cy="85725"/>
            </a:xfrm>
            <a:custGeom>
              <a:avLst/>
              <a:gdLst>
                <a:gd name="T0" fmla="*/ 25 w 29"/>
                <a:gd name="T1" fmla="*/ 15 h 34"/>
                <a:gd name="T2" fmla="*/ 23 w 29"/>
                <a:gd name="T3" fmla="*/ 29 h 34"/>
                <a:gd name="T4" fmla="*/ 17 w 29"/>
                <a:gd name="T5" fmla="*/ 27 h 34"/>
                <a:gd name="T6" fmla="*/ 15 w 29"/>
                <a:gd name="T7" fmla="*/ 33 h 34"/>
                <a:gd name="T8" fmla="*/ 5 w 29"/>
                <a:gd name="T9" fmla="*/ 27 h 34"/>
                <a:gd name="T10" fmla="*/ 2 w 29"/>
                <a:gd name="T11" fmla="*/ 3 h 34"/>
                <a:gd name="T12" fmla="*/ 7 w 29"/>
                <a:gd name="T13" fmla="*/ 7 h 34"/>
                <a:gd name="T14" fmla="*/ 12 w 29"/>
                <a:gd name="T15" fmla="*/ 17 h 34"/>
                <a:gd name="T16" fmla="*/ 11 w 29"/>
                <a:gd name="T17" fmla="*/ 20 h 34"/>
                <a:gd name="T18" fmla="*/ 15 w 29"/>
                <a:gd name="T19" fmla="*/ 21 h 34"/>
                <a:gd name="T20" fmla="*/ 16 w 29"/>
                <a:gd name="T21" fmla="*/ 18 h 34"/>
                <a:gd name="T22" fmla="*/ 13 w 29"/>
                <a:gd name="T23" fmla="*/ 17 h 34"/>
                <a:gd name="T24" fmla="*/ 8 w 29"/>
                <a:gd name="T25" fmla="*/ 6 h 34"/>
                <a:gd name="T26" fmla="*/ 9 w 29"/>
                <a:gd name="T27" fmla="*/ 0 h 34"/>
                <a:gd name="T28" fmla="*/ 25 w 29"/>
                <a:gd name="T29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34">
                  <a:moveTo>
                    <a:pt x="25" y="15"/>
                  </a:moveTo>
                  <a:cubicBezTo>
                    <a:pt x="29" y="24"/>
                    <a:pt x="23" y="29"/>
                    <a:pt x="23" y="29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9" y="34"/>
                    <a:pt x="5" y="27"/>
                  </a:cubicBezTo>
                  <a:cubicBezTo>
                    <a:pt x="0" y="20"/>
                    <a:pt x="2" y="3"/>
                    <a:pt x="2" y="3"/>
                  </a:cubicBezTo>
                  <a:cubicBezTo>
                    <a:pt x="2" y="3"/>
                    <a:pt x="4" y="8"/>
                    <a:pt x="7" y="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8"/>
                    <a:pt x="11" y="19"/>
                    <a:pt x="11" y="20"/>
                  </a:cubicBezTo>
                  <a:cubicBezTo>
                    <a:pt x="12" y="22"/>
                    <a:pt x="13" y="22"/>
                    <a:pt x="15" y="21"/>
                  </a:cubicBezTo>
                  <a:cubicBezTo>
                    <a:pt x="16" y="21"/>
                    <a:pt x="17" y="19"/>
                    <a:pt x="16" y="18"/>
                  </a:cubicBezTo>
                  <a:cubicBezTo>
                    <a:pt x="15" y="17"/>
                    <a:pt x="14" y="16"/>
                    <a:pt x="13" y="1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2" y="4"/>
                    <a:pt x="9" y="0"/>
                    <a:pt x="9" y="0"/>
                  </a:cubicBezTo>
                  <a:cubicBezTo>
                    <a:pt x="9" y="0"/>
                    <a:pt x="21" y="7"/>
                    <a:pt x="25" y="15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3"/>
            <p:cNvSpPr>
              <a:spLocks/>
            </p:cNvSpPr>
            <p:nvPr/>
          </p:nvSpPr>
          <p:spPr bwMode="auto">
            <a:xfrm>
              <a:off x="7646988" y="6269038"/>
              <a:ext cx="61913" cy="80962"/>
            </a:xfrm>
            <a:custGeom>
              <a:avLst/>
              <a:gdLst>
                <a:gd name="T0" fmla="*/ 24 w 24"/>
                <a:gd name="T1" fmla="*/ 11 h 32"/>
                <a:gd name="T2" fmla="*/ 17 w 24"/>
                <a:gd name="T3" fmla="*/ 0 h 32"/>
                <a:gd name="T4" fmla="*/ 13 w 24"/>
                <a:gd name="T5" fmla="*/ 4 h 32"/>
                <a:gd name="T6" fmla="*/ 8 w 24"/>
                <a:gd name="T7" fmla="*/ 0 h 32"/>
                <a:gd name="T8" fmla="*/ 1 w 24"/>
                <a:gd name="T9" fmla="*/ 10 h 32"/>
                <a:gd name="T10" fmla="*/ 9 w 24"/>
                <a:gd name="T11" fmla="*/ 32 h 32"/>
                <a:gd name="T12" fmla="*/ 12 w 24"/>
                <a:gd name="T13" fmla="*/ 27 h 32"/>
                <a:gd name="T14" fmla="*/ 12 w 24"/>
                <a:gd name="T15" fmla="*/ 15 h 32"/>
                <a:gd name="T16" fmla="*/ 10 w 24"/>
                <a:gd name="T17" fmla="*/ 13 h 32"/>
                <a:gd name="T18" fmla="*/ 13 w 24"/>
                <a:gd name="T19" fmla="*/ 10 h 32"/>
                <a:gd name="T20" fmla="*/ 15 w 24"/>
                <a:gd name="T21" fmla="*/ 13 h 32"/>
                <a:gd name="T22" fmla="*/ 13 w 24"/>
                <a:gd name="T23" fmla="*/ 15 h 32"/>
                <a:gd name="T24" fmla="*/ 13 w 24"/>
                <a:gd name="T25" fmla="*/ 27 h 32"/>
                <a:gd name="T26" fmla="*/ 17 w 24"/>
                <a:gd name="T27" fmla="*/ 32 h 32"/>
                <a:gd name="T28" fmla="*/ 24 w 24"/>
                <a:gd name="T29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32">
                  <a:moveTo>
                    <a:pt x="24" y="11"/>
                  </a:moveTo>
                  <a:cubicBezTo>
                    <a:pt x="24" y="2"/>
                    <a:pt x="17" y="0"/>
                    <a:pt x="17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2" y="1"/>
                    <a:pt x="1" y="10"/>
                  </a:cubicBezTo>
                  <a:cubicBezTo>
                    <a:pt x="0" y="18"/>
                    <a:pt x="9" y="32"/>
                    <a:pt x="9" y="32"/>
                  </a:cubicBezTo>
                  <a:cubicBezTo>
                    <a:pt x="9" y="32"/>
                    <a:pt x="8" y="27"/>
                    <a:pt x="12" y="27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0" y="14"/>
                    <a:pt x="10" y="13"/>
                  </a:cubicBezTo>
                  <a:cubicBezTo>
                    <a:pt x="10" y="11"/>
                    <a:pt x="11" y="10"/>
                    <a:pt x="13" y="10"/>
                  </a:cubicBezTo>
                  <a:cubicBezTo>
                    <a:pt x="14" y="10"/>
                    <a:pt x="15" y="11"/>
                    <a:pt x="15" y="13"/>
                  </a:cubicBezTo>
                  <a:cubicBezTo>
                    <a:pt x="15" y="14"/>
                    <a:pt x="14" y="15"/>
                    <a:pt x="13" y="15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7" y="27"/>
                    <a:pt x="17" y="32"/>
                    <a:pt x="17" y="32"/>
                  </a:cubicBezTo>
                  <a:cubicBezTo>
                    <a:pt x="17" y="32"/>
                    <a:pt x="24" y="21"/>
                    <a:pt x="24" y="11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4"/>
            <p:cNvSpPr>
              <a:spLocks/>
            </p:cNvSpPr>
            <p:nvPr/>
          </p:nvSpPr>
          <p:spPr bwMode="auto">
            <a:xfrm>
              <a:off x="7691438" y="6300788"/>
              <a:ext cx="82550" cy="71437"/>
            </a:xfrm>
            <a:custGeom>
              <a:avLst/>
              <a:gdLst>
                <a:gd name="T0" fmla="*/ 25 w 33"/>
                <a:gd name="T1" fmla="*/ 24 h 28"/>
                <a:gd name="T2" fmla="*/ 32 w 33"/>
                <a:gd name="T3" fmla="*/ 13 h 28"/>
                <a:gd name="T4" fmla="*/ 26 w 33"/>
                <a:gd name="T5" fmla="*/ 10 h 28"/>
                <a:gd name="T6" fmla="*/ 28 w 33"/>
                <a:gd name="T7" fmla="*/ 4 h 28"/>
                <a:gd name="T8" fmla="*/ 17 w 33"/>
                <a:gd name="T9" fmla="*/ 2 h 28"/>
                <a:gd name="T10" fmla="*/ 0 w 33"/>
                <a:gd name="T11" fmla="*/ 20 h 28"/>
                <a:gd name="T12" fmla="*/ 6 w 33"/>
                <a:gd name="T13" fmla="*/ 20 h 28"/>
                <a:gd name="T14" fmla="*/ 16 w 33"/>
                <a:gd name="T15" fmla="*/ 15 h 28"/>
                <a:gd name="T16" fmla="*/ 18 w 33"/>
                <a:gd name="T17" fmla="*/ 12 h 28"/>
                <a:gd name="T18" fmla="*/ 21 w 33"/>
                <a:gd name="T19" fmla="*/ 13 h 28"/>
                <a:gd name="T20" fmla="*/ 20 w 33"/>
                <a:gd name="T21" fmla="*/ 16 h 28"/>
                <a:gd name="T22" fmla="*/ 17 w 33"/>
                <a:gd name="T23" fmla="*/ 16 h 28"/>
                <a:gd name="T24" fmla="*/ 6 w 33"/>
                <a:gd name="T25" fmla="*/ 20 h 28"/>
                <a:gd name="T26" fmla="*/ 3 w 33"/>
                <a:gd name="T27" fmla="*/ 26 h 28"/>
                <a:gd name="T28" fmla="*/ 25 w 33"/>
                <a:gd name="T2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28">
                  <a:moveTo>
                    <a:pt x="25" y="24"/>
                  </a:moveTo>
                  <a:cubicBezTo>
                    <a:pt x="33" y="20"/>
                    <a:pt x="32" y="13"/>
                    <a:pt x="32" y="13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4" y="0"/>
                    <a:pt x="17" y="2"/>
                  </a:cubicBezTo>
                  <a:cubicBezTo>
                    <a:pt x="9" y="5"/>
                    <a:pt x="0" y="20"/>
                    <a:pt x="0" y="20"/>
                  </a:cubicBezTo>
                  <a:cubicBezTo>
                    <a:pt x="0" y="20"/>
                    <a:pt x="4" y="16"/>
                    <a:pt x="6" y="20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4"/>
                    <a:pt x="16" y="12"/>
                    <a:pt x="18" y="12"/>
                  </a:cubicBezTo>
                  <a:cubicBezTo>
                    <a:pt x="19" y="11"/>
                    <a:pt x="21" y="12"/>
                    <a:pt x="21" y="13"/>
                  </a:cubicBezTo>
                  <a:cubicBezTo>
                    <a:pt x="22" y="14"/>
                    <a:pt x="21" y="16"/>
                    <a:pt x="20" y="16"/>
                  </a:cubicBezTo>
                  <a:cubicBezTo>
                    <a:pt x="19" y="17"/>
                    <a:pt x="17" y="17"/>
                    <a:pt x="17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8" y="24"/>
                    <a:pt x="3" y="26"/>
                    <a:pt x="3" y="26"/>
                  </a:cubicBezTo>
                  <a:cubicBezTo>
                    <a:pt x="3" y="26"/>
                    <a:pt x="17" y="28"/>
                    <a:pt x="25" y="24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5"/>
            <p:cNvSpPr>
              <a:spLocks/>
            </p:cNvSpPr>
            <p:nvPr/>
          </p:nvSpPr>
          <p:spPr bwMode="auto">
            <a:xfrm>
              <a:off x="7586663" y="6300788"/>
              <a:ext cx="84138" cy="71437"/>
            </a:xfrm>
            <a:custGeom>
              <a:avLst/>
              <a:gdLst>
                <a:gd name="T0" fmla="*/ 8 w 33"/>
                <a:gd name="T1" fmla="*/ 24 h 28"/>
                <a:gd name="T2" fmla="*/ 1 w 33"/>
                <a:gd name="T3" fmla="*/ 13 h 28"/>
                <a:gd name="T4" fmla="*/ 7 w 33"/>
                <a:gd name="T5" fmla="*/ 11 h 28"/>
                <a:gd name="T6" fmla="*/ 5 w 33"/>
                <a:gd name="T7" fmla="*/ 4 h 28"/>
                <a:gd name="T8" fmla="*/ 17 w 33"/>
                <a:gd name="T9" fmla="*/ 3 h 28"/>
                <a:gd name="T10" fmla="*/ 33 w 33"/>
                <a:gd name="T11" fmla="*/ 20 h 28"/>
                <a:gd name="T12" fmla="*/ 27 w 33"/>
                <a:gd name="T13" fmla="*/ 20 h 28"/>
                <a:gd name="T14" fmla="*/ 17 w 33"/>
                <a:gd name="T15" fmla="*/ 15 h 28"/>
                <a:gd name="T16" fmla="*/ 16 w 33"/>
                <a:gd name="T17" fmla="*/ 12 h 28"/>
                <a:gd name="T18" fmla="*/ 12 w 33"/>
                <a:gd name="T19" fmla="*/ 13 h 28"/>
                <a:gd name="T20" fmla="*/ 13 w 33"/>
                <a:gd name="T21" fmla="*/ 17 h 28"/>
                <a:gd name="T22" fmla="*/ 17 w 33"/>
                <a:gd name="T23" fmla="*/ 16 h 28"/>
                <a:gd name="T24" fmla="*/ 27 w 33"/>
                <a:gd name="T25" fmla="*/ 21 h 28"/>
                <a:gd name="T26" fmla="*/ 30 w 33"/>
                <a:gd name="T27" fmla="*/ 26 h 28"/>
                <a:gd name="T28" fmla="*/ 8 w 33"/>
                <a:gd name="T2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28">
                  <a:moveTo>
                    <a:pt x="8" y="24"/>
                  </a:moveTo>
                  <a:cubicBezTo>
                    <a:pt x="0" y="20"/>
                    <a:pt x="1" y="13"/>
                    <a:pt x="1" y="1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9" y="0"/>
                    <a:pt x="17" y="3"/>
                  </a:cubicBezTo>
                  <a:cubicBezTo>
                    <a:pt x="25" y="5"/>
                    <a:pt x="33" y="20"/>
                    <a:pt x="33" y="20"/>
                  </a:cubicBezTo>
                  <a:cubicBezTo>
                    <a:pt x="33" y="20"/>
                    <a:pt x="29" y="16"/>
                    <a:pt x="27" y="20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2"/>
                    <a:pt x="16" y="12"/>
                  </a:cubicBezTo>
                  <a:cubicBezTo>
                    <a:pt x="14" y="11"/>
                    <a:pt x="13" y="12"/>
                    <a:pt x="12" y="13"/>
                  </a:cubicBezTo>
                  <a:cubicBezTo>
                    <a:pt x="11" y="14"/>
                    <a:pt x="12" y="16"/>
                    <a:pt x="13" y="17"/>
                  </a:cubicBezTo>
                  <a:cubicBezTo>
                    <a:pt x="14" y="17"/>
                    <a:pt x="16" y="17"/>
                    <a:pt x="17" y="16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5" y="25"/>
                    <a:pt x="30" y="26"/>
                    <a:pt x="30" y="26"/>
                  </a:cubicBezTo>
                  <a:cubicBezTo>
                    <a:pt x="30" y="26"/>
                    <a:pt x="17" y="28"/>
                    <a:pt x="8" y="24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6"/>
            <p:cNvSpPr>
              <a:spLocks/>
            </p:cNvSpPr>
            <p:nvPr/>
          </p:nvSpPr>
          <p:spPr bwMode="auto">
            <a:xfrm>
              <a:off x="7608888" y="6370638"/>
              <a:ext cx="71438" cy="85725"/>
            </a:xfrm>
            <a:custGeom>
              <a:avLst/>
              <a:gdLst>
                <a:gd name="T0" fmla="*/ 4 w 28"/>
                <a:gd name="T1" fmla="*/ 14 h 34"/>
                <a:gd name="T2" fmla="*/ 5 w 28"/>
                <a:gd name="T3" fmla="*/ 28 h 34"/>
                <a:gd name="T4" fmla="*/ 11 w 28"/>
                <a:gd name="T5" fmla="*/ 26 h 34"/>
                <a:gd name="T6" fmla="*/ 13 w 28"/>
                <a:gd name="T7" fmla="*/ 32 h 34"/>
                <a:gd name="T8" fmla="*/ 24 w 28"/>
                <a:gd name="T9" fmla="*/ 27 h 34"/>
                <a:gd name="T10" fmla="*/ 27 w 28"/>
                <a:gd name="T11" fmla="*/ 3 h 34"/>
                <a:gd name="T12" fmla="*/ 22 w 28"/>
                <a:gd name="T13" fmla="*/ 7 h 34"/>
                <a:gd name="T14" fmla="*/ 17 w 28"/>
                <a:gd name="T15" fmla="*/ 17 h 34"/>
                <a:gd name="T16" fmla="*/ 17 w 28"/>
                <a:gd name="T17" fmla="*/ 20 h 34"/>
                <a:gd name="T18" fmla="*/ 14 w 28"/>
                <a:gd name="T19" fmla="*/ 21 h 34"/>
                <a:gd name="T20" fmla="*/ 13 w 28"/>
                <a:gd name="T21" fmla="*/ 17 h 34"/>
                <a:gd name="T22" fmla="*/ 16 w 28"/>
                <a:gd name="T23" fmla="*/ 16 h 34"/>
                <a:gd name="T24" fmla="*/ 21 w 28"/>
                <a:gd name="T25" fmla="*/ 6 h 34"/>
                <a:gd name="T26" fmla="*/ 21 w 28"/>
                <a:gd name="T27" fmla="*/ 0 h 34"/>
                <a:gd name="T28" fmla="*/ 4 w 28"/>
                <a:gd name="T29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34">
                  <a:moveTo>
                    <a:pt x="4" y="14"/>
                  </a:moveTo>
                  <a:cubicBezTo>
                    <a:pt x="0" y="22"/>
                    <a:pt x="5" y="28"/>
                    <a:pt x="5" y="28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9" y="34"/>
                    <a:pt x="24" y="27"/>
                  </a:cubicBezTo>
                  <a:cubicBezTo>
                    <a:pt x="28" y="20"/>
                    <a:pt x="27" y="3"/>
                    <a:pt x="27" y="3"/>
                  </a:cubicBezTo>
                  <a:cubicBezTo>
                    <a:pt x="27" y="3"/>
                    <a:pt x="26" y="8"/>
                    <a:pt x="22" y="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9"/>
                    <a:pt x="17" y="20"/>
                  </a:cubicBezTo>
                  <a:cubicBezTo>
                    <a:pt x="17" y="21"/>
                    <a:pt x="15" y="22"/>
                    <a:pt x="14" y="21"/>
                  </a:cubicBezTo>
                  <a:cubicBezTo>
                    <a:pt x="12" y="20"/>
                    <a:pt x="12" y="19"/>
                    <a:pt x="13" y="17"/>
                  </a:cubicBezTo>
                  <a:cubicBezTo>
                    <a:pt x="13" y="16"/>
                    <a:pt x="15" y="16"/>
                    <a:pt x="16" y="1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18" y="4"/>
                    <a:pt x="21" y="0"/>
                    <a:pt x="21" y="0"/>
                  </a:cubicBezTo>
                  <a:cubicBezTo>
                    <a:pt x="21" y="0"/>
                    <a:pt x="9" y="6"/>
                    <a:pt x="4" y="14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7"/>
            <p:cNvSpPr>
              <a:spLocks/>
            </p:cNvSpPr>
            <p:nvPr/>
          </p:nvSpPr>
          <p:spPr bwMode="auto">
            <a:xfrm>
              <a:off x="7675563" y="6370638"/>
              <a:ext cx="73025" cy="85725"/>
            </a:xfrm>
            <a:custGeom>
              <a:avLst/>
              <a:gdLst>
                <a:gd name="T0" fmla="*/ 25 w 29"/>
                <a:gd name="T1" fmla="*/ 15 h 34"/>
                <a:gd name="T2" fmla="*/ 24 w 29"/>
                <a:gd name="T3" fmla="*/ 29 h 34"/>
                <a:gd name="T4" fmla="*/ 17 w 29"/>
                <a:gd name="T5" fmla="*/ 27 h 34"/>
                <a:gd name="T6" fmla="*/ 15 w 29"/>
                <a:gd name="T7" fmla="*/ 33 h 34"/>
                <a:gd name="T8" fmla="*/ 5 w 29"/>
                <a:gd name="T9" fmla="*/ 27 h 34"/>
                <a:gd name="T10" fmla="*/ 3 w 29"/>
                <a:gd name="T11" fmla="*/ 3 h 34"/>
                <a:gd name="T12" fmla="*/ 8 w 29"/>
                <a:gd name="T13" fmla="*/ 7 h 34"/>
                <a:gd name="T14" fmla="*/ 13 w 29"/>
                <a:gd name="T15" fmla="*/ 17 h 34"/>
                <a:gd name="T16" fmla="*/ 12 w 29"/>
                <a:gd name="T17" fmla="*/ 20 h 34"/>
                <a:gd name="T18" fmla="*/ 15 w 29"/>
                <a:gd name="T19" fmla="*/ 21 h 34"/>
                <a:gd name="T20" fmla="*/ 16 w 29"/>
                <a:gd name="T21" fmla="*/ 18 h 34"/>
                <a:gd name="T22" fmla="*/ 13 w 29"/>
                <a:gd name="T23" fmla="*/ 17 h 34"/>
                <a:gd name="T24" fmla="*/ 8 w 29"/>
                <a:gd name="T25" fmla="*/ 6 h 34"/>
                <a:gd name="T26" fmla="*/ 9 w 29"/>
                <a:gd name="T27" fmla="*/ 0 h 34"/>
                <a:gd name="T28" fmla="*/ 25 w 29"/>
                <a:gd name="T29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34">
                  <a:moveTo>
                    <a:pt x="25" y="15"/>
                  </a:moveTo>
                  <a:cubicBezTo>
                    <a:pt x="29" y="24"/>
                    <a:pt x="24" y="29"/>
                    <a:pt x="24" y="29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9" y="34"/>
                    <a:pt x="5" y="27"/>
                  </a:cubicBezTo>
                  <a:cubicBezTo>
                    <a:pt x="0" y="20"/>
                    <a:pt x="3" y="3"/>
                    <a:pt x="3" y="3"/>
                  </a:cubicBezTo>
                  <a:cubicBezTo>
                    <a:pt x="3" y="3"/>
                    <a:pt x="4" y="8"/>
                    <a:pt x="8" y="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1" y="18"/>
                    <a:pt x="11" y="19"/>
                    <a:pt x="12" y="20"/>
                  </a:cubicBezTo>
                  <a:cubicBezTo>
                    <a:pt x="12" y="22"/>
                    <a:pt x="14" y="22"/>
                    <a:pt x="15" y="21"/>
                  </a:cubicBezTo>
                  <a:cubicBezTo>
                    <a:pt x="16" y="21"/>
                    <a:pt x="17" y="19"/>
                    <a:pt x="16" y="18"/>
                  </a:cubicBezTo>
                  <a:cubicBezTo>
                    <a:pt x="16" y="17"/>
                    <a:pt x="14" y="16"/>
                    <a:pt x="13" y="1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2" y="4"/>
                    <a:pt x="9" y="0"/>
                    <a:pt x="9" y="0"/>
                  </a:cubicBezTo>
                  <a:cubicBezTo>
                    <a:pt x="9" y="0"/>
                    <a:pt x="21" y="7"/>
                    <a:pt x="25" y="15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8"/>
            <p:cNvSpPr>
              <a:spLocks/>
            </p:cNvSpPr>
            <p:nvPr/>
          </p:nvSpPr>
          <p:spPr bwMode="auto">
            <a:xfrm>
              <a:off x="3962400" y="6029325"/>
              <a:ext cx="758825" cy="409575"/>
            </a:xfrm>
            <a:custGeom>
              <a:avLst/>
              <a:gdLst>
                <a:gd name="T0" fmla="*/ 284 w 478"/>
                <a:gd name="T1" fmla="*/ 61 h 258"/>
                <a:gd name="T2" fmla="*/ 287 w 478"/>
                <a:gd name="T3" fmla="*/ 61 h 258"/>
                <a:gd name="T4" fmla="*/ 478 w 478"/>
                <a:gd name="T5" fmla="*/ 8 h 258"/>
                <a:gd name="T6" fmla="*/ 0 w 478"/>
                <a:gd name="T7" fmla="*/ 0 h 258"/>
                <a:gd name="T8" fmla="*/ 61 w 478"/>
                <a:gd name="T9" fmla="*/ 127 h 258"/>
                <a:gd name="T10" fmla="*/ 0 w 478"/>
                <a:gd name="T11" fmla="*/ 258 h 258"/>
                <a:gd name="T12" fmla="*/ 281 w 478"/>
                <a:gd name="T13" fmla="*/ 258 h 258"/>
                <a:gd name="T14" fmla="*/ 285 w 478"/>
                <a:gd name="T15" fmla="*/ 125 h 258"/>
                <a:gd name="T16" fmla="*/ 284 w 478"/>
                <a:gd name="T17" fmla="*/ 6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8" h="258">
                  <a:moveTo>
                    <a:pt x="284" y="61"/>
                  </a:moveTo>
                  <a:lnTo>
                    <a:pt x="287" y="61"/>
                  </a:lnTo>
                  <a:lnTo>
                    <a:pt x="478" y="8"/>
                  </a:lnTo>
                  <a:lnTo>
                    <a:pt x="0" y="0"/>
                  </a:lnTo>
                  <a:lnTo>
                    <a:pt x="61" y="127"/>
                  </a:lnTo>
                  <a:lnTo>
                    <a:pt x="0" y="258"/>
                  </a:lnTo>
                  <a:lnTo>
                    <a:pt x="281" y="258"/>
                  </a:lnTo>
                  <a:lnTo>
                    <a:pt x="285" y="125"/>
                  </a:lnTo>
                  <a:lnTo>
                    <a:pt x="284" y="61"/>
                  </a:ln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9"/>
            <p:cNvSpPr>
              <a:spLocks/>
            </p:cNvSpPr>
            <p:nvPr/>
          </p:nvSpPr>
          <p:spPr bwMode="auto">
            <a:xfrm>
              <a:off x="4441825" y="6054725"/>
              <a:ext cx="317500" cy="85725"/>
            </a:xfrm>
            <a:custGeom>
              <a:avLst/>
              <a:gdLst>
                <a:gd name="T0" fmla="*/ 0 w 200"/>
                <a:gd name="T1" fmla="*/ 54 h 54"/>
                <a:gd name="T2" fmla="*/ 198 w 200"/>
                <a:gd name="T3" fmla="*/ 54 h 54"/>
                <a:gd name="T4" fmla="*/ 200 w 200"/>
                <a:gd name="T5" fmla="*/ 0 h 54"/>
                <a:gd name="T6" fmla="*/ 200 w 200"/>
                <a:gd name="T7" fmla="*/ 0 h 54"/>
                <a:gd name="T8" fmla="*/ 0 w 200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54">
                  <a:moveTo>
                    <a:pt x="0" y="54"/>
                  </a:moveTo>
                  <a:lnTo>
                    <a:pt x="198" y="54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0"/>
            <p:cNvSpPr>
              <a:spLocks/>
            </p:cNvSpPr>
            <p:nvPr/>
          </p:nvSpPr>
          <p:spPr bwMode="auto">
            <a:xfrm>
              <a:off x="7710488" y="6029325"/>
              <a:ext cx="755650" cy="409575"/>
            </a:xfrm>
            <a:custGeom>
              <a:avLst/>
              <a:gdLst>
                <a:gd name="T0" fmla="*/ 193 w 476"/>
                <a:gd name="T1" fmla="*/ 61 h 258"/>
                <a:gd name="T2" fmla="*/ 189 w 476"/>
                <a:gd name="T3" fmla="*/ 61 h 258"/>
                <a:gd name="T4" fmla="*/ 0 w 476"/>
                <a:gd name="T5" fmla="*/ 8 h 258"/>
                <a:gd name="T6" fmla="*/ 476 w 476"/>
                <a:gd name="T7" fmla="*/ 0 h 258"/>
                <a:gd name="T8" fmla="*/ 415 w 476"/>
                <a:gd name="T9" fmla="*/ 127 h 258"/>
                <a:gd name="T10" fmla="*/ 476 w 476"/>
                <a:gd name="T11" fmla="*/ 258 h 258"/>
                <a:gd name="T12" fmla="*/ 196 w 476"/>
                <a:gd name="T13" fmla="*/ 258 h 258"/>
                <a:gd name="T14" fmla="*/ 191 w 476"/>
                <a:gd name="T15" fmla="*/ 125 h 258"/>
                <a:gd name="T16" fmla="*/ 193 w 476"/>
                <a:gd name="T17" fmla="*/ 6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6" h="258">
                  <a:moveTo>
                    <a:pt x="193" y="61"/>
                  </a:moveTo>
                  <a:lnTo>
                    <a:pt x="189" y="61"/>
                  </a:lnTo>
                  <a:lnTo>
                    <a:pt x="0" y="8"/>
                  </a:lnTo>
                  <a:lnTo>
                    <a:pt x="476" y="0"/>
                  </a:lnTo>
                  <a:lnTo>
                    <a:pt x="415" y="127"/>
                  </a:lnTo>
                  <a:lnTo>
                    <a:pt x="476" y="258"/>
                  </a:lnTo>
                  <a:lnTo>
                    <a:pt x="196" y="258"/>
                  </a:lnTo>
                  <a:lnTo>
                    <a:pt x="191" y="125"/>
                  </a:lnTo>
                  <a:lnTo>
                    <a:pt x="193" y="61"/>
                  </a:ln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4549013" y="5109056"/>
            <a:ext cx="1379252" cy="907316"/>
            <a:chOff x="4227513" y="4730750"/>
            <a:chExt cx="1976437" cy="1300163"/>
          </a:xfrm>
        </p:grpSpPr>
        <p:sp>
          <p:nvSpPr>
            <p:cNvPr id="86" name="Freeform 82"/>
            <p:cNvSpPr>
              <a:spLocks/>
            </p:cNvSpPr>
            <p:nvPr/>
          </p:nvSpPr>
          <p:spPr bwMode="auto">
            <a:xfrm>
              <a:off x="4629150" y="4964113"/>
              <a:ext cx="1538288" cy="1008062"/>
            </a:xfrm>
            <a:custGeom>
              <a:avLst/>
              <a:gdLst>
                <a:gd name="T0" fmla="*/ 163 w 605"/>
                <a:gd name="T1" fmla="*/ 389 h 396"/>
                <a:gd name="T2" fmla="*/ 49 w 605"/>
                <a:gd name="T3" fmla="*/ 345 h 396"/>
                <a:gd name="T4" fmla="*/ 160 w 605"/>
                <a:gd name="T5" fmla="*/ 57 h 396"/>
                <a:gd name="T6" fmla="*/ 394 w 605"/>
                <a:gd name="T7" fmla="*/ 102 h 396"/>
                <a:gd name="T8" fmla="*/ 512 w 605"/>
                <a:gd name="T9" fmla="*/ 57 h 396"/>
                <a:gd name="T10" fmla="*/ 605 w 605"/>
                <a:gd name="T11" fmla="*/ 166 h 396"/>
                <a:gd name="T12" fmla="*/ 460 w 605"/>
                <a:gd name="T13" fmla="*/ 242 h 396"/>
                <a:gd name="T14" fmla="*/ 300 w 605"/>
                <a:gd name="T15" fmla="*/ 374 h 396"/>
                <a:gd name="T16" fmla="*/ 163 w 605"/>
                <a:gd name="T17" fmla="*/ 389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5" h="396">
                  <a:moveTo>
                    <a:pt x="163" y="389"/>
                  </a:moveTo>
                  <a:cubicBezTo>
                    <a:pt x="163" y="389"/>
                    <a:pt x="78" y="381"/>
                    <a:pt x="49" y="345"/>
                  </a:cubicBezTo>
                  <a:cubicBezTo>
                    <a:pt x="0" y="284"/>
                    <a:pt x="29" y="114"/>
                    <a:pt x="160" y="57"/>
                  </a:cubicBezTo>
                  <a:cubicBezTo>
                    <a:pt x="291" y="0"/>
                    <a:pt x="352" y="118"/>
                    <a:pt x="394" y="102"/>
                  </a:cubicBezTo>
                  <a:cubicBezTo>
                    <a:pt x="436" y="87"/>
                    <a:pt x="472" y="40"/>
                    <a:pt x="512" y="57"/>
                  </a:cubicBezTo>
                  <a:cubicBezTo>
                    <a:pt x="552" y="74"/>
                    <a:pt x="605" y="146"/>
                    <a:pt x="605" y="166"/>
                  </a:cubicBezTo>
                  <a:cubicBezTo>
                    <a:pt x="605" y="187"/>
                    <a:pt x="558" y="246"/>
                    <a:pt x="460" y="242"/>
                  </a:cubicBezTo>
                  <a:cubicBezTo>
                    <a:pt x="362" y="239"/>
                    <a:pt x="392" y="352"/>
                    <a:pt x="300" y="374"/>
                  </a:cubicBezTo>
                  <a:cubicBezTo>
                    <a:pt x="207" y="396"/>
                    <a:pt x="163" y="389"/>
                    <a:pt x="163" y="389"/>
                  </a:cubicBez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3"/>
            <p:cNvSpPr>
              <a:spLocks/>
            </p:cNvSpPr>
            <p:nvPr/>
          </p:nvSpPr>
          <p:spPr bwMode="auto">
            <a:xfrm>
              <a:off x="4967288" y="5916613"/>
              <a:ext cx="582613" cy="114300"/>
            </a:xfrm>
            <a:custGeom>
              <a:avLst/>
              <a:gdLst>
                <a:gd name="T0" fmla="*/ 30 w 229"/>
                <a:gd name="T1" fmla="*/ 1 h 45"/>
                <a:gd name="T2" fmla="*/ 18 w 229"/>
                <a:gd name="T3" fmla="*/ 33 h 45"/>
                <a:gd name="T4" fmla="*/ 227 w 229"/>
                <a:gd name="T5" fmla="*/ 28 h 45"/>
                <a:gd name="T6" fmla="*/ 86 w 229"/>
                <a:gd name="T7" fmla="*/ 11 h 45"/>
                <a:gd name="T8" fmla="*/ 37 w 229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45">
                  <a:moveTo>
                    <a:pt x="30" y="1"/>
                  </a:moveTo>
                  <a:cubicBezTo>
                    <a:pt x="24" y="3"/>
                    <a:pt x="0" y="22"/>
                    <a:pt x="18" y="33"/>
                  </a:cubicBezTo>
                  <a:cubicBezTo>
                    <a:pt x="37" y="45"/>
                    <a:pt x="226" y="38"/>
                    <a:pt x="227" y="28"/>
                  </a:cubicBezTo>
                  <a:cubicBezTo>
                    <a:pt x="229" y="18"/>
                    <a:pt x="212" y="1"/>
                    <a:pt x="86" y="11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4"/>
            <p:cNvSpPr>
              <a:spLocks/>
            </p:cNvSpPr>
            <p:nvPr/>
          </p:nvSpPr>
          <p:spPr bwMode="auto">
            <a:xfrm>
              <a:off x="5060950" y="5824538"/>
              <a:ext cx="582613" cy="117475"/>
            </a:xfrm>
            <a:custGeom>
              <a:avLst/>
              <a:gdLst>
                <a:gd name="T0" fmla="*/ 30 w 229"/>
                <a:gd name="T1" fmla="*/ 2 h 46"/>
                <a:gd name="T2" fmla="*/ 19 w 229"/>
                <a:gd name="T3" fmla="*/ 34 h 46"/>
                <a:gd name="T4" fmla="*/ 227 w 229"/>
                <a:gd name="T5" fmla="*/ 29 h 46"/>
                <a:gd name="T6" fmla="*/ 86 w 229"/>
                <a:gd name="T7" fmla="*/ 12 h 46"/>
                <a:gd name="T8" fmla="*/ 37 w 22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46">
                  <a:moveTo>
                    <a:pt x="30" y="2"/>
                  </a:moveTo>
                  <a:cubicBezTo>
                    <a:pt x="24" y="4"/>
                    <a:pt x="0" y="22"/>
                    <a:pt x="19" y="34"/>
                  </a:cubicBezTo>
                  <a:cubicBezTo>
                    <a:pt x="37" y="46"/>
                    <a:pt x="226" y="39"/>
                    <a:pt x="227" y="29"/>
                  </a:cubicBezTo>
                  <a:cubicBezTo>
                    <a:pt x="229" y="19"/>
                    <a:pt x="212" y="2"/>
                    <a:pt x="86" y="12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5"/>
            <p:cNvSpPr>
              <a:spLocks/>
            </p:cNvSpPr>
            <p:nvPr/>
          </p:nvSpPr>
          <p:spPr bwMode="auto">
            <a:xfrm>
              <a:off x="5516563" y="5445125"/>
              <a:ext cx="358775" cy="547687"/>
            </a:xfrm>
            <a:custGeom>
              <a:avLst/>
              <a:gdLst>
                <a:gd name="T0" fmla="*/ 9 w 141"/>
                <a:gd name="T1" fmla="*/ 84 h 215"/>
                <a:gd name="T2" fmla="*/ 102 w 141"/>
                <a:gd name="T3" fmla="*/ 202 h 215"/>
                <a:gd name="T4" fmla="*/ 104 w 141"/>
                <a:gd name="T5" fmla="*/ 198 h 215"/>
                <a:gd name="T6" fmla="*/ 110 w 141"/>
                <a:gd name="T7" fmla="*/ 195 h 215"/>
                <a:gd name="T8" fmla="*/ 114 w 141"/>
                <a:gd name="T9" fmla="*/ 188 h 215"/>
                <a:gd name="T10" fmla="*/ 115 w 141"/>
                <a:gd name="T11" fmla="*/ 181 h 215"/>
                <a:gd name="T12" fmla="*/ 76 w 141"/>
                <a:gd name="T13" fmla="*/ 51 h 215"/>
                <a:gd name="T14" fmla="*/ 9 w 141"/>
                <a:gd name="T15" fmla="*/ 84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1" h="215">
                  <a:moveTo>
                    <a:pt x="9" y="84"/>
                  </a:moveTo>
                  <a:cubicBezTo>
                    <a:pt x="9" y="84"/>
                    <a:pt x="63" y="184"/>
                    <a:pt x="102" y="202"/>
                  </a:cubicBezTo>
                  <a:cubicBezTo>
                    <a:pt x="102" y="202"/>
                    <a:pt x="121" y="215"/>
                    <a:pt x="104" y="198"/>
                  </a:cubicBezTo>
                  <a:cubicBezTo>
                    <a:pt x="104" y="198"/>
                    <a:pt x="124" y="214"/>
                    <a:pt x="110" y="195"/>
                  </a:cubicBezTo>
                  <a:cubicBezTo>
                    <a:pt x="110" y="195"/>
                    <a:pt x="132" y="214"/>
                    <a:pt x="114" y="188"/>
                  </a:cubicBezTo>
                  <a:cubicBezTo>
                    <a:pt x="114" y="188"/>
                    <a:pt x="141" y="205"/>
                    <a:pt x="115" y="181"/>
                  </a:cubicBezTo>
                  <a:cubicBezTo>
                    <a:pt x="90" y="157"/>
                    <a:pt x="78" y="70"/>
                    <a:pt x="76" y="51"/>
                  </a:cubicBezTo>
                  <a:cubicBezTo>
                    <a:pt x="73" y="31"/>
                    <a:pt x="0" y="0"/>
                    <a:pt x="9" y="84"/>
                  </a:cubicBez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6"/>
            <p:cNvSpPr>
              <a:spLocks/>
            </p:cNvSpPr>
            <p:nvPr/>
          </p:nvSpPr>
          <p:spPr bwMode="auto">
            <a:xfrm>
              <a:off x="5618163" y="5397500"/>
              <a:ext cx="358775" cy="547687"/>
            </a:xfrm>
            <a:custGeom>
              <a:avLst/>
              <a:gdLst>
                <a:gd name="T0" fmla="*/ 9 w 141"/>
                <a:gd name="T1" fmla="*/ 84 h 215"/>
                <a:gd name="T2" fmla="*/ 101 w 141"/>
                <a:gd name="T3" fmla="*/ 202 h 215"/>
                <a:gd name="T4" fmla="*/ 104 w 141"/>
                <a:gd name="T5" fmla="*/ 198 h 215"/>
                <a:gd name="T6" fmla="*/ 110 w 141"/>
                <a:gd name="T7" fmla="*/ 195 h 215"/>
                <a:gd name="T8" fmla="*/ 113 w 141"/>
                <a:gd name="T9" fmla="*/ 188 h 215"/>
                <a:gd name="T10" fmla="*/ 115 w 141"/>
                <a:gd name="T11" fmla="*/ 181 h 215"/>
                <a:gd name="T12" fmla="*/ 75 w 141"/>
                <a:gd name="T13" fmla="*/ 51 h 215"/>
                <a:gd name="T14" fmla="*/ 9 w 141"/>
                <a:gd name="T15" fmla="*/ 84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1" h="215">
                  <a:moveTo>
                    <a:pt x="9" y="84"/>
                  </a:moveTo>
                  <a:cubicBezTo>
                    <a:pt x="9" y="84"/>
                    <a:pt x="63" y="184"/>
                    <a:pt x="101" y="202"/>
                  </a:cubicBezTo>
                  <a:cubicBezTo>
                    <a:pt x="101" y="202"/>
                    <a:pt x="121" y="215"/>
                    <a:pt x="104" y="198"/>
                  </a:cubicBezTo>
                  <a:cubicBezTo>
                    <a:pt x="104" y="198"/>
                    <a:pt x="124" y="214"/>
                    <a:pt x="110" y="195"/>
                  </a:cubicBezTo>
                  <a:cubicBezTo>
                    <a:pt x="110" y="195"/>
                    <a:pt x="132" y="214"/>
                    <a:pt x="113" y="188"/>
                  </a:cubicBezTo>
                  <a:cubicBezTo>
                    <a:pt x="113" y="188"/>
                    <a:pt x="141" y="205"/>
                    <a:pt x="115" y="181"/>
                  </a:cubicBezTo>
                  <a:cubicBezTo>
                    <a:pt x="89" y="157"/>
                    <a:pt x="78" y="70"/>
                    <a:pt x="75" y="51"/>
                  </a:cubicBezTo>
                  <a:cubicBezTo>
                    <a:pt x="73" y="31"/>
                    <a:pt x="0" y="0"/>
                    <a:pt x="9" y="84"/>
                  </a:cubicBez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7"/>
            <p:cNvSpPr>
              <a:spLocks/>
            </p:cNvSpPr>
            <p:nvPr/>
          </p:nvSpPr>
          <p:spPr bwMode="auto">
            <a:xfrm>
              <a:off x="5538788" y="4867275"/>
              <a:ext cx="269875" cy="409575"/>
            </a:xfrm>
            <a:custGeom>
              <a:avLst/>
              <a:gdLst>
                <a:gd name="T0" fmla="*/ 106 w 106"/>
                <a:gd name="T1" fmla="*/ 107 h 161"/>
                <a:gd name="T2" fmla="*/ 58 w 106"/>
                <a:gd name="T3" fmla="*/ 15 h 161"/>
                <a:gd name="T4" fmla="*/ 4 w 106"/>
                <a:gd name="T5" fmla="*/ 82 h 161"/>
                <a:gd name="T6" fmla="*/ 106 w 106"/>
                <a:gd name="T7" fmla="*/ 10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161">
                  <a:moveTo>
                    <a:pt x="106" y="107"/>
                  </a:moveTo>
                  <a:cubicBezTo>
                    <a:pt x="106" y="107"/>
                    <a:pt x="105" y="30"/>
                    <a:pt x="58" y="15"/>
                  </a:cubicBezTo>
                  <a:cubicBezTo>
                    <a:pt x="10" y="0"/>
                    <a:pt x="0" y="57"/>
                    <a:pt x="4" y="82"/>
                  </a:cubicBezTo>
                  <a:cubicBezTo>
                    <a:pt x="9" y="107"/>
                    <a:pt x="58" y="161"/>
                    <a:pt x="106" y="109"/>
                  </a:cubicBezTo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8"/>
            <p:cNvSpPr>
              <a:spLocks/>
            </p:cNvSpPr>
            <p:nvPr/>
          </p:nvSpPr>
          <p:spPr bwMode="auto">
            <a:xfrm>
              <a:off x="5930900" y="4872038"/>
              <a:ext cx="269875" cy="411162"/>
            </a:xfrm>
            <a:custGeom>
              <a:avLst/>
              <a:gdLst>
                <a:gd name="T0" fmla="*/ 0 w 106"/>
                <a:gd name="T1" fmla="*/ 107 h 161"/>
                <a:gd name="T2" fmla="*/ 48 w 106"/>
                <a:gd name="T3" fmla="*/ 15 h 161"/>
                <a:gd name="T4" fmla="*/ 101 w 106"/>
                <a:gd name="T5" fmla="*/ 82 h 161"/>
                <a:gd name="T6" fmla="*/ 0 w 106"/>
                <a:gd name="T7" fmla="*/ 10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161">
                  <a:moveTo>
                    <a:pt x="0" y="107"/>
                  </a:moveTo>
                  <a:cubicBezTo>
                    <a:pt x="0" y="107"/>
                    <a:pt x="1" y="30"/>
                    <a:pt x="48" y="15"/>
                  </a:cubicBezTo>
                  <a:cubicBezTo>
                    <a:pt x="96" y="0"/>
                    <a:pt x="106" y="57"/>
                    <a:pt x="101" y="82"/>
                  </a:cubicBezTo>
                  <a:cubicBezTo>
                    <a:pt x="97" y="107"/>
                    <a:pt x="48" y="161"/>
                    <a:pt x="0" y="109"/>
                  </a:cubicBezTo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9"/>
            <p:cNvSpPr>
              <a:spLocks/>
            </p:cNvSpPr>
            <p:nvPr/>
          </p:nvSpPr>
          <p:spPr bwMode="auto">
            <a:xfrm>
              <a:off x="4227513" y="4730750"/>
              <a:ext cx="790575" cy="1139825"/>
            </a:xfrm>
            <a:custGeom>
              <a:avLst/>
              <a:gdLst>
                <a:gd name="T0" fmla="*/ 247 w 311"/>
                <a:gd name="T1" fmla="*/ 398 h 448"/>
                <a:gd name="T2" fmla="*/ 216 w 311"/>
                <a:gd name="T3" fmla="*/ 418 h 448"/>
                <a:gd name="T4" fmla="*/ 118 w 311"/>
                <a:gd name="T5" fmla="*/ 448 h 448"/>
                <a:gd name="T6" fmla="*/ 50 w 311"/>
                <a:gd name="T7" fmla="*/ 431 h 448"/>
                <a:gd name="T8" fmla="*/ 17 w 311"/>
                <a:gd name="T9" fmla="*/ 393 h 448"/>
                <a:gd name="T10" fmla="*/ 15 w 311"/>
                <a:gd name="T11" fmla="*/ 388 h 448"/>
                <a:gd name="T12" fmla="*/ 7 w 311"/>
                <a:gd name="T13" fmla="*/ 365 h 448"/>
                <a:gd name="T14" fmla="*/ 3 w 311"/>
                <a:gd name="T15" fmla="*/ 283 h 448"/>
                <a:gd name="T16" fmla="*/ 101 w 311"/>
                <a:gd name="T17" fmla="*/ 152 h 448"/>
                <a:gd name="T18" fmla="*/ 249 w 311"/>
                <a:gd name="T19" fmla="*/ 116 h 448"/>
                <a:gd name="T20" fmla="*/ 291 w 311"/>
                <a:gd name="T21" fmla="*/ 77 h 448"/>
                <a:gd name="T22" fmla="*/ 295 w 311"/>
                <a:gd name="T23" fmla="*/ 64 h 448"/>
                <a:gd name="T24" fmla="*/ 296 w 311"/>
                <a:gd name="T25" fmla="*/ 61 h 448"/>
                <a:gd name="T26" fmla="*/ 296 w 311"/>
                <a:gd name="T27" fmla="*/ 60 h 448"/>
                <a:gd name="T28" fmla="*/ 296 w 311"/>
                <a:gd name="T29" fmla="*/ 57 h 448"/>
                <a:gd name="T30" fmla="*/ 292 w 311"/>
                <a:gd name="T31" fmla="*/ 28 h 448"/>
                <a:gd name="T32" fmla="*/ 263 w 311"/>
                <a:gd name="T33" fmla="*/ 14 h 448"/>
                <a:gd name="T34" fmla="*/ 234 w 311"/>
                <a:gd name="T35" fmla="*/ 26 h 448"/>
                <a:gd name="T36" fmla="*/ 232 w 311"/>
                <a:gd name="T37" fmla="*/ 28 h 448"/>
                <a:gd name="T38" fmla="*/ 225 w 311"/>
                <a:gd name="T39" fmla="*/ 18 h 448"/>
                <a:gd name="T40" fmla="*/ 233 w 311"/>
                <a:gd name="T41" fmla="*/ 12 h 448"/>
                <a:gd name="T42" fmla="*/ 284 w 311"/>
                <a:gd name="T43" fmla="*/ 4 h 448"/>
                <a:gd name="T44" fmla="*/ 306 w 311"/>
                <a:gd name="T45" fmla="*/ 25 h 448"/>
                <a:gd name="T46" fmla="*/ 309 w 311"/>
                <a:gd name="T47" fmla="*/ 36 h 448"/>
                <a:gd name="T48" fmla="*/ 311 w 311"/>
                <a:gd name="T49" fmla="*/ 51 h 448"/>
                <a:gd name="T50" fmla="*/ 310 w 311"/>
                <a:gd name="T51" fmla="*/ 62 h 448"/>
                <a:gd name="T52" fmla="*/ 309 w 311"/>
                <a:gd name="T53" fmla="*/ 63 h 448"/>
                <a:gd name="T54" fmla="*/ 309 w 311"/>
                <a:gd name="T55" fmla="*/ 64 h 448"/>
                <a:gd name="T56" fmla="*/ 307 w 311"/>
                <a:gd name="T57" fmla="*/ 74 h 448"/>
                <a:gd name="T58" fmla="*/ 285 w 311"/>
                <a:gd name="T59" fmla="*/ 111 h 448"/>
                <a:gd name="T60" fmla="*/ 182 w 311"/>
                <a:gd name="T61" fmla="*/ 147 h 448"/>
                <a:gd name="T62" fmla="*/ 108 w 311"/>
                <a:gd name="T63" fmla="*/ 167 h 448"/>
                <a:gd name="T64" fmla="*/ 21 w 311"/>
                <a:gd name="T65" fmla="*/ 286 h 448"/>
                <a:gd name="T66" fmla="*/ 31 w 311"/>
                <a:gd name="T67" fmla="*/ 377 h 448"/>
                <a:gd name="T68" fmla="*/ 33 w 311"/>
                <a:gd name="T69" fmla="*/ 383 h 448"/>
                <a:gd name="T70" fmla="*/ 39 w 311"/>
                <a:gd name="T71" fmla="*/ 392 h 448"/>
                <a:gd name="T72" fmla="*/ 117 w 311"/>
                <a:gd name="T73" fmla="*/ 428 h 448"/>
                <a:gd name="T74" fmla="*/ 206 w 311"/>
                <a:gd name="T75" fmla="*/ 400 h 448"/>
                <a:gd name="T76" fmla="*/ 234 w 311"/>
                <a:gd name="T77" fmla="*/ 381 h 448"/>
                <a:gd name="T78" fmla="*/ 251 w 311"/>
                <a:gd name="T79" fmla="*/ 382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1" h="448">
                  <a:moveTo>
                    <a:pt x="249" y="397"/>
                  </a:moveTo>
                  <a:cubicBezTo>
                    <a:pt x="249" y="397"/>
                    <a:pt x="248" y="397"/>
                    <a:pt x="247" y="398"/>
                  </a:cubicBezTo>
                  <a:cubicBezTo>
                    <a:pt x="245" y="399"/>
                    <a:pt x="244" y="401"/>
                    <a:pt x="241" y="403"/>
                  </a:cubicBezTo>
                  <a:cubicBezTo>
                    <a:pt x="235" y="407"/>
                    <a:pt x="227" y="412"/>
                    <a:pt x="216" y="418"/>
                  </a:cubicBezTo>
                  <a:cubicBezTo>
                    <a:pt x="205" y="424"/>
                    <a:pt x="192" y="431"/>
                    <a:pt x="176" y="436"/>
                  </a:cubicBezTo>
                  <a:cubicBezTo>
                    <a:pt x="159" y="442"/>
                    <a:pt x="140" y="447"/>
                    <a:pt x="118" y="448"/>
                  </a:cubicBezTo>
                  <a:cubicBezTo>
                    <a:pt x="107" y="448"/>
                    <a:pt x="96" y="448"/>
                    <a:pt x="84" y="445"/>
                  </a:cubicBezTo>
                  <a:cubicBezTo>
                    <a:pt x="72" y="443"/>
                    <a:pt x="60" y="438"/>
                    <a:pt x="50" y="431"/>
                  </a:cubicBezTo>
                  <a:cubicBezTo>
                    <a:pt x="39" y="423"/>
                    <a:pt x="29" y="413"/>
                    <a:pt x="22" y="402"/>
                  </a:cubicBezTo>
                  <a:cubicBezTo>
                    <a:pt x="20" y="399"/>
                    <a:pt x="19" y="396"/>
                    <a:pt x="17" y="393"/>
                  </a:cubicBezTo>
                  <a:cubicBezTo>
                    <a:pt x="16" y="391"/>
                    <a:pt x="16" y="391"/>
                    <a:pt x="16" y="391"/>
                  </a:cubicBezTo>
                  <a:cubicBezTo>
                    <a:pt x="15" y="388"/>
                    <a:pt x="15" y="388"/>
                    <a:pt x="15" y="388"/>
                  </a:cubicBezTo>
                  <a:cubicBezTo>
                    <a:pt x="15" y="387"/>
                    <a:pt x="14" y="386"/>
                    <a:pt x="13" y="384"/>
                  </a:cubicBezTo>
                  <a:cubicBezTo>
                    <a:pt x="11" y="377"/>
                    <a:pt x="9" y="371"/>
                    <a:pt x="7" y="365"/>
                  </a:cubicBezTo>
                  <a:cubicBezTo>
                    <a:pt x="4" y="352"/>
                    <a:pt x="2" y="338"/>
                    <a:pt x="1" y="325"/>
                  </a:cubicBezTo>
                  <a:cubicBezTo>
                    <a:pt x="0" y="311"/>
                    <a:pt x="1" y="297"/>
                    <a:pt x="3" y="283"/>
                  </a:cubicBezTo>
                  <a:cubicBezTo>
                    <a:pt x="7" y="255"/>
                    <a:pt x="18" y="228"/>
                    <a:pt x="35" y="205"/>
                  </a:cubicBezTo>
                  <a:cubicBezTo>
                    <a:pt x="52" y="182"/>
                    <a:pt x="76" y="164"/>
                    <a:pt x="101" y="152"/>
                  </a:cubicBezTo>
                  <a:cubicBezTo>
                    <a:pt x="127" y="141"/>
                    <a:pt x="154" y="136"/>
                    <a:pt x="179" y="132"/>
                  </a:cubicBezTo>
                  <a:cubicBezTo>
                    <a:pt x="204" y="128"/>
                    <a:pt x="228" y="124"/>
                    <a:pt x="249" y="116"/>
                  </a:cubicBezTo>
                  <a:cubicBezTo>
                    <a:pt x="259" y="112"/>
                    <a:pt x="268" y="107"/>
                    <a:pt x="276" y="100"/>
                  </a:cubicBezTo>
                  <a:cubicBezTo>
                    <a:pt x="283" y="94"/>
                    <a:pt x="288" y="85"/>
                    <a:pt x="291" y="77"/>
                  </a:cubicBezTo>
                  <a:cubicBezTo>
                    <a:pt x="292" y="75"/>
                    <a:pt x="293" y="72"/>
                    <a:pt x="294" y="70"/>
                  </a:cubicBezTo>
                  <a:cubicBezTo>
                    <a:pt x="294" y="68"/>
                    <a:pt x="295" y="66"/>
                    <a:pt x="295" y="64"/>
                  </a:cubicBezTo>
                  <a:cubicBezTo>
                    <a:pt x="296" y="62"/>
                    <a:pt x="296" y="62"/>
                    <a:pt x="296" y="62"/>
                  </a:cubicBezTo>
                  <a:cubicBezTo>
                    <a:pt x="296" y="61"/>
                    <a:pt x="296" y="61"/>
                    <a:pt x="296" y="61"/>
                  </a:cubicBezTo>
                  <a:cubicBezTo>
                    <a:pt x="296" y="61"/>
                    <a:pt x="296" y="61"/>
                    <a:pt x="296" y="61"/>
                  </a:cubicBezTo>
                  <a:cubicBezTo>
                    <a:pt x="296" y="60"/>
                    <a:pt x="296" y="60"/>
                    <a:pt x="296" y="60"/>
                  </a:cubicBezTo>
                  <a:cubicBezTo>
                    <a:pt x="296" y="61"/>
                    <a:pt x="296" y="60"/>
                    <a:pt x="296" y="61"/>
                  </a:cubicBezTo>
                  <a:cubicBezTo>
                    <a:pt x="296" y="59"/>
                    <a:pt x="296" y="58"/>
                    <a:pt x="296" y="57"/>
                  </a:cubicBezTo>
                  <a:cubicBezTo>
                    <a:pt x="296" y="55"/>
                    <a:pt x="297" y="52"/>
                    <a:pt x="297" y="50"/>
                  </a:cubicBezTo>
                  <a:cubicBezTo>
                    <a:pt x="297" y="42"/>
                    <a:pt x="296" y="34"/>
                    <a:pt x="292" y="28"/>
                  </a:cubicBezTo>
                  <a:cubicBezTo>
                    <a:pt x="289" y="22"/>
                    <a:pt x="284" y="18"/>
                    <a:pt x="279" y="16"/>
                  </a:cubicBezTo>
                  <a:cubicBezTo>
                    <a:pt x="274" y="14"/>
                    <a:pt x="268" y="14"/>
                    <a:pt x="263" y="14"/>
                  </a:cubicBezTo>
                  <a:cubicBezTo>
                    <a:pt x="253" y="15"/>
                    <a:pt x="245" y="19"/>
                    <a:pt x="240" y="22"/>
                  </a:cubicBezTo>
                  <a:cubicBezTo>
                    <a:pt x="237" y="24"/>
                    <a:pt x="236" y="25"/>
                    <a:pt x="234" y="26"/>
                  </a:cubicBezTo>
                  <a:cubicBezTo>
                    <a:pt x="233" y="27"/>
                    <a:pt x="233" y="27"/>
                    <a:pt x="233" y="27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229" y="30"/>
                    <a:pt x="225" y="29"/>
                    <a:pt x="223" y="26"/>
                  </a:cubicBezTo>
                  <a:cubicBezTo>
                    <a:pt x="221" y="24"/>
                    <a:pt x="222" y="20"/>
                    <a:pt x="225" y="18"/>
                  </a:cubicBezTo>
                  <a:cubicBezTo>
                    <a:pt x="225" y="18"/>
                    <a:pt x="225" y="17"/>
                    <a:pt x="227" y="16"/>
                  </a:cubicBezTo>
                  <a:cubicBezTo>
                    <a:pt x="228" y="15"/>
                    <a:pt x="230" y="13"/>
                    <a:pt x="233" y="12"/>
                  </a:cubicBezTo>
                  <a:cubicBezTo>
                    <a:pt x="239" y="8"/>
                    <a:pt x="248" y="3"/>
                    <a:pt x="262" y="1"/>
                  </a:cubicBezTo>
                  <a:cubicBezTo>
                    <a:pt x="268" y="0"/>
                    <a:pt x="276" y="0"/>
                    <a:pt x="284" y="4"/>
                  </a:cubicBezTo>
                  <a:cubicBezTo>
                    <a:pt x="292" y="7"/>
                    <a:pt x="300" y="13"/>
                    <a:pt x="304" y="22"/>
                  </a:cubicBezTo>
                  <a:cubicBezTo>
                    <a:pt x="305" y="23"/>
                    <a:pt x="305" y="24"/>
                    <a:pt x="306" y="25"/>
                  </a:cubicBezTo>
                  <a:cubicBezTo>
                    <a:pt x="306" y="26"/>
                    <a:pt x="307" y="28"/>
                    <a:pt x="307" y="29"/>
                  </a:cubicBezTo>
                  <a:cubicBezTo>
                    <a:pt x="308" y="31"/>
                    <a:pt x="309" y="33"/>
                    <a:pt x="309" y="36"/>
                  </a:cubicBezTo>
                  <a:cubicBezTo>
                    <a:pt x="310" y="38"/>
                    <a:pt x="310" y="41"/>
                    <a:pt x="310" y="43"/>
                  </a:cubicBezTo>
                  <a:cubicBezTo>
                    <a:pt x="310" y="46"/>
                    <a:pt x="310" y="49"/>
                    <a:pt x="311" y="51"/>
                  </a:cubicBezTo>
                  <a:cubicBezTo>
                    <a:pt x="311" y="54"/>
                    <a:pt x="310" y="56"/>
                    <a:pt x="310" y="58"/>
                  </a:cubicBezTo>
                  <a:cubicBezTo>
                    <a:pt x="310" y="60"/>
                    <a:pt x="310" y="61"/>
                    <a:pt x="310" y="62"/>
                  </a:cubicBezTo>
                  <a:cubicBezTo>
                    <a:pt x="310" y="63"/>
                    <a:pt x="310" y="62"/>
                    <a:pt x="310" y="63"/>
                  </a:cubicBezTo>
                  <a:cubicBezTo>
                    <a:pt x="309" y="63"/>
                    <a:pt x="309" y="63"/>
                    <a:pt x="309" y="63"/>
                  </a:cubicBezTo>
                  <a:cubicBezTo>
                    <a:pt x="309" y="63"/>
                    <a:pt x="309" y="63"/>
                    <a:pt x="309" y="63"/>
                  </a:cubicBezTo>
                  <a:cubicBezTo>
                    <a:pt x="309" y="64"/>
                    <a:pt x="309" y="64"/>
                    <a:pt x="309" y="64"/>
                  </a:cubicBezTo>
                  <a:cubicBezTo>
                    <a:pt x="309" y="66"/>
                    <a:pt x="309" y="66"/>
                    <a:pt x="309" y="66"/>
                  </a:cubicBezTo>
                  <a:cubicBezTo>
                    <a:pt x="308" y="69"/>
                    <a:pt x="308" y="71"/>
                    <a:pt x="307" y="74"/>
                  </a:cubicBezTo>
                  <a:cubicBezTo>
                    <a:pt x="306" y="77"/>
                    <a:pt x="306" y="79"/>
                    <a:pt x="304" y="82"/>
                  </a:cubicBezTo>
                  <a:cubicBezTo>
                    <a:pt x="301" y="92"/>
                    <a:pt x="294" y="102"/>
                    <a:pt x="285" y="111"/>
                  </a:cubicBezTo>
                  <a:cubicBezTo>
                    <a:pt x="277" y="119"/>
                    <a:pt x="266" y="125"/>
                    <a:pt x="254" y="130"/>
                  </a:cubicBezTo>
                  <a:cubicBezTo>
                    <a:pt x="231" y="139"/>
                    <a:pt x="207" y="143"/>
                    <a:pt x="182" y="147"/>
                  </a:cubicBezTo>
                  <a:cubicBezTo>
                    <a:pt x="169" y="150"/>
                    <a:pt x="156" y="152"/>
                    <a:pt x="144" y="155"/>
                  </a:cubicBezTo>
                  <a:cubicBezTo>
                    <a:pt x="132" y="158"/>
                    <a:pt x="119" y="162"/>
                    <a:pt x="108" y="167"/>
                  </a:cubicBezTo>
                  <a:cubicBezTo>
                    <a:pt x="85" y="178"/>
                    <a:pt x="64" y="194"/>
                    <a:pt x="49" y="215"/>
                  </a:cubicBezTo>
                  <a:cubicBezTo>
                    <a:pt x="34" y="236"/>
                    <a:pt x="24" y="260"/>
                    <a:pt x="21" y="286"/>
                  </a:cubicBezTo>
                  <a:cubicBezTo>
                    <a:pt x="17" y="311"/>
                    <a:pt x="19" y="337"/>
                    <a:pt x="25" y="360"/>
                  </a:cubicBezTo>
                  <a:cubicBezTo>
                    <a:pt x="27" y="366"/>
                    <a:pt x="29" y="372"/>
                    <a:pt x="31" y="377"/>
                  </a:cubicBezTo>
                  <a:cubicBezTo>
                    <a:pt x="31" y="378"/>
                    <a:pt x="32" y="379"/>
                    <a:pt x="33" y="381"/>
                  </a:cubicBezTo>
                  <a:cubicBezTo>
                    <a:pt x="33" y="383"/>
                    <a:pt x="33" y="383"/>
                    <a:pt x="33" y="383"/>
                  </a:cubicBezTo>
                  <a:cubicBezTo>
                    <a:pt x="34" y="384"/>
                    <a:pt x="34" y="384"/>
                    <a:pt x="34" y="384"/>
                  </a:cubicBezTo>
                  <a:cubicBezTo>
                    <a:pt x="36" y="387"/>
                    <a:pt x="37" y="390"/>
                    <a:pt x="39" y="392"/>
                  </a:cubicBezTo>
                  <a:cubicBezTo>
                    <a:pt x="44" y="401"/>
                    <a:pt x="52" y="409"/>
                    <a:pt x="60" y="415"/>
                  </a:cubicBezTo>
                  <a:cubicBezTo>
                    <a:pt x="78" y="426"/>
                    <a:pt x="98" y="429"/>
                    <a:pt x="117" y="428"/>
                  </a:cubicBezTo>
                  <a:cubicBezTo>
                    <a:pt x="136" y="427"/>
                    <a:pt x="154" y="422"/>
                    <a:pt x="169" y="417"/>
                  </a:cubicBezTo>
                  <a:cubicBezTo>
                    <a:pt x="183" y="411"/>
                    <a:pt x="196" y="405"/>
                    <a:pt x="206" y="400"/>
                  </a:cubicBezTo>
                  <a:cubicBezTo>
                    <a:pt x="216" y="394"/>
                    <a:pt x="223" y="389"/>
                    <a:pt x="228" y="385"/>
                  </a:cubicBezTo>
                  <a:cubicBezTo>
                    <a:pt x="230" y="384"/>
                    <a:pt x="232" y="382"/>
                    <a:pt x="234" y="381"/>
                  </a:cubicBezTo>
                  <a:cubicBezTo>
                    <a:pt x="235" y="380"/>
                    <a:pt x="236" y="380"/>
                    <a:pt x="236" y="380"/>
                  </a:cubicBezTo>
                  <a:cubicBezTo>
                    <a:pt x="240" y="376"/>
                    <a:pt x="247" y="377"/>
                    <a:pt x="251" y="382"/>
                  </a:cubicBezTo>
                  <a:cubicBezTo>
                    <a:pt x="254" y="386"/>
                    <a:pt x="253" y="393"/>
                    <a:pt x="249" y="397"/>
                  </a:cubicBez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Oval 90"/>
            <p:cNvSpPr>
              <a:spLocks noChangeArrowheads="1"/>
            </p:cNvSpPr>
            <p:nvPr/>
          </p:nvSpPr>
          <p:spPr bwMode="auto">
            <a:xfrm>
              <a:off x="6124575" y="5368925"/>
              <a:ext cx="79375" cy="79375"/>
            </a:xfrm>
            <a:prstGeom prst="ellipse">
              <a:avLst/>
            </a:pr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1"/>
            <p:cNvSpPr>
              <a:spLocks/>
            </p:cNvSpPr>
            <p:nvPr/>
          </p:nvSpPr>
          <p:spPr bwMode="auto">
            <a:xfrm>
              <a:off x="5762625" y="5251450"/>
              <a:ext cx="104775" cy="117475"/>
            </a:xfrm>
            <a:custGeom>
              <a:avLst/>
              <a:gdLst>
                <a:gd name="T0" fmla="*/ 0 w 41"/>
                <a:gd name="T1" fmla="*/ 5 h 46"/>
                <a:gd name="T2" fmla="*/ 2 w 41"/>
                <a:gd name="T3" fmla="*/ 8 h 46"/>
                <a:gd name="T4" fmla="*/ 7 w 41"/>
                <a:gd name="T5" fmla="*/ 18 h 46"/>
                <a:gd name="T6" fmla="*/ 14 w 41"/>
                <a:gd name="T7" fmla="*/ 30 h 46"/>
                <a:gd name="T8" fmla="*/ 19 w 41"/>
                <a:gd name="T9" fmla="*/ 36 h 46"/>
                <a:gd name="T10" fmla="*/ 24 w 41"/>
                <a:gd name="T11" fmla="*/ 37 h 46"/>
                <a:gd name="T12" fmla="*/ 25 w 41"/>
                <a:gd name="T13" fmla="*/ 37 h 46"/>
                <a:gd name="T14" fmla="*/ 26 w 41"/>
                <a:gd name="T15" fmla="*/ 37 h 46"/>
                <a:gd name="T16" fmla="*/ 26 w 41"/>
                <a:gd name="T17" fmla="*/ 37 h 46"/>
                <a:gd name="T18" fmla="*/ 26 w 41"/>
                <a:gd name="T19" fmla="*/ 37 h 46"/>
                <a:gd name="T20" fmla="*/ 25 w 41"/>
                <a:gd name="T21" fmla="*/ 37 h 46"/>
                <a:gd name="T22" fmla="*/ 25 w 41"/>
                <a:gd name="T23" fmla="*/ 37 h 46"/>
                <a:gd name="T24" fmla="*/ 26 w 41"/>
                <a:gd name="T25" fmla="*/ 36 h 46"/>
                <a:gd name="T26" fmla="*/ 27 w 41"/>
                <a:gd name="T27" fmla="*/ 36 h 46"/>
                <a:gd name="T28" fmla="*/ 29 w 41"/>
                <a:gd name="T29" fmla="*/ 34 h 46"/>
                <a:gd name="T30" fmla="*/ 32 w 41"/>
                <a:gd name="T31" fmla="*/ 31 h 46"/>
                <a:gd name="T32" fmla="*/ 33 w 41"/>
                <a:gd name="T33" fmla="*/ 28 h 46"/>
                <a:gd name="T34" fmla="*/ 34 w 41"/>
                <a:gd name="T35" fmla="*/ 24 h 46"/>
                <a:gd name="T36" fmla="*/ 35 w 41"/>
                <a:gd name="T37" fmla="*/ 21 h 46"/>
                <a:gd name="T38" fmla="*/ 37 w 41"/>
                <a:gd name="T39" fmla="*/ 14 h 46"/>
                <a:gd name="T40" fmla="*/ 37 w 41"/>
                <a:gd name="T41" fmla="*/ 4 h 46"/>
                <a:gd name="T42" fmla="*/ 37 w 41"/>
                <a:gd name="T43" fmla="*/ 0 h 46"/>
                <a:gd name="T44" fmla="*/ 39 w 41"/>
                <a:gd name="T45" fmla="*/ 3 h 46"/>
                <a:gd name="T46" fmla="*/ 41 w 41"/>
                <a:gd name="T47" fmla="*/ 14 h 46"/>
                <a:gd name="T48" fmla="*/ 41 w 41"/>
                <a:gd name="T49" fmla="*/ 22 h 46"/>
                <a:gd name="T50" fmla="*/ 39 w 41"/>
                <a:gd name="T51" fmla="*/ 30 h 46"/>
                <a:gd name="T52" fmla="*/ 35 w 41"/>
                <a:gd name="T53" fmla="*/ 39 h 46"/>
                <a:gd name="T54" fmla="*/ 31 w 41"/>
                <a:gd name="T55" fmla="*/ 42 h 46"/>
                <a:gd name="T56" fmla="*/ 30 w 41"/>
                <a:gd name="T57" fmla="*/ 43 h 46"/>
                <a:gd name="T58" fmla="*/ 29 w 41"/>
                <a:gd name="T59" fmla="*/ 43 h 46"/>
                <a:gd name="T60" fmla="*/ 29 w 41"/>
                <a:gd name="T61" fmla="*/ 43 h 46"/>
                <a:gd name="T62" fmla="*/ 29 w 41"/>
                <a:gd name="T63" fmla="*/ 43 h 46"/>
                <a:gd name="T64" fmla="*/ 29 w 41"/>
                <a:gd name="T65" fmla="*/ 43 h 46"/>
                <a:gd name="T66" fmla="*/ 29 w 41"/>
                <a:gd name="T67" fmla="*/ 43 h 46"/>
                <a:gd name="T68" fmla="*/ 28 w 41"/>
                <a:gd name="T69" fmla="*/ 44 h 46"/>
                <a:gd name="T70" fmla="*/ 26 w 41"/>
                <a:gd name="T71" fmla="*/ 45 h 46"/>
                <a:gd name="T72" fmla="*/ 14 w 41"/>
                <a:gd name="T73" fmla="*/ 41 h 46"/>
                <a:gd name="T74" fmla="*/ 8 w 41"/>
                <a:gd name="T75" fmla="*/ 34 h 46"/>
                <a:gd name="T76" fmla="*/ 5 w 41"/>
                <a:gd name="T77" fmla="*/ 26 h 46"/>
                <a:gd name="T78" fmla="*/ 3 w 41"/>
                <a:gd name="T79" fmla="*/ 19 h 46"/>
                <a:gd name="T80" fmla="*/ 0 w 41"/>
                <a:gd name="T81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1" h="46">
                  <a:moveTo>
                    <a:pt x="0" y="5"/>
                  </a:moveTo>
                  <a:cubicBezTo>
                    <a:pt x="0" y="5"/>
                    <a:pt x="1" y="6"/>
                    <a:pt x="2" y="8"/>
                  </a:cubicBezTo>
                  <a:cubicBezTo>
                    <a:pt x="3" y="11"/>
                    <a:pt x="5" y="14"/>
                    <a:pt x="7" y="18"/>
                  </a:cubicBezTo>
                  <a:cubicBezTo>
                    <a:pt x="9" y="22"/>
                    <a:pt x="11" y="26"/>
                    <a:pt x="14" y="30"/>
                  </a:cubicBezTo>
                  <a:cubicBezTo>
                    <a:pt x="15" y="32"/>
                    <a:pt x="17" y="34"/>
                    <a:pt x="19" y="36"/>
                  </a:cubicBezTo>
                  <a:cubicBezTo>
                    <a:pt x="21" y="37"/>
                    <a:pt x="22" y="38"/>
                    <a:pt x="24" y="37"/>
                  </a:cubicBezTo>
                  <a:cubicBezTo>
                    <a:pt x="24" y="37"/>
                    <a:pt x="25" y="37"/>
                    <a:pt x="25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6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8" y="35"/>
                    <a:pt x="29" y="34"/>
                    <a:pt x="29" y="34"/>
                  </a:cubicBezTo>
                  <a:cubicBezTo>
                    <a:pt x="30" y="33"/>
                    <a:pt x="31" y="32"/>
                    <a:pt x="32" y="31"/>
                  </a:cubicBezTo>
                  <a:cubicBezTo>
                    <a:pt x="32" y="30"/>
                    <a:pt x="33" y="29"/>
                    <a:pt x="33" y="28"/>
                  </a:cubicBezTo>
                  <a:cubicBezTo>
                    <a:pt x="34" y="27"/>
                    <a:pt x="34" y="26"/>
                    <a:pt x="34" y="24"/>
                  </a:cubicBezTo>
                  <a:cubicBezTo>
                    <a:pt x="35" y="23"/>
                    <a:pt x="35" y="22"/>
                    <a:pt x="35" y="21"/>
                  </a:cubicBezTo>
                  <a:cubicBezTo>
                    <a:pt x="36" y="19"/>
                    <a:pt x="36" y="16"/>
                    <a:pt x="37" y="14"/>
                  </a:cubicBezTo>
                  <a:cubicBezTo>
                    <a:pt x="37" y="10"/>
                    <a:pt x="37" y="6"/>
                    <a:pt x="37" y="4"/>
                  </a:cubicBezTo>
                  <a:cubicBezTo>
                    <a:pt x="37" y="1"/>
                    <a:pt x="37" y="0"/>
                    <a:pt x="37" y="0"/>
                  </a:cubicBezTo>
                  <a:cubicBezTo>
                    <a:pt x="37" y="0"/>
                    <a:pt x="38" y="1"/>
                    <a:pt x="39" y="3"/>
                  </a:cubicBezTo>
                  <a:cubicBezTo>
                    <a:pt x="40" y="6"/>
                    <a:pt x="40" y="10"/>
                    <a:pt x="41" y="14"/>
                  </a:cubicBezTo>
                  <a:cubicBezTo>
                    <a:pt x="41" y="16"/>
                    <a:pt x="41" y="19"/>
                    <a:pt x="41" y="22"/>
                  </a:cubicBezTo>
                  <a:cubicBezTo>
                    <a:pt x="41" y="24"/>
                    <a:pt x="41" y="27"/>
                    <a:pt x="39" y="30"/>
                  </a:cubicBezTo>
                  <a:cubicBezTo>
                    <a:pt x="39" y="33"/>
                    <a:pt x="37" y="36"/>
                    <a:pt x="35" y="39"/>
                  </a:cubicBezTo>
                  <a:cubicBezTo>
                    <a:pt x="33" y="40"/>
                    <a:pt x="32" y="42"/>
                    <a:pt x="31" y="42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7" y="44"/>
                    <a:pt x="26" y="45"/>
                  </a:cubicBezTo>
                  <a:cubicBezTo>
                    <a:pt x="21" y="46"/>
                    <a:pt x="17" y="44"/>
                    <a:pt x="14" y="41"/>
                  </a:cubicBezTo>
                  <a:cubicBezTo>
                    <a:pt x="12" y="39"/>
                    <a:pt x="10" y="37"/>
                    <a:pt x="8" y="34"/>
                  </a:cubicBezTo>
                  <a:cubicBezTo>
                    <a:pt x="7" y="31"/>
                    <a:pt x="6" y="29"/>
                    <a:pt x="5" y="26"/>
                  </a:cubicBezTo>
                  <a:cubicBezTo>
                    <a:pt x="4" y="24"/>
                    <a:pt x="3" y="22"/>
                    <a:pt x="3" y="19"/>
                  </a:cubicBezTo>
                  <a:cubicBezTo>
                    <a:pt x="0" y="11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2"/>
            <p:cNvSpPr>
              <a:spLocks/>
            </p:cNvSpPr>
            <p:nvPr/>
          </p:nvSpPr>
          <p:spPr bwMode="auto">
            <a:xfrm>
              <a:off x="5935663" y="5229225"/>
              <a:ext cx="104775" cy="117475"/>
            </a:xfrm>
            <a:custGeom>
              <a:avLst/>
              <a:gdLst>
                <a:gd name="T0" fmla="*/ 0 w 41"/>
                <a:gd name="T1" fmla="*/ 5 h 46"/>
                <a:gd name="T2" fmla="*/ 1 w 41"/>
                <a:gd name="T3" fmla="*/ 9 h 46"/>
                <a:gd name="T4" fmla="*/ 6 w 41"/>
                <a:gd name="T5" fmla="*/ 18 h 46"/>
                <a:gd name="T6" fmla="*/ 13 w 41"/>
                <a:gd name="T7" fmla="*/ 31 h 46"/>
                <a:gd name="T8" fmla="*/ 18 w 41"/>
                <a:gd name="T9" fmla="*/ 36 h 46"/>
                <a:gd name="T10" fmla="*/ 23 w 41"/>
                <a:gd name="T11" fmla="*/ 38 h 46"/>
                <a:gd name="T12" fmla="*/ 25 w 41"/>
                <a:gd name="T13" fmla="*/ 37 h 46"/>
                <a:gd name="T14" fmla="*/ 25 w 41"/>
                <a:gd name="T15" fmla="*/ 37 h 46"/>
                <a:gd name="T16" fmla="*/ 25 w 41"/>
                <a:gd name="T17" fmla="*/ 37 h 46"/>
                <a:gd name="T18" fmla="*/ 25 w 41"/>
                <a:gd name="T19" fmla="*/ 37 h 46"/>
                <a:gd name="T20" fmla="*/ 25 w 41"/>
                <a:gd name="T21" fmla="*/ 37 h 46"/>
                <a:gd name="T22" fmla="*/ 25 w 41"/>
                <a:gd name="T23" fmla="*/ 37 h 46"/>
                <a:gd name="T24" fmla="*/ 25 w 41"/>
                <a:gd name="T25" fmla="*/ 37 h 46"/>
                <a:gd name="T26" fmla="*/ 26 w 41"/>
                <a:gd name="T27" fmla="*/ 36 h 46"/>
                <a:gd name="T28" fmla="*/ 29 w 41"/>
                <a:gd name="T29" fmla="*/ 34 h 46"/>
                <a:gd name="T30" fmla="*/ 31 w 41"/>
                <a:gd name="T31" fmla="*/ 32 h 46"/>
                <a:gd name="T32" fmla="*/ 33 w 41"/>
                <a:gd name="T33" fmla="*/ 28 h 46"/>
                <a:gd name="T34" fmla="*/ 34 w 41"/>
                <a:gd name="T35" fmla="*/ 25 h 46"/>
                <a:gd name="T36" fmla="*/ 35 w 41"/>
                <a:gd name="T37" fmla="*/ 21 h 46"/>
                <a:gd name="T38" fmla="*/ 36 w 41"/>
                <a:gd name="T39" fmla="*/ 15 h 46"/>
                <a:gd name="T40" fmla="*/ 37 w 41"/>
                <a:gd name="T41" fmla="*/ 4 h 46"/>
                <a:gd name="T42" fmla="*/ 37 w 41"/>
                <a:gd name="T43" fmla="*/ 0 h 46"/>
                <a:gd name="T44" fmla="*/ 38 w 41"/>
                <a:gd name="T45" fmla="*/ 4 h 46"/>
                <a:gd name="T46" fmla="*/ 40 w 41"/>
                <a:gd name="T47" fmla="*/ 15 h 46"/>
                <a:gd name="T48" fmla="*/ 40 w 41"/>
                <a:gd name="T49" fmla="*/ 22 h 46"/>
                <a:gd name="T50" fmla="*/ 39 w 41"/>
                <a:gd name="T51" fmla="*/ 31 h 46"/>
                <a:gd name="T52" fmla="*/ 34 w 41"/>
                <a:gd name="T53" fmla="*/ 39 h 46"/>
                <a:gd name="T54" fmla="*/ 30 w 41"/>
                <a:gd name="T55" fmla="*/ 43 h 46"/>
                <a:gd name="T56" fmla="*/ 29 w 41"/>
                <a:gd name="T57" fmla="*/ 43 h 46"/>
                <a:gd name="T58" fmla="*/ 29 w 41"/>
                <a:gd name="T59" fmla="*/ 44 h 46"/>
                <a:gd name="T60" fmla="*/ 29 w 41"/>
                <a:gd name="T61" fmla="*/ 44 h 46"/>
                <a:gd name="T62" fmla="*/ 28 w 41"/>
                <a:gd name="T63" fmla="*/ 44 h 46"/>
                <a:gd name="T64" fmla="*/ 28 w 41"/>
                <a:gd name="T65" fmla="*/ 44 h 46"/>
                <a:gd name="T66" fmla="*/ 28 w 41"/>
                <a:gd name="T67" fmla="*/ 44 h 46"/>
                <a:gd name="T68" fmla="*/ 28 w 41"/>
                <a:gd name="T69" fmla="*/ 44 h 46"/>
                <a:gd name="T70" fmla="*/ 25 w 41"/>
                <a:gd name="T71" fmla="*/ 45 h 46"/>
                <a:gd name="T72" fmla="*/ 14 w 41"/>
                <a:gd name="T73" fmla="*/ 42 h 46"/>
                <a:gd name="T74" fmla="*/ 8 w 41"/>
                <a:gd name="T75" fmla="*/ 35 h 46"/>
                <a:gd name="T76" fmla="*/ 4 w 41"/>
                <a:gd name="T77" fmla="*/ 27 h 46"/>
                <a:gd name="T78" fmla="*/ 2 w 41"/>
                <a:gd name="T79" fmla="*/ 20 h 46"/>
                <a:gd name="T80" fmla="*/ 0 w 41"/>
                <a:gd name="T81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1" h="46">
                  <a:moveTo>
                    <a:pt x="0" y="5"/>
                  </a:moveTo>
                  <a:cubicBezTo>
                    <a:pt x="0" y="5"/>
                    <a:pt x="0" y="7"/>
                    <a:pt x="1" y="9"/>
                  </a:cubicBezTo>
                  <a:cubicBezTo>
                    <a:pt x="3" y="11"/>
                    <a:pt x="4" y="15"/>
                    <a:pt x="6" y="18"/>
                  </a:cubicBezTo>
                  <a:cubicBezTo>
                    <a:pt x="8" y="22"/>
                    <a:pt x="10" y="27"/>
                    <a:pt x="13" y="31"/>
                  </a:cubicBezTo>
                  <a:cubicBezTo>
                    <a:pt x="15" y="33"/>
                    <a:pt x="17" y="35"/>
                    <a:pt x="18" y="36"/>
                  </a:cubicBezTo>
                  <a:cubicBezTo>
                    <a:pt x="20" y="38"/>
                    <a:pt x="22" y="38"/>
                    <a:pt x="23" y="38"/>
                  </a:cubicBezTo>
                  <a:cubicBezTo>
                    <a:pt x="24" y="38"/>
                    <a:pt x="24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8" y="36"/>
                    <a:pt x="28" y="35"/>
                    <a:pt x="29" y="34"/>
                  </a:cubicBezTo>
                  <a:cubicBezTo>
                    <a:pt x="30" y="34"/>
                    <a:pt x="30" y="33"/>
                    <a:pt x="31" y="32"/>
                  </a:cubicBezTo>
                  <a:cubicBezTo>
                    <a:pt x="32" y="31"/>
                    <a:pt x="32" y="30"/>
                    <a:pt x="33" y="28"/>
                  </a:cubicBezTo>
                  <a:cubicBezTo>
                    <a:pt x="33" y="27"/>
                    <a:pt x="34" y="26"/>
                    <a:pt x="34" y="25"/>
                  </a:cubicBezTo>
                  <a:cubicBezTo>
                    <a:pt x="34" y="24"/>
                    <a:pt x="35" y="23"/>
                    <a:pt x="35" y="21"/>
                  </a:cubicBezTo>
                  <a:cubicBezTo>
                    <a:pt x="35" y="19"/>
                    <a:pt x="36" y="17"/>
                    <a:pt x="36" y="15"/>
                  </a:cubicBezTo>
                  <a:cubicBezTo>
                    <a:pt x="36" y="10"/>
                    <a:pt x="37" y="7"/>
                    <a:pt x="37" y="4"/>
                  </a:cubicBezTo>
                  <a:cubicBezTo>
                    <a:pt x="37" y="2"/>
                    <a:pt x="37" y="0"/>
                    <a:pt x="37" y="0"/>
                  </a:cubicBezTo>
                  <a:cubicBezTo>
                    <a:pt x="37" y="0"/>
                    <a:pt x="37" y="1"/>
                    <a:pt x="38" y="4"/>
                  </a:cubicBezTo>
                  <a:cubicBezTo>
                    <a:pt x="39" y="7"/>
                    <a:pt x="40" y="10"/>
                    <a:pt x="40" y="15"/>
                  </a:cubicBezTo>
                  <a:cubicBezTo>
                    <a:pt x="40" y="17"/>
                    <a:pt x="41" y="20"/>
                    <a:pt x="40" y="22"/>
                  </a:cubicBezTo>
                  <a:cubicBezTo>
                    <a:pt x="40" y="25"/>
                    <a:pt x="40" y="28"/>
                    <a:pt x="39" y="31"/>
                  </a:cubicBezTo>
                  <a:cubicBezTo>
                    <a:pt x="38" y="34"/>
                    <a:pt x="37" y="37"/>
                    <a:pt x="34" y="39"/>
                  </a:cubicBezTo>
                  <a:cubicBezTo>
                    <a:pt x="33" y="41"/>
                    <a:pt x="31" y="42"/>
                    <a:pt x="30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7" y="45"/>
                    <a:pt x="26" y="45"/>
                    <a:pt x="25" y="45"/>
                  </a:cubicBezTo>
                  <a:cubicBezTo>
                    <a:pt x="21" y="46"/>
                    <a:pt x="16" y="44"/>
                    <a:pt x="14" y="42"/>
                  </a:cubicBezTo>
                  <a:cubicBezTo>
                    <a:pt x="11" y="40"/>
                    <a:pt x="9" y="37"/>
                    <a:pt x="8" y="35"/>
                  </a:cubicBezTo>
                  <a:cubicBezTo>
                    <a:pt x="6" y="32"/>
                    <a:pt x="5" y="29"/>
                    <a:pt x="4" y="27"/>
                  </a:cubicBezTo>
                  <a:cubicBezTo>
                    <a:pt x="3" y="25"/>
                    <a:pt x="3" y="22"/>
                    <a:pt x="2" y="20"/>
                  </a:cubicBezTo>
                  <a:cubicBezTo>
                    <a:pt x="0" y="11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3"/>
            <p:cNvSpPr>
              <a:spLocks/>
            </p:cNvSpPr>
            <p:nvPr/>
          </p:nvSpPr>
          <p:spPr bwMode="auto">
            <a:xfrm>
              <a:off x="5775325" y="5435600"/>
              <a:ext cx="82550" cy="50800"/>
            </a:xfrm>
            <a:custGeom>
              <a:avLst/>
              <a:gdLst>
                <a:gd name="T0" fmla="*/ 0 w 32"/>
                <a:gd name="T1" fmla="*/ 0 h 20"/>
                <a:gd name="T2" fmla="*/ 5 w 32"/>
                <a:gd name="T3" fmla="*/ 4 h 20"/>
                <a:gd name="T4" fmla="*/ 9 w 32"/>
                <a:gd name="T5" fmla="*/ 9 h 20"/>
                <a:gd name="T6" fmla="*/ 12 w 32"/>
                <a:gd name="T7" fmla="*/ 11 h 20"/>
                <a:gd name="T8" fmla="*/ 15 w 32"/>
                <a:gd name="T9" fmla="*/ 13 h 20"/>
                <a:gd name="T10" fmla="*/ 18 w 32"/>
                <a:gd name="T11" fmla="*/ 14 h 20"/>
                <a:gd name="T12" fmla="*/ 21 w 32"/>
                <a:gd name="T13" fmla="*/ 15 h 20"/>
                <a:gd name="T14" fmla="*/ 22 w 32"/>
                <a:gd name="T15" fmla="*/ 15 h 20"/>
                <a:gd name="T16" fmla="*/ 23 w 32"/>
                <a:gd name="T17" fmla="*/ 16 h 20"/>
                <a:gd name="T18" fmla="*/ 26 w 32"/>
                <a:gd name="T19" fmla="*/ 16 h 20"/>
                <a:gd name="T20" fmla="*/ 29 w 32"/>
                <a:gd name="T21" fmla="*/ 16 h 20"/>
                <a:gd name="T22" fmla="*/ 31 w 32"/>
                <a:gd name="T23" fmla="*/ 15 h 20"/>
                <a:gd name="T24" fmla="*/ 32 w 32"/>
                <a:gd name="T25" fmla="*/ 15 h 20"/>
                <a:gd name="T26" fmla="*/ 31 w 32"/>
                <a:gd name="T27" fmla="*/ 16 h 20"/>
                <a:gd name="T28" fmla="*/ 29 w 32"/>
                <a:gd name="T29" fmla="*/ 17 h 20"/>
                <a:gd name="T30" fmla="*/ 27 w 32"/>
                <a:gd name="T31" fmla="*/ 19 h 20"/>
                <a:gd name="T32" fmla="*/ 25 w 32"/>
                <a:gd name="T33" fmla="*/ 19 h 20"/>
                <a:gd name="T34" fmla="*/ 24 w 32"/>
                <a:gd name="T35" fmla="*/ 19 h 20"/>
                <a:gd name="T36" fmla="*/ 22 w 32"/>
                <a:gd name="T37" fmla="*/ 20 h 20"/>
                <a:gd name="T38" fmla="*/ 20 w 32"/>
                <a:gd name="T39" fmla="*/ 19 h 20"/>
                <a:gd name="T40" fmla="*/ 16 w 32"/>
                <a:gd name="T41" fmla="*/ 19 h 20"/>
                <a:gd name="T42" fmla="*/ 12 w 32"/>
                <a:gd name="T43" fmla="*/ 17 h 20"/>
                <a:gd name="T44" fmla="*/ 9 w 32"/>
                <a:gd name="T45" fmla="*/ 15 h 20"/>
                <a:gd name="T46" fmla="*/ 6 w 32"/>
                <a:gd name="T47" fmla="*/ 12 h 20"/>
                <a:gd name="T48" fmla="*/ 2 w 32"/>
                <a:gd name="T49" fmla="*/ 6 h 20"/>
                <a:gd name="T50" fmla="*/ 0 w 32"/>
                <a:gd name="T5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" h="20">
                  <a:moveTo>
                    <a:pt x="0" y="0"/>
                  </a:moveTo>
                  <a:cubicBezTo>
                    <a:pt x="0" y="0"/>
                    <a:pt x="2" y="2"/>
                    <a:pt x="5" y="4"/>
                  </a:cubicBezTo>
                  <a:cubicBezTo>
                    <a:pt x="6" y="6"/>
                    <a:pt x="8" y="7"/>
                    <a:pt x="9" y="9"/>
                  </a:cubicBezTo>
                  <a:cubicBezTo>
                    <a:pt x="10" y="9"/>
                    <a:pt x="11" y="10"/>
                    <a:pt x="12" y="11"/>
                  </a:cubicBezTo>
                  <a:cubicBezTo>
                    <a:pt x="13" y="11"/>
                    <a:pt x="14" y="12"/>
                    <a:pt x="15" y="13"/>
                  </a:cubicBezTo>
                  <a:cubicBezTo>
                    <a:pt x="16" y="13"/>
                    <a:pt x="17" y="14"/>
                    <a:pt x="18" y="14"/>
                  </a:cubicBezTo>
                  <a:cubicBezTo>
                    <a:pt x="19" y="14"/>
                    <a:pt x="20" y="15"/>
                    <a:pt x="21" y="15"/>
                  </a:cubicBezTo>
                  <a:cubicBezTo>
                    <a:pt x="21" y="15"/>
                    <a:pt x="22" y="15"/>
                    <a:pt x="22" y="15"/>
                  </a:cubicBezTo>
                  <a:cubicBezTo>
                    <a:pt x="22" y="15"/>
                    <a:pt x="23" y="16"/>
                    <a:pt x="23" y="16"/>
                  </a:cubicBezTo>
                  <a:cubicBezTo>
                    <a:pt x="24" y="16"/>
                    <a:pt x="25" y="16"/>
                    <a:pt x="26" y="16"/>
                  </a:cubicBezTo>
                  <a:cubicBezTo>
                    <a:pt x="27" y="16"/>
                    <a:pt x="28" y="16"/>
                    <a:pt x="29" y="16"/>
                  </a:cubicBezTo>
                  <a:cubicBezTo>
                    <a:pt x="29" y="15"/>
                    <a:pt x="30" y="15"/>
                    <a:pt x="31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6"/>
                    <a:pt x="31" y="16"/>
                  </a:cubicBezTo>
                  <a:cubicBezTo>
                    <a:pt x="31" y="17"/>
                    <a:pt x="30" y="17"/>
                    <a:pt x="29" y="17"/>
                  </a:cubicBezTo>
                  <a:cubicBezTo>
                    <a:pt x="29" y="18"/>
                    <a:pt x="28" y="18"/>
                    <a:pt x="27" y="19"/>
                  </a:cubicBezTo>
                  <a:cubicBezTo>
                    <a:pt x="26" y="19"/>
                    <a:pt x="26" y="19"/>
                    <a:pt x="25" y="19"/>
                  </a:cubicBezTo>
                  <a:cubicBezTo>
                    <a:pt x="25" y="19"/>
                    <a:pt x="24" y="19"/>
                    <a:pt x="24" y="19"/>
                  </a:cubicBezTo>
                  <a:cubicBezTo>
                    <a:pt x="23" y="19"/>
                    <a:pt x="22" y="19"/>
                    <a:pt x="22" y="20"/>
                  </a:cubicBezTo>
                  <a:cubicBezTo>
                    <a:pt x="21" y="20"/>
                    <a:pt x="20" y="19"/>
                    <a:pt x="20" y="19"/>
                  </a:cubicBezTo>
                  <a:cubicBezTo>
                    <a:pt x="18" y="19"/>
                    <a:pt x="17" y="19"/>
                    <a:pt x="16" y="19"/>
                  </a:cubicBezTo>
                  <a:cubicBezTo>
                    <a:pt x="15" y="18"/>
                    <a:pt x="13" y="18"/>
                    <a:pt x="12" y="17"/>
                  </a:cubicBezTo>
                  <a:cubicBezTo>
                    <a:pt x="11" y="16"/>
                    <a:pt x="10" y="15"/>
                    <a:pt x="9" y="15"/>
                  </a:cubicBezTo>
                  <a:cubicBezTo>
                    <a:pt x="8" y="14"/>
                    <a:pt x="7" y="13"/>
                    <a:pt x="6" y="12"/>
                  </a:cubicBezTo>
                  <a:cubicBezTo>
                    <a:pt x="4" y="10"/>
                    <a:pt x="3" y="8"/>
                    <a:pt x="2" y="6"/>
                  </a:cubicBezTo>
                  <a:cubicBezTo>
                    <a:pt x="1" y="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4"/>
            <p:cNvSpPr>
              <a:spLocks/>
            </p:cNvSpPr>
            <p:nvPr/>
          </p:nvSpPr>
          <p:spPr bwMode="auto">
            <a:xfrm>
              <a:off x="5762625" y="5089525"/>
              <a:ext cx="230188" cy="68262"/>
            </a:xfrm>
            <a:custGeom>
              <a:avLst/>
              <a:gdLst>
                <a:gd name="T0" fmla="*/ 0 w 90"/>
                <a:gd name="T1" fmla="*/ 27 h 27"/>
                <a:gd name="T2" fmla="*/ 3 w 90"/>
                <a:gd name="T3" fmla="*/ 24 h 27"/>
                <a:gd name="T4" fmla="*/ 6 w 90"/>
                <a:gd name="T5" fmla="*/ 20 h 27"/>
                <a:gd name="T6" fmla="*/ 11 w 90"/>
                <a:gd name="T7" fmla="*/ 16 h 27"/>
                <a:gd name="T8" fmla="*/ 17 w 90"/>
                <a:gd name="T9" fmla="*/ 11 h 27"/>
                <a:gd name="T10" fmla="*/ 21 w 90"/>
                <a:gd name="T11" fmla="*/ 8 h 27"/>
                <a:gd name="T12" fmla="*/ 25 w 90"/>
                <a:gd name="T13" fmla="*/ 6 h 27"/>
                <a:gd name="T14" fmla="*/ 34 w 90"/>
                <a:gd name="T15" fmla="*/ 3 h 27"/>
                <a:gd name="T16" fmla="*/ 36 w 90"/>
                <a:gd name="T17" fmla="*/ 2 h 27"/>
                <a:gd name="T18" fmla="*/ 39 w 90"/>
                <a:gd name="T19" fmla="*/ 1 h 27"/>
                <a:gd name="T20" fmla="*/ 44 w 90"/>
                <a:gd name="T21" fmla="*/ 1 h 27"/>
                <a:gd name="T22" fmla="*/ 54 w 90"/>
                <a:gd name="T23" fmla="*/ 1 h 27"/>
                <a:gd name="T24" fmla="*/ 63 w 90"/>
                <a:gd name="T25" fmla="*/ 4 h 27"/>
                <a:gd name="T26" fmla="*/ 71 w 90"/>
                <a:gd name="T27" fmla="*/ 8 h 27"/>
                <a:gd name="T28" fmla="*/ 78 w 90"/>
                <a:gd name="T29" fmla="*/ 12 h 27"/>
                <a:gd name="T30" fmla="*/ 87 w 90"/>
                <a:gd name="T31" fmla="*/ 20 h 27"/>
                <a:gd name="T32" fmla="*/ 90 w 90"/>
                <a:gd name="T33" fmla="*/ 23 h 27"/>
                <a:gd name="T34" fmla="*/ 86 w 90"/>
                <a:gd name="T35" fmla="*/ 21 h 27"/>
                <a:gd name="T36" fmla="*/ 76 w 90"/>
                <a:gd name="T37" fmla="*/ 16 h 27"/>
                <a:gd name="T38" fmla="*/ 61 w 90"/>
                <a:gd name="T39" fmla="*/ 10 h 27"/>
                <a:gd name="T40" fmla="*/ 53 w 90"/>
                <a:gd name="T41" fmla="*/ 9 h 27"/>
                <a:gd name="T42" fmla="*/ 44 w 90"/>
                <a:gd name="T43" fmla="*/ 8 h 27"/>
                <a:gd name="T44" fmla="*/ 40 w 90"/>
                <a:gd name="T45" fmla="*/ 9 h 27"/>
                <a:gd name="T46" fmla="*/ 38 w 90"/>
                <a:gd name="T47" fmla="*/ 9 h 27"/>
                <a:gd name="T48" fmla="*/ 36 w 90"/>
                <a:gd name="T49" fmla="*/ 10 h 27"/>
                <a:gd name="T50" fmla="*/ 32 w 90"/>
                <a:gd name="T51" fmla="*/ 11 h 27"/>
                <a:gd name="T52" fmla="*/ 28 w 90"/>
                <a:gd name="T53" fmla="*/ 12 h 27"/>
                <a:gd name="T54" fmla="*/ 24 w 90"/>
                <a:gd name="T55" fmla="*/ 14 h 27"/>
                <a:gd name="T56" fmla="*/ 20 w 90"/>
                <a:gd name="T57" fmla="*/ 16 h 27"/>
                <a:gd name="T58" fmla="*/ 14 w 90"/>
                <a:gd name="T59" fmla="*/ 19 h 27"/>
                <a:gd name="T60" fmla="*/ 8 w 90"/>
                <a:gd name="T61" fmla="*/ 22 h 27"/>
                <a:gd name="T62" fmla="*/ 4 w 90"/>
                <a:gd name="T63" fmla="*/ 25 h 27"/>
                <a:gd name="T64" fmla="*/ 0 w 90"/>
                <a:gd name="T6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" h="27">
                  <a:moveTo>
                    <a:pt x="0" y="27"/>
                  </a:moveTo>
                  <a:cubicBezTo>
                    <a:pt x="0" y="27"/>
                    <a:pt x="1" y="26"/>
                    <a:pt x="3" y="24"/>
                  </a:cubicBezTo>
                  <a:cubicBezTo>
                    <a:pt x="4" y="23"/>
                    <a:pt x="5" y="21"/>
                    <a:pt x="6" y="20"/>
                  </a:cubicBezTo>
                  <a:cubicBezTo>
                    <a:pt x="8" y="19"/>
                    <a:pt x="9" y="17"/>
                    <a:pt x="11" y="16"/>
                  </a:cubicBezTo>
                  <a:cubicBezTo>
                    <a:pt x="13" y="14"/>
                    <a:pt x="15" y="12"/>
                    <a:pt x="17" y="11"/>
                  </a:cubicBezTo>
                  <a:cubicBezTo>
                    <a:pt x="19" y="10"/>
                    <a:pt x="20" y="9"/>
                    <a:pt x="21" y="8"/>
                  </a:cubicBezTo>
                  <a:cubicBezTo>
                    <a:pt x="22" y="8"/>
                    <a:pt x="24" y="7"/>
                    <a:pt x="25" y="6"/>
                  </a:cubicBezTo>
                  <a:cubicBezTo>
                    <a:pt x="28" y="5"/>
                    <a:pt x="31" y="4"/>
                    <a:pt x="34" y="3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7" y="2"/>
                    <a:pt x="38" y="2"/>
                    <a:pt x="39" y="1"/>
                  </a:cubicBezTo>
                  <a:cubicBezTo>
                    <a:pt x="40" y="1"/>
                    <a:pt x="42" y="1"/>
                    <a:pt x="44" y="1"/>
                  </a:cubicBezTo>
                  <a:cubicBezTo>
                    <a:pt x="47" y="0"/>
                    <a:pt x="51" y="1"/>
                    <a:pt x="54" y="1"/>
                  </a:cubicBezTo>
                  <a:cubicBezTo>
                    <a:pt x="57" y="2"/>
                    <a:pt x="60" y="3"/>
                    <a:pt x="63" y="4"/>
                  </a:cubicBezTo>
                  <a:cubicBezTo>
                    <a:pt x="66" y="5"/>
                    <a:pt x="69" y="7"/>
                    <a:pt x="71" y="8"/>
                  </a:cubicBezTo>
                  <a:cubicBezTo>
                    <a:pt x="74" y="9"/>
                    <a:pt x="76" y="11"/>
                    <a:pt x="78" y="12"/>
                  </a:cubicBezTo>
                  <a:cubicBezTo>
                    <a:pt x="82" y="15"/>
                    <a:pt x="85" y="18"/>
                    <a:pt x="87" y="20"/>
                  </a:cubicBezTo>
                  <a:cubicBezTo>
                    <a:pt x="89" y="22"/>
                    <a:pt x="90" y="23"/>
                    <a:pt x="90" y="23"/>
                  </a:cubicBezTo>
                  <a:cubicBezTo>
                    <a:pt x="90" y="23"/>
                    <a:pt x="88" y="22"/>
                    <a:pt x="86" y="21"/>
                  </a:cubicBezTo>
                  <a:cubicBezTo>
                    <a:pt x="83" y="20"/>
                    <a:pt x="80" y="18"/>
                    <a:pt x="76" y="16"/>
                  </a:cubicBezTo>
                  <a:cubicBezTo>
                    <a:pt x="71" y="14"/>
                    <a:pt x="66" y="12"/>
                    <a:pt x="61" y="10"/>
                  </a:cubicBezTo>
                  <a:cubicBezTo>
                    <a:pt x="58" y="9"/>
                    <a:pt x="56" y="9"/>
                    <a:pt x="53" y="9"/>
                  </a:cubicBezTo>
                  <a:cubicBezTo>
                    <a:pt x="50" y="8"/>
                    <a:pt x="47" y="8"/>
                    <a:pt x="44" y="8"/>
                  </a:cubicBezTo>
                  <a:cubicBezTo>
                    <a:pt x="43" y="8"/>
                    <a:pt x="42" y="8"/>
                    <a:pt x="40" y="9"/>
                  </a:cubicBezTo>
                  <a:cubicBezTo>
                    <a:pt x="39" y="9"/>
                    <a:pt x="38" y="9"/>
                    <a:pt x="38" y="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4" y="10"/>
                    <a:pt x="33" y="11"/>
                    <a:pt x="32" y="11"/>
                  </a:cubicBezTo>
                  <a:cubicBezTo>
                    <a:pt x="30" y="11"/>
                    <a:pt x="29" y="12"/>
                    <a:pt x="28" y="12"/>
                  </a:cubicBezTo>
                  <a:cubicBezTo>
                    <a:pt x="26" y="13"/>
                    <a:pt x="25" y="13"/>
                    <a:pt x="24" y="14"/>
                  </a:cubicBezTo>
                  <a:cubicBezTo>
                    <a:pt x="23" y="14"/>
                    <a:pt x="21" y="15"/>
                    <a:pt x="20" y="16"/>
                  </a:cubicBezTo>
                  <a:cubicBezTo>
                    <a:pt x="18" y="17"/>
                    <a:pt x="16" y="18"/>
                    <a:pt x="14" y="19"/>
                  </a:cubicBezTo>
                  <a:cubicBezTo>
                    <a:pt x="12" y="20"/>
                    <a:pt x="10" y="21"/>
                    <a:pt x="8" y="22"/>
                  </a:cubicBezTo>
                  <a:cubicBezTo>
                    <a:pt x="7" y="23"/>
                    <a:pt x="5" y="24"/>
                    <a:pt x="4" y="25"/>
                  </a:cubicBezTo>
                  <a:cubicBezTo>
                    <a:pt x="2" y="26"/>
                    <a:pt x="0" y="27"/>
                    <a:pt x="0" y="27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5"/>
            <p:cNvSpPr>
              <a:spLocks/>
            </p:cNvSpPr>
            <p:nvPr/>
          </p:nvSpPr>
          <p:spPr bwMode="auto">
            <a:xfrm>
              <a:off x="5580063" y="4941888"/>
              <a:ext cx="215900" cy="198437"/>
            </a:xfrm>
            <a:custGeom>
              <a:avLst/>
              <a:gdLst>
                <a:gd name="T0" fmla="*/ 4 w 85"/>
                <a:gd name="T1" fmla="*/ 61 h 78"/>
                <a:gd name="T2" fmla="*/ 3 w 85"/>
                <a:gd name="T3" fmla="*/ 54 h 78"/>
                <a:gd name="T4" fmla="*/ 1 w 85"/>
                <a:gd name="T5" fmla="*/ 34 h 78"/>
                <a:gd name="T6" fmla="*/ 2 w 85"/>
                <a:gd name="T7" fmla="*/ 20 h 78"/>
                <a:gd name="T8" fmla="*/ 8 w 85"/>
                <a:gd name="T9" fmla="*/ 7 h 78"/>
                <a:gd name="T10" fmla="*/ 23 w 85"/>
                <a:gd name="T11" fmla="*/ 0 h 78"/>
                <a:gd name="T12" fmla="*/ 32 w 85"/>
                <a:gd name="T13" fmla="*/ 1 h 78"/>
                <a:gd name="T14" fmla="*/ 40 w 85"/>
                <a:gd name="T15" fmla="*/ 3 h 78"/>
                <a:gd name="T16" fmla="*/ 55 w 85"/>
                <a:gd name="T17" fmla="*/ 11 h 78"/>
                <a:gd name="T18" fmla="*/ 66 w 85"/>
                <a:gd name="T19" fmla="*/ 24 h 78"/>
                <a:gd name="T20" fmla="*/ 79 w 85"/>
                <a:gd name="T21" fmla="*/ 49 h 78"/>
                <a:gd name="T22" fmla="*/ 84 w 85"/>
                <a:gd name="T23" fmla="*/ 69 h 78"/>
                <a:gd name="T24" fmla="*/ 85 w 85"/>
                <a:gd name="T25" fmla="*/ 75 h 78"/>
                <a:gd name="T26" fmla="*/ 85 w 85"/>
                <a:gd name="T27" fmla="*/ 77 h 78"/>
                <a:gd name="T28" fmla="*/ 78 w 85"/>
                <a:gd name="T29" fmla="*/ 78 h 78"/>
                <a:gd name="T30" fmla="*/ 78 w 85"/>
                <a:gd name="T31" fmla="*/ 76 h 78"/>
                <a:gd name="T32" fmla="*/ 77 w 85"/>
                <a:gd name="T33" fmla="*/ 70 h 78"/>
                <a:gd name="T34" fmla="*/ 73 w 85"/>
                <a:gd name="T35" fmla="*/ 51 h 78"/>
                <a:gd name="T36" fmla="*/ 62 w 85"/>
                <a:gd name="T37" fmla="*/ 26 h 78"/>
                <a:gd name="T38" fmla="*/ 39 w 85"/>
                <a:gd name="T39" fmla="*/ 6 h 78"/>
                <a:gd name="T40" fmla="*/ 31 w 85"/>
                <a:gd name="T41" fmla="*/ 4 h 78"/>
                <a:gd name="T42" fmla="*/ 24 w 85"/>
                <a:gd name="T43" fmla="*/ 3 h 78"/>
                <a:gd name="T44" fmla="*/ 10 w 85"/>
                <a:gd name="T45" fmla="*/ 8 h 78"/>
                <a:gd name="T46" fmla="*/ 3 w 85"/>
                <a:gd name="T47" fmla="*/ 21 h 78"/>
                <a:gd name="T48" fmla="*/ 2 w 85"/>
                <a:gd name="T49" fmla="*/ 34 h 78"/>
                <a:gd name="T50" fmla="*/ 3 w 85"/>
                <a:gd name="T51" fmla="*/ 53 h 78"/>
                <a:gd name="T52" fmla="*/ 4 w 85"/>
                <a:gd name="T53" fmla="*/ 6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" h="78">
                  <a:moveTo>
                    <a:pt x="4" y="61"/>
                  </a:moveTo>
                  <a:cubicBezTo>
                    <a:pt x="4" y="61"/>
                    <a:pt x="4" y="58"/>
                    <a:pt x="3" y="54"/>
                  </a:cubicBezTo>
                  <a:cubicBezTo>
                    <a:pt x="2" y="49"/>
                    <a:pt x="1" y="42"/>
                    <a:pt x="1" y="34"/>
                  </a:cubicBezTo>
                  <a:cubicBezTo>
                    <a:pt x="0" y="30"/>
                    <a:pt x="1" y="25"/>
                    <a:pt x="2" y="20"/>
                  </a:cubicBezTo>
                  <a:cubicBezTo>
                    <a:pt x="3" y="16"/>
                    <a:pt x="5" y="11"/>
                    <a:pt x="8" y="7"/>
                  </a:cubicBezTo>
                  <a:cubicBezTo>
                    <a:pt x="12" y="3"/>
                    <a:pt x="18" y="0"/>
                    <a:pt x="23" y="0"/>
                  </a:cubicBezTo>
                  <a:cubicBezTo>
                    <a:pt x="26" y="0"/>
                    <a:pt x="29" y="0"/>
                    <a:pt x="32" y="1"/>
                  </a:cubicBezTo>
                  <a:cubicBezTo>
                    <a:pt x="35" y="1"/>
                    <a:pt x="37" y="2"/>
                    <a:pt x="40" y="3"/>
                  </a:cubicBezTo>
                  <a:cubicBezTo>
                    <a:pt x="45" y="5"/>
                    <a:pt x="50" y="8"/>
                    <a:pt x="55" y="11"/>
                  </a:cubicBezTo>
                  <a:cubicBezTo>
                    <a:pt x="59" y="15"/>
                    <a:pt x="63" y="19"/>
                    <a:pt x="66" y="24"/>
                  </a:cubicBezTo>
                  <a:cubicBezTo>
                    <a:pt x="72" y="32"/>
                    <a:pt x="76" y="41"/>
                    <a:pt x="79" y="49"/>
                  </a:cubicBezTo>
                  <a:cubicBezTo>
                    <a:pt x="81" y="57"/>
                    <a:pt x="83" y="64"/>
                    <a:pt x="84" y="69"/>
                  </a:cubicBezTo>
                  <a:cubicBezTo>
                    <a:pt x="85" y="71"/>
                    <a:pt x="85" y="73"/>
                    <a:pt x="85" y="75"/>
                  </a:cubicBezTo>
                  <a:cubicBezTo>
                    <a:pt x="85" y="76"/>
                    <a:pt x="85" y="77"/>
                    <a:pt x="85" y="77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78" y="78"/>
                    <a:pt x="78" y="77"/>
                    <a:pt x="78" y="76"/>
                  </a:cubicBezTo>
                  <a:cubicBezTo>
                    <a:pt x="78" y="74"/>
                    <a:pt x="77" y="73"/>
                    <a:pt x="77" y="70"/>
                  </a:cubicBezTo>
                  <a:cubicBezTo>
                    <a:pt x="76" y="66"/>
                    <a:pt x="75" y="59"/>
                    <a:pt x="73" y="51"/>
                  </a:cubicBezTo>
                  <a:cubicBezTo>
                    <a:pt x="70" y="44"/>
                    <a:pt x="67" y="35"/>
                    <a:pt x="62" y="26"/>
                  </a:cubicBezTo>
                  <a:cubicBezTo>
                    <a:pt x="56" y="18"/>
                    <a:pt x="49" y="10"/>
                    <a:pt x="39" y="6"/>
                  </a:cubicBezTo>
                  <a:cubicBezTo>
                    <a:pt x="36" y="5"/>
                    <a:pt x="34" y="4"/>
                    <a:pt x="31" y="4"/>
                  </a:cubicBezTo>
                  <a:cubicBezTo>
                    <a:pt x="29" y="3"/>
                    <a:pt x="26" y="3"/>
                    <a:pt x="24" y="3"/>
                  </a:cubicBezTo>
                  <a:cubicBezTo>
                    <a:pt x="18" y="3"/>
                    <a:pt x="13" y="5"/>
                    <a:pt x="10" y="8"/>
                  </a:cubicBezTo>
                  <a:cubicBezTo>
                    <a:pt x="6" y="11"/>
                    <a:pt x="4" y="16"/>
                    <a:pt x="3" y="21"/>
                  </a:cubicBezTo>
                  <a:cubicBezTo>
                    <a:pt x="2" y="25"/>
                    <a:pt x="2" y="30"/>
                    <a:pt x="2" y="34"/>
                  </a:cubicBezTo>
                  <a:cubicBezTo>
                    <a:pt x="1" y="42"/>
                    <a:pt x="2" y="49"/>
                    <a:pt x="3" y="53"/>
                  </a:cubicBezTo>
                  <a:cubicBezTo>
                    <a:pt x="4" y="58"/>
                    <a:pt x="4" y="61"/>
                    <a:pt x="4" y="61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6"/>
            <p:cNvSpPr>
              <a:spLocks/>
            </p:cNvSpPr>
            <p:nvPr/>
          </p:nvSpPr>
          <p:spPr bwMode="auto">
            <a:xfrm>
              <a:off x="5946775" y="4930775"/>
              <a:ext cx="212725" cy="196850"/>
            </a:xfrm>
            <a:custGeom>
              <a:avLst/>
              <a:gdLst>
                <a:gd name="T0" fmla="*/ 84 w 84"/>
                <a:gd name="T1" fmla="*/ 35 h 77"/>
                <a:gd name="T2" fmla="*/ 84 w 84"/>
                <a:gd name="T3" fmla="*/ 33 h 77"/>
                <a:gd name="T4" fmla="*/ 84 w 84"/>
                <a:gd name="T5" fmla="*/ 28 h 77"/>
                <a:gd name="T6" fmla="*/ 83 w 84"/>
                <a:gd name="T7" fmla="*/ 21 h 77"/>
                <a:gd name="T8" fmla="*/ 81 w 84"/>
                <a:gd name="T9" fmla="*/ 17 h 77"/>
                <a:gd name="T10" fmla="*/ 81 w 84"/>
                <a:gd name="T11" fmla="*/ 15 h 77"/>
                <a:gd name="T12" fmla="*/ 79 w 84"/>
                <a:gd name="T13" fmla="*/ 12 h 77"/>
                <a:gd name="T14" fmla="*/ 76 w 84"/>
                <a:gd name="T15" fmla="*/ 8 h 77"/>
                <a:gd name="T16" fmla="*/ 72 w 84"/>
                <a:gd name="T17" fmla="*/ 5 h 77"/>
                <a:gd name="T18" fmla="*/ 60 w 84"/>
                <a:gd name="T19" fmla="*/ 2 h 77"/>
                <a:gd name="T20" fmla="*/ 47 w 84"/>
                <a:gd name="T21" fmla="*/ 5 h 77"/>
                <a:gd name="T22" fmla="*/ 36 w 84"/>
                <a:gd name="T23" fmla="*/ 12 h 77"/>
                <a:gd name="T24" fmla="*/ 31 w 84"/>
                <a:gd name="T25" fmla="*/ 17 h 77"/>
                <a:gd name="T26" fmla="*/ 28 w 84"/>
                <a:gd name="T27" fmla="*/ 19 h 77"/>
                <a:gd name="T28" fmla="*/ 26 w 84"/>
                <a:gd name="T29" fmla="*/ 22 h 77"/>
                <a:gd name="T30" fmla="*/ 24 w 84"/>
                <a:gd name="T31" fmla="*/ 24 h 77"/>
                <a:gd name="T32" fmla="*/ 23 w 84"/>
                <a:gd name="T33" fmla="*/ 27 h 77"/>
                <a:gd name="T34" fmla="*/ 19 w 84"/>
                <a:gd name="T35" fmla="*/ 33 h 77"/>
                <a:gd name="T36" fmla="*/ 15 w 84"/>
                <a:gd name="T37" fmla="*/ 44 h 77"/>
                <a:gd name="T38" fmla="*/ 13 w 84"/>
                <a:gd name="T39" fmla="*/ 50 h 77"/>
                <a:gd name="T40" fmla="*/ 11 w 84"/>
                <a:gd name="T41" fmla="*/ 55 h 77"/>
                <a:gd name="T42" fmla="*/ 9 w 84"/>
                <a:gd name="T43" fmla="*/ 64 h 77"/>
                <a:gd name="T44" fmla="*/ 8 w 84"/>
                <a:gd name="T45" fmla="*/ 71 h 77"/>
                <a:gd name="T46" fmla="*/ 8 w 84"/>
                <a:gd name="T47" fmla="*/ 76 h 77"/>
                <a:gd name="T48" fmla="*/ 7 w 84"/>
                <a:gd name="T49" fmla="*/ 77 h 77"/>
                <a:gd name="T50" fmla="*/ 0 w 84"/>
                <a:gd name="T51" fmla="*/ 76 h 77"/>
                <a:gd name="T52" fmla="*/ 0 w 84"/>
                <a:gd name="T53" fmla="*/ 75 h 77"/>
                <a:gd name="T54" fmla="*/ 1 w 84"/>
                <a:gd name="T55" fmla="*/ 70 h 77"/>
                <a:gd name="T56" fmla="*/ 3 w 84"/>
                <a:gd name="T57" fmla="*/ 63 h 77"/>
                <a:gd name="T58" fmla="*/ 5 w 84"/>
                <a:gd name="T59" fmla="*/ 53 h 77"/>
                <a:gd name="T60" fmla="*/ 7 w 84"/>
                <a:gd name="T61" fmla="*/ 48 h 77"/>
                <a:gd name="T62" fmla="*/ 9 w 84"/>
                <a:gd name="T63" fmla="*/ 42 h 77"/>
                <a:gd name="T64" fmla="*/ 15 w 84"/>
                <a:gd name="T65" fmla="*/ 30 h 77"/>
                <a:gd name="T66" fmla="*/ 19 w 84"/>
                <a:gd name="T67" fmla="*/ 25 h 77"/>
                <a:gd name="T68" fmla="*/ 21 w 84"/>
                <a:gd name="T69" fmla="*/ 22 h 77"/>
                <a:gd name="T70" fmla="*/ 23 w 84"/>
                <a:gd name="T71" fmla="*/ 19 h 77"/>
                <a:gd name="T72" fmla="*/ 28 w 84"/>
                <a:gd name="T73" fmla="*/ 14 h 77"/>
                <a:gd name="T74" fmla="*/ 33 w 84"/>
                <a:gd name="T75" fmla="*/ 9 h 77"/>
                <a:gd name="T76" fmla="*/ 46 w 84"/>
                <a:gd name="T77" fmla="*/ 2 h 77"/>
                <a:gd name="T78" fmla="*/ 60 w 84"/>
                <a:gd name="T79" fmla="*/ 0 h 77"/>
                <a:gd name="T80" fmla="*/ 72 w 84"/>
                <a:gd name="T81" fmla="*/ 3 h 77"/>
                <a:gd name="T82" fmla="*/ 77 w 84"/>
                <a:gd name="T83" fmla="*/ 7 h 77"/>
                <a:gd name="T84" fmla="*/ 80 w 84"/>
                <a:gd name="T85" fmla="*/ 12 h 77"/>
                <a:gd name="T86" fmla="*/ 81 w 84"/>
                <a:gd name="T87" fmla="*/ 14 h 77"/>
                <a:gd name="T88" fmla="*/ 82 w 84"/>
                <a:gd name="T89" fmla="*/ 17 h 77"/>
                <a:gd name="T90" fmla="*/ 83 w 84"/>
                <a:gd name="T91" fmla="*/ 21 h 77"/>
                <a:gd name="T92" fmla="*/ 84 w 84"/>
                <a:gd name="T93" fmla="*/ 28 h 77"/>
                <a:gd name="T94" fmla="*/ 84 w 84"/>
                <a:gd name="T95" fmla="*/ 33 h 77"/>
                <a:gd name="T96" fmla="*/ 84 w 84"/>
                <a:gd name="T97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4" h="77">
                  <a:moveTo>
                    <a:pt x="84" y="35"/>
                  </a:moveTo>
                  <a:cubicBezTo>
                    <a:pt x="84" y="35"/>
                    <a:pt x="84" y="34"/>
                    <a:pt x="84" y="33"/>
                  </a:cubicBezTo>
                  <a:cubicBezTo>
                    <a:pt x="84" y="32"/>
                    <a:pt x="84" y="31"/>
                    <a:pt x="84" y="28"/>
                  </a:cubicBezTo>
                  <a:cubicBezTo>
                    <a:pt x="84" y="26"/>
                    <a:pt x="83" y="24"/>
                    <a:pt x="83" y="21"/>
                  </a:cubicBezTo>
                  <a:cubicBezTo>
                    <a:pt x="82" y="20"/>
                    <a:pt x="82" y="18"/>
                    <a:pt x="81" y="17"/>
                  </a:cubicBezTo>
                  <a:cubicBezTo>
                    <a:pt x="81" y="16"/>
                    <a:pt x="81" y="15"/>
                    <a:pt x="81" y="15"/>
                  </a:cubicBezTo>
                  <a:cubicBezTo>
                    <a:pt x="80" y="14"/>
                    <a:pt x="80" y="13"/>
                    <a:pt x="79" y="12"/>
                  </a:cubicBezTo>
                  <a:cubicBezTo>
                    <a:pt x="79" y="11"/>
                    <a:pt x="77" y="10"/>
                    <a:pt x="76" y="8"/>
                  </a:cubicBezTo>
                  <a:cubicBezTo>
                    <a:pt x="75" y="7"/>
                    <a:pt x="74" y="6"/>
                    <a:pt x="72" y="5"/>
                  </a:cubicBezTo>
                  <a:cubicBezTo>
                    <a:pt x="68" y="3"/>
                    <a:pt x="64" y="2"/>
                    <a:pt x="60" y="2"/>
                  </a:cubicBezTo>
                  <a:cubicBezTo>
                    <a:pt x="56" y="2"/>
                    <a:pt x="51" y="3"/>
                    <a:pt x="47" y="5"/>
                  </a:cubicBezTo>
                  <a:cubicBezTo>
                    <a:pt x="43" y="7"/>
                    <a:pt x="39" y="9"/>
                    <a:pt x="36" y="12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0" y="17"/>
                    <a:pt x="29" y="18"/>
                    <a:pt x="28" y="19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5"/>
                    <a:pt x="23" y="26"/>
                    <a:pt x="23" y="27"/>
                  </a:cubicBezTo>
                  <a:cubicBezTo>
                    <a:pt x="21" y="29"/>
                    <a:pt x="20" y="31"/>
                    <a:pt x="19" y="33"/>
                  </a:cubicBezTo>
                  <a:cubicBezTo>
                    <a:pt x="18" y="37"/>
                    <a:pt x="16" y="40"/>
                    <a:pt x="15" y="44"/>
                  </a:cubicBezTo>
                  <a:cubicBezTo>
                    <a:pt x="14" y="46"/>
                    <a:pt x="13" y="48"/>
                    <a:pt x="13" y="50"/>
                  </a:cubicBezTo>
                  <a:cubicBezTo>
                    <a:pt x="12" y="51"/>
                    <a:pt x="12" y="53"/>
                    <a:pt x="11" y="55"/>
                  </a:cubicBezTo>
                  <a:cubicBezTo>
                    <a:pt x="10" y="58"/>
                    <a:pt x="10" y="61"/>
                    <a:pt x="9" y="64"/>
                  </a:cubicBezTo>
                  <a:cubicBezTo>
                    <a:pt x="9" y="67"/>
                    <a:pt x="8" y="69"/>
                    <a:pt x="8" y="71"/>
                  </a:cubicBezTo>
                  <a:cubicBezTo>
                    <a:pt x="8" y="73"/>
                    <a:pt x="8" y="75"/>
                    <a:pt x="8" y="76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5"/>
                  </a:cubicBezTo>
                  <a:cubicBezTo>
                    <a:pt x="0" y="74"/>
                    <a:pt x="1" y="72"/>
                    <a:pt x="1" y="70"/>
                  </a:cubicBezTo>
                  <a:cubicBezTo>
                    <a:pt x="1" y="68"/>
                    <a:pt x="2" y="65"/>
                    <a:pt x="3" y="63"/>
                  </a:cubicBezTo>
                  <a:cubicBezTo>
                    <a:pt x="3" y="60"/>
                    <a:pt x="4" y="57"/>
                    <a:pt x="5" y="53"/>
                  </a:cubicBezTo>
                  <a:cubicBezTo>
                    <a:pt x="6" y="51"/>
                    <a:pt x="6" y="50"/>
                    <a:pt x="7" y="48"/>
                  </a:cubicBezTo>
                  <a:cubicBezTo>
                    <a:pt x="8" y="46"/>
                    <a:pt x="9" y="44"/>
                    <a:pt x="9" y="42"/>
                  </a:cubicBezTo>
                  <a:cubicBezTo>
                    <a:pt x="11" y="38"/>
                    <a:pt x="13" y="35"/>
                    <a:pt x="15" y="30"/>
                  </a:cubicBezTo>
                  <a:cubicBezTo>
                    <a:pt x="16" y="29"/>
                    <a:pt x="18" y="27"/>
                    <a:pt x="19" y="25"/>
                  </a:cubicBezTo>
                  <a:cubicBezTo>
                    <a:pt x="19" y="24"/>
                    <a:pt x="20" y="23"/>
                    <a:pt x="21" y="22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17"/>
                    <a:pt x="26" y="15"/>
                    <a:pt x="28" y="14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7" y="6"/>
                    <a:pt x="42" y="4"/>
                    <a:pt x="46" y="2"/>
                  </a:cubicBezTo>
                  <a:cubicBezTo>
                    <a:pt x="51" y="1"/>
                    <a:pt x="55" y="0"/>
                    <a:pt x="60" y="0"/>
                  </a:cubicBezTo>
                  <a:cubicBezTo>
                    <a:pt x="64" y="0"/>
                    <a:pt x="69" y="1"/>
                    <a:pt x="72" y="3"/>
                  </a:cubicBezTo>
                  <a:cubicBezTo>
                    <a:pt x="74" y="4"/>
                    <a:pt x="76" y="6"/>
                    <a:pt x="77" y="7"/>
                  </a:cubicBezTo>
                  <a:cubicBezTo>
                    <a:pt x="78" y="9"/>
                    <a:pt x="80" y="10"/>
                    <a:pt x="80" y="12"/>
                  </a:cubicBezTo>
                  <a:cubicBezTo>
                    <a:pt x="81" y="13"/>
                    <a:pt x="81" y="13"/>
                    <a:pt x="81" y="14"/>
                  </a:cubicBezTo>
                  <a:cubicBezTo>
                    <a:pt x="82" y="15"/>
                    <a:pt x="82" y="16"/>
                    <a:pt x="82" y="17"/>
                  </a:cubicBezTo>
                  <a:cubicBezTo>
                    <a:pt x="83" y="18"/>
                    <a:pt x="83" y="20"/>
                    <a:pt x="83" y="21"/>
                  </a:cubicBezTo>
                  <a:cubicBezTo>
                    <a:pt x="84" y="24"/>
                    <a:pt x="84" y="26"/>
                    <a:pt x="84" y="28"/>
                  </a:cubicBezTo>
                  <a:cubicBezTo>
                    <a:pt x="84" y="31"/>
                    <a:pt x="84" y="32"/>
                    <a:pt x="84" y="33"/>
                  </a:cubicBezTo>
                  <a:cubicBezTo>
                    <a:pt x="84" y="34"/>
                    <a:pt x="84" y="35"/>
                    <a:pt x="84" y="35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7"/>
            <p:cNvSpPr>
              <a:spLocks/>
            </p:cNvSpPr>
            <p:nvPr/>
          </p:nvSpPr>
          <p:spPr bwMode="auto">
            <a:xfrm>
              <a:off x="6121400" y="5380038"/>
              <a:ext cx="41275" cy="68262"/>
            </a:xfrm>
            <a:custGeom>
              <a:avLst/>
              <a:gdLst>
                <a:gd name="T0" fmla="*/ 3 w 16"/>
                <a:gd name="T1" fmla="*/ 0 h 27"/>
                <a:gd name="T2" fmla="*/ 2 w 16"/>
                <a:gd name="T3" fmla="*/ 6 h 27"/>
                <a:gd name="T4" fmla="*/ 2 w 16"/>
                <a:gd name="T5" fmla="*/ 11 h 27"/>
                <a:gd name="T6" fmla="*/ 3 w 16"/>
                <a:gd name="T7" fmla="*/ 14 h 27"/>
                <a:gd name="T8" fmla="*/ 4 w 16"/>
                <a:gd name="T9" fmla="*/ 17 h 27"/>
                <a:gd name="T10" fmla="*/ 4 w 16"/>
                <a:gd name="T11" fmla="*/ 18 h 27"/>
                <a:gd name="T12" fmla="*/ 5 w 16"/>
                <a:gd name="T13" fmla="*/ 19 h 27"/>
                <a:gd name="T14" fmla="*/ 7 w 16"/>
                <a:gd name="T15" fmla="*/ 22 h 27"/>
                <a:gd name="T16" fmla="*/ 9 w 16"/>
                <a:gd name="T17" fmla="*/ 24 h 27"/>
                <a:gd name="T18" fmla="*/ 11 w 16"/>
                <a:gd name="T19" fmla="*/ 25 h 27"/>
                <a:gd name="T20" fmla="*/ 15 w 16"/>
                <a:gd name="T21" fmla="*/ 27 h 27"/>
                <a:gd name="T22" fmla="*/ 16 w 16"/>
                <a:gd name="T23" fmla="*/ 27 h 27"/>
                <a:gd name="T24" fmla="*/ 15 w 16"/>
                <a:gd name="T25" fmla="*/ 27 h 27"/>
                <a:gd name="T26" fmla="*/ 11 w 16"/>
                <a:gd name="T27" fmla="*/ 26 h 27"/>
                <a:gd name="T28" fmla="*/ 8 w 16"/>
                <a:gd name="T29" fmla="*/ 25 h 27"/>
                <a:gd name="T30" fmla="*/ 5 w 16"/>
                <a:gd name="T31" fmla="*/ 23 h 27"/>
                <a:gd name="T32" fmla="*/ 3 w 16"/>
                <a:gd name="T33" fmla="*/ 21 h 27"/>
                <a:gd name="T34" fmla="*/ 2 w 16"/>
                <a:gd name="T35" fmla="*/ 19 h 27"/>
                <a:gd name="T36" fmla="*/ 1 w 16"/>
                <a:gd name="T37" fmla="*/ 18 h 27"/>
                <a:gd name="T38" fmla="*/ 0 w 16"/>
                <a:gd name="T39" fmla="*/ 14 h 27"/>
                <a:gd name="T40" fmla="*/ 0 w 16"/>
                <a:gd name="T41" fmla="*/ 11 h 27"/>
                <a:gd name="T42" fmla="*/ 1 w 16"/>
                <a:gd name="T43" fmla="*/ 5 h 27"/>
                <a:gd name="T44" fmla="*/ 3 w 16"/>
                <a:gd name="T4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27">
                  <a:moveTo>
                    <a:pt x="3" y="0"/>
                  </a:moveTo>
                  <a:cubicBezTo>
                    <a:pt x="3" y="0"/>
                    <a:pt x="3" y="2"/>
                    <a:pt x="2" y="6"/>
                  </a:cubicBezTo>
                  <a:cubicBezTo>
                    <a:pt x="2" y="7"/>
                    <a:pt x="2" y="9"/>
                    <a:pt x="2" y="11"/>
                  </a:cubicBezTo>
                  <a:cubicBezTo>
                    <a:pt x="2" y="12"/>
                    <a:pt x="3" y="13"/>
                    <a:pt x="3" y="14"/>
                  </a:cubicBezTo>
                  <a:cubicBezTo>
                    <a:pt x="3" y="15"/>
                    <a:pt x="3" y="16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20"/>
                    <a:pt x="6" y="21"/>
                    <a:pt x="7" y="22"/>
                  </a:cubicBezTo>
                  <a:cubicBezTo>
                    <a:pt x="8" y="22"/>
                    <a:pt x="8" y="23"/>
                    <a:pt x="9" y="24"/>
                  </a:cubicBezTo>
                  <a:cubicBezTo>
                    <a:pt x="10" y="24"/>
                    <a:pt x="11" y="24"/>
                    <a:pt x="11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5" y="27"/>
                  </a:cubicBezTo>
                  <a:cubicBezTo>
                    <a:pt x="14" y="27"/>
                    <a:pt x="12" y="27"/>
                    <a:pt x="11" y="26"/>
                  </a:cubicBezTo>
                  <a:cubicBezTo>
                    <a:pt x="10" y="26"/>
                    <a:pt x="9" y="26"/>
                    <a:pt x="8" y="25"/>
                  </a:cubicBezTo>
                  <a:cubicBezTo>
                    <a:pt x="7" y="25"/>
                    <a:pt x="6" y="24"/>
                    <a:pt x="5" y="23"/>
                  </a:cubicBezTo>
                  <a:cubicBezTo>
                    <a:pt x="5" y="23"/>
                    <a:pt x="4" y="22"/>
                    <a:pt x="3" y="21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1" y="15"/>
                    <a:pt x="0" y="14"/>
                  </a:cubicBezTo>
                  <a:cubicBezTo>
                    <a:pt x="0" y="13"/>
                    <a:pt x="0" y="12"/>
                    <a:pt x="0" y="11"/>
                  </a:cubicBezTo>
                  <a:cubicBezTo>
                    <a:pt x="0" y="9"/>
                    <a:pt x="1" y="7"/>
                    <a:pt x="1" y="5"/>
                  </a:cubicBezTo>
                  <a:cubicBezTo>
                    <a:pt x="2" y="2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8"/>
            <p:cNvSpPr>
              <a:spLocks/>
            </p:cNvSpPr>
            <p:nvPr/>
          </p:nvSpPr>
          <p:spPr bwMode="auto">
            <a:xfrm>
              <a:off x="5707063" y="5567363"/>
              <a:ext cx="222250" cy="365125"/>
            </a:xfrm>
            <a:custGeom>
              <a:avLst/>
              <a:gdLst>
                <a:gd name="T0" fmla="*/ 87 w 87"/>
                <a:gd name="T1" fmla="*/ 2 h 143"/>
                <a:gd name="T2" fmla="*/ 79 w 87"/>
                <a:gd name="T3" fmla="*/ 5 h 143"/>
                <a:gd name="T4" fmla="*/ 74 w 87"/>
                <a:gd name="T5" fmla="*/ 5 h 143"/>
                <a:gd name="T6" fmla="*/ 70 w 87"/>
                <a:gd name="T7" fmla="*/ 6 h 143"/>
                <a:gd name="T8" fmla="*/ 61 w 87"/>
                <a:gd name="T9" fmla="*/ 7 h 143"/>
                <a:gd name="T10" fmla="*/ 52 w 87"/>
                <a:gd name="T11" fmla="*/ 7 h 143"/>
                <a:gd name="T12" fmla="*/ 43 w 87"/>
                <a:gd name="T13" fmla="*/ 7 h 143"/>
                <a:gd name="T14" fmla="*/ 34 w 87"/>
                <a:gd name="T15" fmla="*/ 7 h 143"/>
                <a:gd name="T16" fmla="*/ 16 w 87"/>
                <a:gd name="T17" fmla="*/ 5 h 143"/>
                <a:gd name="T18" fmla="*/ 18 w 87"/>
                <a:gd name="T19" fmla="*/ 4 h 143"/>
                <a:gd name="T20" fmla="*/ 4 w 87"/>
                <a:gd name="T21" fmla="*/ 28 h 143"/>
                <a:gd name="T22" fmla="*/ 5 w 87"/>
                <a:gd name="T23" fmla="*/ 26 h 143"/>
                <a:gd name="T24" fmla="*/ 7 w 87"/>
                <a:gd name="T25" fmla="*/ 42 h 143"/>
                <a:gd name="T26" fmla="*/ 11 w 87"/>
                <a:gd name="T27" fmla="*/ 58 h 143"/>
                <a:gd name="T28" fmla="*/ 15 w 87"/>
                <a:gd name="T29" fmla="*/ 73 h 143"/>
                <a:gd name="T30" fmla="*/ 17 w 87"/>
                <a:gd name="T31" fmla="*/ 81 h 143"/>
                <a:gd name="T32" fmla="*/ 20 w 87"/>
                <a:gd name="T33" fmla="*/ 88 h 143"/>
                <a:gd name="T34" fmla="*/ 23 w 87"/>
                <a:gd name="T35" fmla="*/ 96 h 143"/>
                <a:gd name="T36" fmla="*/ 26 w 87"/>
                <a:gd name="T37" fmla="*/ 103 h 143"/>
                <a:gd name="T38" fmla="*/ 29 w 87"/>
                <a:gd name="T39" fmla="*/ 111 h 143"/>
                <a:gd name="T40" fmla="*/ 33 w 87"/>
                <a:gd name="T41" fmla="*/ 118 h 143"/>
                <a:gd name="T42" fmla="*/ 37 w 87"/>
                <a:gd name="T43" fmla="*/ 125 h 143"/>
                <a:gd name="T44" fmla="*/ 41 w 87"/>
                <a:gd name="T45" fmla="*/ 131 h 143"/>
                <a:gd name="T46" fmla="*/ 46 w 87"/>
                <a:gd name="T47" fmla="*/ 138 h 143"/>
                <a:gd name="T48" fmla="*/ 52 w 87"/>
                <a:gd name="T49" fmla="*/ 143 h 143"/>
                <a:gd name="T50" fmla="*/ 45 w 87"/>
                <a:gd name="T51" fmla="*/ 138 h 143"/>
                <a:gd name="T52" fmla="*/ 40 w 87"/>
                <a:gd name="T53" fmla="*/ 132 h 143"/>
                <a:gd name="T54" fmla="*/ 35 w 87"/>
                <a:gd name="T55" fmla="*/ 126 h 143"/>
                <a:gd name="T56" fmla="*/ 32 w 87"/>
                <a:gd name="T57" fmla="*/ 123 h 143"/>
                <a:gd name="T58" fmla="*/ 30 w 87"/>
                <a:gd name="T59" fmla="*/ 119 h 143"/>
                <a:gd name="T60" fmla="*/ 26 w 87"/>
                <a:gd name="T61" fmla="*/ 112 h 143"/>
                <a:gd name="T62" fmla="*/ 22 w 87"/>
                <a:gd name="T63" fmla="*/ 105 h 143"/>
                <a:gd name="T64" fmla="*/ 19 w 87"/>
                <a:gd name="T65" fmla="*/ 97 h 143"/>
                <a:gd name="T66" fmla="*/ 16 w 87"/>
                <a:gd name="T67" fmla="*/ 90 h 143"/>
                <a:gd name="T68" fmla="*/ 13 w 87"/>
                <a:gd name="T69" fmla="*/ 82 h 143"/>
                <a:gd name="T70" fmla="*/ 10 w 87"/>
                <a:gd name="T71" fmla="*/ 74 h 143"/>
                <a:gd name="T72" fmla="*/ 6 w 87"/>
                <a:gd name="T73" fmla="*/ 59 h 143"/>
                <a:gd name="T74" fmla="*/ 2 w 87"/>
                <a:gd name="T75" fmla="*/ 43 h 143"/>
                <a:gd name="T76" fmla="*/ 0 w 87"/>
                <a:gd name="T77" fmla="*/ 27 h 143"/>
                <a:gd name="T78" fmla="*/ 0 w 87"/>
                <a:gd name="T79" fmla="*/ 26 h 143"/>
                <a:gd name="T80" fmla="*/ 0 w 87"/>
                <a:gd name="T81" fmla="*/ 25 h 143"/>
                <a:gd name="T82" fmla="*/ 15 w 87"/>
                <a:gd name="T83" fmla="*/ 2 h 143"/>
                <a:gd name="T84" fmla="*/ 15 w 87"/>
                <a:gd name="T85" fmla="*/ 0 h 143"/>
                <a:gd name="T86" fmla="*/ 17 w 87"/>
                <a:gd name="T87" fmla="*/ 1 h 143"/>
                <a:gd name="T88" fmla="*/ 34 w 87"/>
                <a:gd name="T89" fmla="*/ 3 h 143"/>
                <a:gd name="T90" fmla="*/ 43 w 87"/>
                <a:gd name="T91" fmla="*/ 4 h 143"/>
                <a:gd name="T92" fmla="*/ 52 w 87"/>
                <a:gd name="T93" fmla="*/ 4 h 143"/>
                <a:gd name="T94" fmla="*/ 61 w 87"/>
                <a:gd name="T95" fmla="*/ 5 h 143"/>
                <a:gd name="T96" fmla="*/ 70 w 87"/>
                <a:gd name="T97" fmla="*/ 4 h 143"/>
                <a:gd name="T98" fmla="*/ 74 w 87"/>
                <a:gd name="T99" fmla="*/ 4 h 143"/>
                <a:gd name="T100" fmla="*/ 78 w 87"/>
                <a:gd name="T101" fmla="*/ 4 h 143"/>
                <a:gd name="T102" fmla="*/ 87 w 87"/>
                <a:gd name="T103" fmla="*/ 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7" h="143">
                  <a:moveTo>
                    <a:pt x="87" y="2"/>
                  </a:moveTo>
                  <a:cubicBezTo>
                    <a:pt x="84" y="3"/>
                    <a:pt x="82" y="4"/>
                    <a:pt x="79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3" y="6"/>
                    <a:pt x="71" y="6"/>
                    <a:pt x="70" y="6"/>
                  </a:cubicBezTo>
                  <a:cubicBezTo>
                    <a:pt x="67" y="6"/>
                    <a:pt x="64" y="7"/>
                    <a:pt x="61" y="7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49" y="7"/>
                    <a:pt x="46" y="7"/>
                    <a:pt x="43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28" y="6"/>
                    <a:pt x="22" y="6"/>
                    <a:pt x="16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4" y="12"/>
                    <a:pt x="9" y="20"/>
                    <a:pt x="4" y="28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31"/>
                    <a:pt x="6" y="37"/>
                    <a:pt x="7" y="42"/>
                  </a:cubicBezTo>
                  <a:cubicBezTo>
                    <a:pt x="8" y="47"/>
                    <a:pt x="10" y="52"/>
                    <a:pt x="11" y="58"/>
                  </a:cubicBezTo>
                  <a:cubicBezTo>
                    <a:pt x="12" y="63"/>
                    <a:pt x="14" y="68"/>
                    <a:pt x="15" y="73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8" y="83"/>
                    <a:pt x="19" y="86"/>
                    <a:pt x="20" y="88"/>
                  </a:cubicBezTo>
                  <a:cubicBezTo>
                    <a:pt x="21" y="91"/>
                    <a:pt x="22" y="93"/>
                    <a:pt x="23" y="96"/>
                  </a:cubicBezTo>
                  <a:cubicBezTo>
                    <a:pt x="24" y="98"/>
                    <a:pt x="24" y="101"/>
                    <a:pt x="26" y="103"/>
                  </a:cubicBezTo>
                  <a:cubicBezTo>
                    <a:pt x="29" y="111"/>
                    <a:pt x="29" y="111"/>
                    <a:pt x="29" y="111"/>
                  </a:cubicBezTo>
                  <a:cubicBezTo>
                    <a:pt x="30" y="113"/>
                    <a:pt x="31" y="115"/>
                    <a:pt x="33" y="118"/>
                  </a:cubicBezTo>
                  <a:cubicBezTo>
                    <a:pt x="34" y="120"/>
                    <a:pt x="35" y="123"/>
                    <a:pt x="37" y="125"/>
                  </a:cubicBezTo>
                  <a:cubicBezTo>
                    <a:pt x="38" y="127"/>
                    <a:pt x="39" y="129"/>
                    <a:pt x="41" y="131"/>
                  </a:cubicBezTo>
                  <a:cubicBezTo>
                    <a:pt x="43" y="133"/>
                    <a:pt x="44" y="136"/>
                    <a:pt x="46" y="138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45" y="138"/>
                    <a:pt x="45" y="138"/>
                    <a:pt x="45" y="138"/>
                  </a:cubicBezTo>
                  <a:cubicBezTo>
                    <a:pt x="43" y="136"/>
                    <a:pt x="42" y="134"/>
                    <a:pt x="40" y="132"/>
                  </a:cubicBezTo>
                  <a:cubicBezTo>
                    <a:pt x="38" y="130"/>
                    <a:pt x="36" y="128"/>
                    <a:pt x="35" y="126"/>
                  </a:cubicBezTo>
                  <a:cubicBezTo>
                    <a:pt x="32" y="123"/>
                    <a:pt x="32" y="123"/>
                    <a:pt x="32" y="123"/>
                  </a:cubicBezTo>
                  <a:cubicBezTo>
                    <a:pt x="32" y="122"/>
                    <a:pt x="31" y="120"/>
                    <a:pt x="30" y="119"/>
                  </a:cubicBezTo>
                  <a:cubicBezTo>
                    <a:pt x="29" y="117"/>
                    <a:pt x="27" y="115"/>
                    <a:pt x="26" y="112"/>
                  </a:cubicBezTo>
                  <a:cubicBezTo>
                    <a:pt x="22" y="105"/>
                    <a:pt x="22" y="105"/>
                    <a:pt x="22" y="105"/>
                  </a:cubicBezTo>
                  <a:cubicBezTo>
                    <a:pt x="21" y="102"/>
                    <a:pt x="20" y="100"/>
                    <a:pt x="19" y="97"/>
                  </a:cubicBezTo>
                  <a:cubicBezTo>
                    <a:pt x="18" y="95"/>
                    <a:pt x="17" y="92"/>
                    <a:pt x="16" y="90"/>
                  </a:cubicBezTo>
                  <a:cubicBezTo>
                    <a:pt x="15" y="87"/>
                    <a:pt x="14" y="85"/>
                    <a:pt x="13" y="82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9" y="69"/>
                    <a:pt x="7" y="64"/>
                    <a:pt x="6" y="59"/>
                  </a:cubicBezTo>
                  <a:cubicBezTo>
                    <a:pt x="5" y="53"/>
                    <a:pt x="4" y="48"/>
                    <a:pt x="2" y="43"/>
                  </a:cubicBezTo>
                  <a:cubicBezTo>
                    <a:pt x="1" y="37"/>
                    <a:pt x="0" y="32"/>
                    <a:pt x="0" y="2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5" y="17"/>
                    <a:pt x="10" y="9"/>
                    <a:pt x="15" y="2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3" y="1"/>
                    <a:pt x="28" y="2"/>
                    <a:pt x="34" y="3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6" y="4"/>
                    <a:pt x="49" y="4"/>
                    <a:pt x="52" y="4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4" y="5"/>
                    <a:pt x="67" y="5"/>
                    <a:pt x="70" y="4"/>
                  </a:cubicBezTo>
                  <a:cubicBezTo>
                    <a:pt x="71" y="4"/>
                    <a:pt x="73" y="4"/>
                    <a:pt x="74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81" y="3"/>
                    <a:pt x="84" y="3"/>
                    <a:pt x="87" y="2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9"/>
            <p:cNvSpPr>
              <a:spLocks/>
            </p:cNvSpPr>
            <p:nvPr/>
          </p:nvSpPr>
          <p:spPr bwMode="auto">
            <a:xfrm>
              <a:off x="5280025" y="5740400"/>
              <a:ext cx="300038" cy="200025"/>
            </a:xfrm>
            <a:custGeom>
              <a:avLst/>
              <a:gdLst>
                <a:gd name="T0" fmla="*/ 118 w 118"/>
                <a:gd name="T1" fmla="*/ 0 h 78"/>
                <a:gd name="T2" fmla="*/ 116 w 118"/>
                <a:gd name="T3" fmla="*/ 6 h 78"/>
                <a:gd name="T4" fmla="*/ 114 w 118"/>
                <a:gd name="T5" fmla="*/ 13 h 78"/>
                <a:gd name="T6" fmla="*/ 109 w 118"/>
                <a:gd name="T7" fmla="*/ 22 h 78"/>
                <a:gd name="T8" fmla="*/ 103 w 118"/>
                <a:gd name="T9" fmla="*/ 31 h 78"/>
                <a:gd name="T10" fmla="*/ 99 w 118"/>
                <a:gd name="T11" fmla="*/ 36 h 78"/>
                <a:gd name="T12" fmla="*/ 95 w 118"/>
                <a:gd name="T13" fmla="*/ 41 h 78"/>
                <a:gd name="T14" fmla="*/ 92 w 118"/>
                <a:gd name="T15" fmla="*/ 44 h 78"/>
                <a:gd name="T16" fmla="*/ 90 w 118"/>
                <a:gd name="T17" fmla="*/ 46 h 78"/>
                <a:gd name="T18" fmla="*/ 84 w 118"/>
                <a:gd name="T19" fmla="*/ 51 h 78"/>
                <a:gd name="T20" fmla="*/ 73 w 118"/>
                <a:gd name="T21" fmla="*/ 59 h 78"/>
                <a:gd name="T22" fmla="*/ 66 w 118"/>
                <a:gd name="T23" fmla="*/ 62 h 78"/>
                <a:gd name="T24" fmla="*/ 60 w 118"/>
                <a:gd name="T25" fmla="*/ 65 h 78"/>
                <a:gd name="T26" fmla="*/ 53 w 118"/>
                <a:gd name="T27" fmla="*/ 68 h 78"/>
                <a:gd name="T28" fmla="*/ 47 w 118"/>
                <a:gd name="T29" fmla="*/ 70 h 78"/>
                <a:gd name="T30" fmla="*/ 35 w 118"/>
                <a:gd name="T31" fmla="*/ 74 h 78"/>
                <a:gd name="T32" fmla="*/ 23 w 118"/>
                <a:gd name="T33" fmla="*/ 76 h 78"/>
                <a:gd name="T34" fmla="*/ 18 w 118"/>
                <a:gd name="T35" fmla="*/ 77 h 78"/>
                <a:gd name="T36" fmla="*/ 14 w 118"/>
                <a:gd name="T37" fmla="*/ 77 h 78"/>
                <a:gd name="T38" fmla="*/ 6 w 118"/>
                <a:gd name="T39" fmla="*/ 78 h 78"/>
                <a:gd name="T40" fmla="*/ 0 w 118"/>
                <a:gd name="T41" fmla="*/ 78 h 78"/>
                <a:gd name="T42" fmla="*/ 6 w 118"/>
                <a:gd name="T43" fmla="*/ 76 h 78"/>
                <a:gd name="T44" fmla="*/ 13 w 118"/>
                <a:gd name="T45" fmla="*/ 74 h 78"/>
                <a:gd name="T46" fmla="*/ 18 w 118"/>
                <a:gd name="T47" fmla="*/ 73 h 78"/>
                <a:gd name="T48" fmla="*/ 22 w 118"/>
                <a:gd name="T49" fmla="*/ 72 h 78"/>
                <a:gd name="T50" fmla="*/ 33 w 118"/>
                <a:gd name="T51" fmla="*/ 69 h 78"/>
                <a:gd name="T52" fmla="*/ 45 w 118"/>
                <a:gd name="T53" fmla="*/ 64 h 78"/>
                <a:gd name="T54" fmla="*/ 57 w 118"/>
                <a:gd name="T55" fmla="*/ 59 h 78"/>
                <a:gd name="T56" fmla="*/ 63 w 118"/>
                <a:gd name="T57" fmla="*/ 56 h 78"/>
                <a:gd name="T58" fmla="*/ 69 w 118"/>
                <a:gd name="T59" fmla="*/ 52 h 78"/>
                <a:gd name="T60" fmla="*/ 80 w 118"/>
                <a:gd name="T61" fmla="*/ 45 h 78"/>
                <a:gd name="T62" fmla="*/ 90 w 118"/>
                <a:gd name="T63" fmla="*/ 36 h 78"/>
                <a:gd name="T64" fmla="*/ 95 w 118"/>
                <a:gd name="T65" fmla="*/ 32 h 78"/>
                <a:gd name="T66" fmla="*/ 99 w 118"/>
                <a:gd name="T67" fmla="*/ 28 h 78"/>
                <a:gd name="T68" fmla="*/ 102 w 118"/>
                <a:gd name="T69" fmla="*/ 23 h 78"/>
                <a:gd name="T70" fmla="*/ 106 w 118"/>
                <a:gd name="T71" fmla="*/ 19 h 78"/>
                <a:gd name="T72" fmla="*/ 111 w 118"/>
                <a:gd name="T73" fmla="*/ 12 h 78"/>
                <a:gd name="T74" fmla="*/ 115 w 118"/>
                <a:gd name="T75" fmla="*/ 5 h 78"/>
                <a:gd name="T76" fmla="*/ 117 w 118"/>
                <a:gd name="T77" fmla="*/ 1 h 78"/>
                <a:gd name="T78" fmla="*/ 118 w 118"/>
                <a:gd name="T7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8" h="78">
                  <a:moveTo>
                    <a:pt x="118" y="0"/>
                  </a:moveTo>
                  <a:cubicBezTo>
                    <a:pt x="118" y="0"/>
                    <a:pt x="118" y="2"/>
                    <a:pt x="116" y="6"/>
                  </a:cubicBezTo>
                  <a:cubicBezTo>
                    <a:pt x="116" y="8"/>
                    <a:pt x="115" y="10"/>
                    <a:pt x="114" y="13"/>
                  </a:cubicBezTo>
                  <a:cubicBezTo>
                    <a:pt x="113" y="16"/>
                    <a:pt x="111" y="19"/>
                    <a:pt x="109" y="22"/>
                  </a:cubicBezTo>
                  <a:cubicBezTo>
                    <a:pt x="108" y="25"/>
                    <a:pt x="106" y="28"/>
                    <a:pt x="103" y="31"/>
                  </a:cubicBezTo>
                  <a:cubicBezTo>
                    <a:pt x="102" y="33"/>
                    <a:pt x="101" y="35"/>
                    <a:pt x="99" y="36"/>
                  </a:cubicBezTo>
                  <a:cubicBezTo>
                    <a:pt x="98" y="38"/>
                    <a:pt x="96" y="40"/>
                    <a:pt x="95" y="41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88" y="47"/>
                    <a:pt x="86" y="49"/>
                    <a:pt x="84" y="51"/>
                  </a:cubicBezTo>
                  <a:cubicBezTo>
                    <a:pt x="80" y="53"/>
                    <a:pt x="77" y="56"/>
                    <a:pt x="73" y="59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4" y="63"/>
                    <a:pt x="62" y="64"/>
                    <a:pt x="60" y="65"/>
                  </a:cubicBezTo>
                  <a:cubicBezTo>
                    <a:pt x="58" y="66"/>
                    <a:pt x="56" y="67"/>
                    <a:pt x="53" y="68"/>
                  </a:cubicBezTo>
                  <a:cubicBezTo>
                    <a:pt x="51" y="69"/>
                    <a:pt x="49" y="70"/>
                    <a:pt x="47" y="70"/>
                  </a:cubicBezTo>
                  <a:cubicBezTo>
                    <a:pt x="43" y="72"/>
                    <a:pt x="39" y="73"/>
                    <a:pt x="35" y="74"/>
                  </a:cubicBezTo>
                  <a:cubicBezTo>
                    <a:pt x="31" y="75"/>
                    <a:pt x="27" y="75"/>
                    <a:pt x="23" y="76"/>
                  </a:cubicBezTo>
                  <a:cubicBezTo>
                    <a:pt x="22" y="76"/>
                    <a:pt x="20" y="77"/>
                    <a:pt x="18" y="77"/>
                  </a:cubicBezTo>
                  <a:cubicBezTo>
                    <a:pt x="17" y="77"/>
                    <a:pt x="15" y="77"/>
                    <a:pt x="14" y="77"/>
                  </a:cubicBezTo>
                  <a:cubicBezTo>
                    <a:pt x="11" y="77"/>
                    <a:pt x="8" y="78"/>
                    <a:pt x="6" y="78"/>
                  </a:cubicBezTo>
                  <a:cubicBezTo>
                    <a:pt x="2" y="78"/>
                    <a:pt x="0" y="78"/>
                    <a:pt x="0" y="78"/>
                  </a:cubicBezTo>
                  <a:cubicBezTo>
                    <a:pt x="0" y="78"/>
                    <a:pt x="2" y="77"/>
                    <a:pt x="6" y="76"/>
                  </a:cubicBezTo>
                  <a:cubicBezTo>
                    <a:pt x="8" y="76"/>
                    <a:pt x="11" y="75"/>
                    <a:pt x="13" y="74"/>
                  </a:cubicBezTo>
                  <a:cubicBezTo>
                    <a:pt x="15" y="74"/>
                    <a:pt x="16" y="74"/>
                    <a:pt x="18" y="73"/>
                  </a:cubicBezTo>
                  <a:cubicBezTo>
                    <a:pt x="19" y="73"/>
                    <a:pt x="21" y="72"/>
                    <a:pt x="22" y="72"/>
                  </a:cubicBezTo>
                  <a:cubicBezTo>
                    <a:pt x="26" y="71"/>
                    <a:pt x="29" y="70"/>
                    <a:pt x="33" y="69"/>
                  </a:cubicBezTo>
                  <a:cubicBezTo>
                    <a:pt x="37" y="67"/>
                    <a:pt x="41" y="66"/>
                    <a:pt x="45" y="64"/>
                  </a:cubicBezTo>
                  <a:cubicBezTo>
                    <a:pt x="49" y="63"/>
                    <a:pt x="53" y="60"/>
                    <a:pt x="57" y="59"/>
                  </a:cubicBezTo>
                  <a:cubicBezTo>
                    <a:pt x="59" y="58"/>
                    <a:pt x="61" y="57"/>
                    <a:pt x="63" y="56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73" y="50"/>
                    <a:pt x="76" y="47"/>
                    <a:pt x="80" y="45"/>
                  </a:cubicBezTo>
                  <a:cubicBezTo>
                    <a:pt x="83" y="42"/>
                    <a:pt x="87" y="39"/>
                    <a:pt x="90" y="36"/>
                  </a:cubicBezTo>
                  <a:cubicBezTo>
                    <a:pt x="92" y="35"/>
                    <a:pt x="93" y="34"/>
                    <a:pt x="95" y="32"/>
                  </a:cubicBezTo>
                  <a:cubicBezTo>
                    <a:pt x="96" y="31"/>
                    <a:pt x="97" y="29"/>
                    <a:pt x="99" y="28"/>
                  </a:cubicBezTo>
                  <a:cubicBezTo>
                    <a:pt x="100" y="26"/>
                    <a:pt x="101" y="25"/>
                    <a:pt x="102" y="23"/>
                  </a:cubicBezTo>
                  <a:cubicBezTo>
                    <a:pt x="104" y="22"/>
                    <a:pt x="105" y="21"/>
                    <a:pt x="106" y="19"/>
                  </a:cubicBezTo>
                  <a:cubicBezTo>
                    <a:pt x="108" y="17"/>
                    <a:pt x="110" y="14"/>
                    <a:pt x="111" y="12"/>
                  </a:cubicBezTo>
                  <a:cubicBezTo>
                    <a:pt x="113" y="9"/>
                    <a:pt x="114" y="7"/>
                    <a:pt x="115" y="5"/>
                  </a:cubicBezTo>
                  <a:cubicBezTo>
                    <a:pt x="116" y="4"/>
                    <a:pt x="117" y="2"/>
                    <a:pt x="117" y="1"/>
                  </a:cubicBezTo>
                  <a:cubicBezTo>
                    <a:pt x="118" y="0"/>
                    <a:pt x="118" y="0"/>
                    <a:pt x="118" y="0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0"/>
            <p:cNvSpPr>
              <a:spLocks/>
            </p:cNvSpPr>
            <p:nvPr/>
          </p:nvSpPr>
          <p:spPr bwMode="auto">
            <a:xfrm>
              <a:off x="4672013" y="5592763"/>
              <a:ext cx="203200" cy="347662"/>
            </a:xfrm>
            <a:custGeom>
              <a:avLst/>
              <a:gdLst>
                <a:gd name="T0" fmla="*/ 4 w 80"/>
                <a:gd name="T1" fmla="*/ 0 h 136"/>
                <a:gd name="T2" fmla="*/ 5 w 80"/>
                <a:gd name="T3" fmla="*/ 26 h 136"/>
                <a:gd name="T4" fmla="*/ 9 w 80"/>
                <a:gd name="T5" fmla="*/ 53 h 136"/>
                <a:gd name="T6" fmla="*/ 13 w 80"/>
                <a:gd name="T7" fmla="*/ 67 h 136"/>
                <a:gd name="T8" fmla="*/ 19 w 80"/>
                <a:gd name="T9" fmla="*/ 81 h 136"/>
                <a:gd name="T10" fmla="*/ 27 w 80"/>
                <a:gd name="T11" fmla="*/ 95 h 136"/>
                <a:gd name="T12" fmla="*/ 36 w 80"/>
                <a:gd name="T13" fmla="*/ 106 h 136"/>
                <a:gd name="T14" fmla="*/ 46 w 80"/>
                <a:gd name="T15" fmla="*/ 116 h 136"/>
                <a:gd name="T16" fmla="*/ 57 w 80"/>
                <a:gd name="T17" fmla="*/ 124 h 136"/>
                <a:gd name="T18" fmla="*/ 66 w 80"/>
                <a:gd name="T19" fmla="*/ 129 h 136"/>
                <a:gd name="T20" fmla="*/ 73 w 80"/>
                <a:gd name="T21" fmla="*/ 133 h 136"/>
                <a:gd name="T22" fmla="*/ 80 w 80"/>
                <a:gd name="T23" fmla="*/ 136 h 136"/>
                <a:gd name="T24" fmla="*/ 73 w 80"/>
                <a:gd name="T25" fmla="*/ 134 h 136"/>
                <a:gd name="T26" fmla="*/ 65 w 80"/>
                <a:gd name="T27" fmla="*/ 132 h 136"/>
                <a:gd name="T28" fmla="*/ 54 w 80"/>
                <a:gd name="T29" fmla="*/ 127 h 136"/>
                <a:gd name="T30" fmla="*/ 49 w 80"/>
                <a:gd name="T31" fmla="*/ 124 h 136"/>
                <a:gd name="T32" fmla="*/ 43 w 80"/>
                <a:gd name="T33" fmla="*/ 120 h 136"/>
                <a:gd name="T34" fmla="*/ 32 w 80"/>
                <a:gd name="T35" fmla="*/ 111 h 136"/>
                <a:gd name="T36" fmla="*/ 21 w 80"/>
                <a:gd name="T37" fmla="*/ 99 h 136"/>
                <a:gd name="T38" fmla="*/ 13 w 80"/>
                <a:gd name="T39" fmla="*/ 85 h 136"/>
                <a:gd name="T40" fmla="*/ 6 w 80"/>
                <a:gd name="T41" fmla="*/ 70 h 136"/>
                <a:gd name="T42" fmla="*/ 3 w 80"/>
                <a:gd name="T43" fmla="*/ 54 h 136"/>
                <a:gd name="T44" fmla="*/ 1 w 80"/>
                <a:gd name="T45" fmla="*/ 40 h 136"/>
                <a:gd name="T46" fmla="*/ 0 w 80"/>
                <a:gd name="T47" fmla="*/ 26 h 136"/>
                <a:gd name="T48" fmla="*/ 2 w 80"/>
                <a:gd name="T49" fmla="*/ 7 h 136"/>
                <a:gd name="T50" fmla="*/ 4 w 80"/>
                <a:gd name="T51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" h="136">
                  <a:moveTo>
                    <a:pt x="4" y="0"/>
                  </a:moveTo>
                  <a:cubicBezTo>
                    <a:pt x="4" y="0"/>
                    <a:pt x="3" y="10"/>
                    <a:pt x="5" y="26"/>
                  </a:cubicBezTo>
                  <a:cubicBezTo>
                    <a:pt x="6" y="34"/>
                    <a:pt x="7" y="43"/>
                    <a:pt x="9" y="53"/>
                  </a:cubicBezTo>
                  <a:cubicBezTo>
                    <a:pt x="10" y="58"/>
                    <a:pt x="12" y="62"/>
                    <a:pt x="13" y="67"/>
                  </a:cubicBezTo>
                  <a:cubicBezTo>
                    <a:pt x="15" y="72"/>
                    <a:pt x="17" y="77"/>
                    <a:pt x="19" y="81"/>
                  </a:cubicBezTo>
                  <a:cubicBezTo>
                    <a:pt x="22" y="86"/>
                    <a:pt x="24" y="90"/>
                    <a:pt x="27" y="95"/>
                  </a:cubicBezTo>
                  <a:cubicBezTo>
                    <a:pt x="30" y="99"/>
                    <a:pt x="33" y="103"/>
                    <a:pt x="36" y="106"/>
                  </a:cubicBezTo>
                  <a:cubicBezTo>
                    <a:pt x="40" y="110"/>
                    <a:pt x="43" y="113"/>
                    <a:pt x="46" y="116"/>
                  </a:cubicBezTo>
                  <a:cubicBezTo>
                    <a:pt x="50" y="119"/>
                    <a:pt x="53" y="121"/>
                    <a:pt x="57" y="124"/>
                  </a:cubicBezTo>
                  <a:cubicBezTo>
                    <a:pt x="60" y="126"/>
                    <a:pt x="63" y="128"/>
                    <a:pt x="66" y="129"/>
                  </a:cubicBezTo>
                  <a:cubicBezTo>
                    <a:pt x="69" y="131"/>
                    <a:pt x="71" y="132"/>
                    <a:pt x="73" y="133"/>
                  </a:cubicBezTo>
                  <a:cubicBezTo>
                    <a:pt x="77" y="135"/>
                    <a:pt x="80" y="136"/>
                    <a:pt x="80" y="136"/>
                  </a:cubicBezTo>
                  <a:cubicBezTo>
                    <a:pt x="80" y="136"/>
                    <a:pt x="77" y="136"/>
                    <a:pt x="73" y="134"/>
                  </a:cubicBezTo>
                  <a:cubicBezTo>
                    <a:pt x="70" y="134"/>
                    <a:pt x="68" y="133"/>
                    <a:pt x="65" y="132"/>
                  </a:cubicBezTo>
                  <a:cubicBezTo>
                    <a:pt x="61" y="131"/>
                    <a:pt x="58" y="129"/>
                    <a:pt x="54" y="127"/>
                  </a:cubicBezTo>
                  <a:cubicBezTo>
                    <a:pt x="53" y="126"/>
                    <a:pt x="51" y="125"/>
                    <a:pt x="49" y="124"/>
                  </a:cubicBezTo>
                  <a:cubicBezTo>
                    <a:pt x="47" y="123"/>
                    <a:pt x="45" y="122"/>
                    <a:pt x="43" y="120"/>
                  </a:cubicBezTo>
                  <a:cubicBezTo>
                    <a:pt x="39" y="118"/>
                    <a:pt x="35" y="115"/>
                    <a:pt x="32" y="111"/>
                  </a:cubicBezTo>
                  <a:cubicBezTo>
                    <a:pt x="28" y="107"/>
                    <a:pt x="24" y="103"/>
                    <a:pt x="21" y="99"/>
                  </a:cubicBezTo>
                  <a:cubicBezTo>
                    <a:pt x="18" y="94"/>
                    <a:pt x="15" y="90"/>
                    <a:pt x="13" y="85"/>
                  </a:cubicBezTo>
                  <a:cubicBezTo>
                    <a:pt x="10" y="80"/>
                    <a:pt x="8" y="75"/>
                    <a:pt x="6" y="70"/>
                  </a:cubicBezTo>
                  <a:cubicBezTo>
                    <a:pt x="5" y="64"/>
                    <a:pt x="3" y="59"/>
                    <a:pt x="3" y="54"/>
                  </a:cubicBezTo>
                  <a:cubicBezTo>
                    <a:pt x="2" y="49"/>
                    <a:pt x="1" y="44"/>
                    <a:pt x="1" y="40"/>
                  </a:cubicBezTo>
                  <a:cubicBezTo>
                    <a:pt x="0" y="35"/>
                    <a:pt x="0" y="30"/>
                    <a:pt x="0" y="26"/>
                  </a:cubicBezTo>
                  <a:cubicBezTo>
                    <a:pt x="1" y="18"/>
                    <a:pt x="2" y="12"/>
                    <a:pt x="2" y="7"/>
                  </a:cubicBezTo>
                  <a:cubicBezTo>
                    <a:pt x="3" y="2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1"/>
            <p:cNvSpPr>
              <a:spLocks/>
            </p:cNvSpPr>
            <p:nvPr/>
          </p:nvSpPr>
          <p:spPr bwMode="auto">
            <a:xfrm>
              <a:off x="4941888" y="5481638"/>
              <a:ext cx="125413" cy="152400"/>
            </a:xfrm>
            <a:custGeom>
              <a:avLst/>
              <a:gdLst>
                <a:gd name="T0" fmla="*/ 43 w 49"/>
                <a:gd name="T1" fmla="*/ 30 h 60"/>
                <a:gd name="T2" fmla="*/ 39 w 49"/>
                <a:gd name="T3" fmla="*/ 7 h 60"/>
                <a:gd name="T4" fmla="*/ 29 w 49"/>
                <a:gd name="T5" fmla="*/ 11 h 60"/>
                <a:gd name="T6" fmla="*/ 24 w 49"/>
                <a:gd name="T7" fmla="*/ 1 h 60"/>
                <a:gd name="T8" fmla="*/ 7 w 49"/>
                <a:gd name="T9" fmla="*/ 13 h 60"/>
                <a:gd name="T10" fmla="*/ 6 w 49"/>
                <a:gd name="T11" fmla="*/ 55 h 60"/>
                <a:gd name="T12" fmla="*/ 14 w 49"/>
                <a:gd name="T13" fmla="*/ 48 h 60"/>
                <a:gd name="T14" fmla="*/ 22 w 49"/>
                <a:gd name="T15" fmla="*/ 29 h 60"/>
                <a:gd name="T16" fmla="*/ 20 w 49"/>
                <a:gd name="T17" fmla="*/ 23 h 60"/>
                <a:gd name="T18" fmla="*/ 25 w 49"/>
                <a:gd name="T19" fmla="*/ 21 h 60"/>
                <a:gd name="T20" fmla="*/ 28 w 49"/>
                <a:gd name="T21" fmla="*/ 27 h 60"/>
                <a:gd name="T22" fmla="*/ 23 w 49"/>
                <a:gd name="T23" fmla="*/ 29 h 60"/>
                <a:gd name="T24" fmla="*/ 15 w 49"/>
                <a:gd name="T25" fmla="*/ 48 h 60"/>
                <a:gd name="T26" fmla="*/ 17 w 49"/>
                <a:gd name="T27" fmla="*/ 60 h 60"/>
                <a:gd name="T28" fmla="*/ 43 w 49"/>
                <a:gd name="T29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" h="60">
                  <a:moveTo>
                    <a:pt x="43" y="30"/>
                  </a:moveTo>
                  <a:cubicBezTo>
                    <a:pt x="49" y="15"/>
                    <a:pt x="39" y="7"/>
                    <a:pt x="39" y="7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14" y="0"/>
                    <a:pt x="7" y="13"/>
                  </a:cubicBezTo>
                  <a:cubicBezTo>
                    <a:pt x="0" y="25"/>
                    <a:pt x="6" y="55"/>
                    <a:pt x="6" y="55"/>
                  </a:cubicBezTo>
                  <a:cubicBezTo>
                    <a:pt x="6" y="55"/>
                    <a:pt x="7" y="46"/>
                    <a:pt x="14" y="48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0" y="28"/>
                    <a:pt x="19" y="25"/>
                    <a:pt x="20" y="23"/>
                  </a:cubicBezTo>
                  <a:cubicBezTo>
                    <a:pt x="20" y="21"/>
                    <a:pt x="23" y="20"/>
                    <a:pt x="25" y="21"/>
                  </a:cubicBezTo>
                  <a:cubicBezTo>
                    <a:pt x="28" y="22"/>
                    <a:pt x="29" y="24"/>
                    <a:pt x="28" y="27"/>
                  </a:cubicBezTo>
                  <a:cubicBezTo>
                    <a:pt x="27" y="29"/>
                    <a:pt x="25" y="30"/>
                    <a:pt x="23" y="29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22" y="51"/>
                    <a:pt x="17" y="60"/>
                    <a:pt x="17" y="60"/>
                  </a:cubicBezTo>
                  <a:cubicBezTo>
                    <a:pt x="17" y="60"/>
                    <a:pt x="37" y="46"/>
                    <a:pt x="43" y="30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2"/>
            <p:cNvSpPr>
              <a:spLocks/>
            </p:cNvSpPr>
            <p:nvPr/>
          </p:nvSpPr>
          <p:spPr bwMode="auto">
            <a:xfrm>
              <a:off x="4987925" y="5588000"/>
              <a:ext cx="144463" cy="109537"/>
            </a:xfrm>
            <a:custGeom>
              <a:avLst/>
              <a:gdLst>
                <a:gd name="T0" fmla="*/ 38 w 57"/>
                <a:gd name="T1" fmla="*/ 42 h 43"/>
                <a:gd name="T2" fmla="*/ 57 w 57"/>
                <a:gd name="T3" fmla="*/ 28 h 43"/>
                <a:gd name="T4" fmla="*/ 49 w 57"/>
                <a:gd name="T5" fmla="*/ 20 h 43"/>
                <a:gd name="T6" fmla="*/ 56 w 57"/>
                <a:gd name="T7" fmla="*/ 12 h 43"/>
                <a:gd name="T8" fmla="*/ 38 w 57"/>
                <a:gd name="T9" fmla="*/ 1 h 43"/>
                <a:gd name="T10" fmla="*/ 0 w 57"/>
                <a:gd name="T11" fmla="*/ 18 h 43"/>
                <a:gd name="T12" fmla="*/ 10 w 57"/>
                <a:gd name="T13" fmla="*/ 23 h 43"/>
                <a:gd name="T14" fmla="*/ 30 w 57"/>
                <a:gd name="T15" fmla="*/ 21 h 43"/>
                <a:gd name="T16" fmla="*/ 34 w 57"/>
                <a:gd name="T17" fmla="*/ 17 h 43"/>
                <a:gd name="T18" fmla="*/ 39 w 57"/>
                <a:gd name="T19" fmla="*/ 21 h 43"/>
                <a:gd name="T20" fmla="*/ 34 w 57"/>
                <a:gd name="T21" fmla="*/ 26 h 43"/>
                <a:gd name="T22" fmla="*/ 30 w 57"/>
                <a:gd name="T23" fmla="*/ 22 h 43"/>
                <a:gd name="T24" fmla="*/ 10 w 57"/>
                <a:gd name="T25" fmla="*/ 24 h 43"/>
                <a:gd name="T26" fmla="*/ 0 w 57"/>
                <a:gd name="T27" fmla="*/ 31 h 43"/>
                <a:gd name="T28" fmla="*/ 38 w 57"/>
                <a:gd name="T29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43">
                  <a:moveTo>
                    <a:pt x="38" y="42"/>
                  </a:moveTo>
                  <a:cubicBezTo>
                    <a:pt x="54" y="41"/>
                    <a:pt x="57" y="28"/>
                    <a:pt x="57" y="28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12"/>
                    <a:pt x="53" y="2"/>
                    <a:pt x="38" y="1"/>
                  </a:cubicBezTo>
                  <a:cubicBezTo>
                    <a:pt x="24" y="0"/>
                    <a:pt x="0" y="18"/>
                    <a:pt x="0" y="18"/>
                  </a:cubicBezTo>
                  <a:cubicBezTo>
                    <a:pt x="0" y="18"/>
                    <a:pt x="9" y="16"/>
                    <a:pt x="10" y="23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19"/>
                    <a:pt x="32" y="17"/>
                    <a:pt x="34" y="17"/>
                  </a:cubicBezTo>
                  <a:cubicBezTo>
                    <a:pt x="36" y="17"/>
                    <a:pt x="39" y="19"/>
                    <a:pt x="39" y="21"/>
                  </a:cubicBezTo>
                  <a:cubicBezTo>
                    <a:pt x="39" y="24"/>
                    <a:pt x="37" y="26"/>
                    <a:pt x="34" y="26"/>
                  </a:cubicBezTo>
                  <a:cubicBezTo>
                    <a:pt x="32" y="26"/>
                    <a:pt x="30" y="25"/>
                    <a:pt x="30" y="22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31"/>
                    <a:pt x="0" y="31"/>
                    <a:pt x="0" y="31"/>
                  </a:cubicBezTo>
                  <a:cubicBezTo>
                    <a:pt x="0" y="31"/>
                    <a:pt x="21" y="43"/>
                    <a:pt x="38" y="42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3"/>
            <p:cNvSpPr>
              <a:spLocks/>
            </p:cNvSpPr>
            <p:nvPr/>
          </p:nvSpPr>
          <p:spPr bwMode="auto">
            <a:xfrm>
              <a:off x="4818063" y="5502275"/>
              <a:ext cx="136525" cy="142875"/>
            </a:xfrm>
            <a:custGeom>
              <a:avLst/>
              <a:gdLst>
                <a:gd name="T0" fmla="*/ 11 w 54"/>
                <a:gd name="T1" fmla="*/ 39 h 56"/>
                <a:gd name="T2" fmla="*/ 6 w 54"/>
                <a:gd name="T3" fmla="*/ 16 h 56"/>
                <a:gd name="T4" fmla="*/ 17 w 54"/>
                <a:gd name="T5" fmla="*/ 16 h 56"/>
                <a:gd name="T6" fmla="*/ 18 w 54"/>
                <a:gd name="T7" fmla="*/ 4 h 56"/>
                <a:gd name="T8" fmla="*/ 38 w 54"/>
                <a:gd name="T9" fmla="*/ 9 h 56"/>
                <a:gd name="T10" fmla="*/ 54 w 54"/>
                <a:gd name="T11" fmla="*/ 48 h 56"/>
                <a:gd name="T12" fmla="*/ 44 w 54"/>
                <a:gd name="T13" fmla="*/ 44 h 56"/>
                <a:gd name="T14" fmla="*/ 31 w 54"/>
                <a:gd name="T15" fmla="*/ 29 h 56"/>
                <a:gd name="T16" fmla="*/ 30 w 54"/>
                <a:gd name="T17" fmla="*/ 23 h 56"/>
                <a:gd name="T18" fmla="*/ 24 w 54"/>
                <a:gd name="T19" fmla="*/ 23 h 56"/>
                <a:gd name="T20" fmla="*/ 24 w 54"/>
                <a:gd name="T21" fmla="*/ 30 h 56"/>
                <a:gd name="T22" fmla="*/ 30 w 54"/>
                <a:gd name="T23" fmla="*/ 30 h 56"/>
                <a:gd name="T24" fmla="*/ 43 w 54"/>
                <a:gd name="T25" fmla="*/ 45 h 56"/>
                <a:gd name="T26" fmla="*/ 45 w 54"/>
                <a:gd name="T27" fmla="*/ 56 h 56"/>
                <a:gd name="T28" fmla="*/ 11 w 54"/>
                <a:gd name="T29" fmla="*/ 3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56">
                  <a:moveTo>
                    <a:pt x="11" y="39"/>
                  </a:moveTo>
                  <a:cubicBezTo>
                    <a:pt x="0" y="27"/>
                    <a:pt x="6" y="16"/>
                    <a:pt x="6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27" y="0"/>
                    <a:pt x="38" y="9"/>
                  </a:cubicBezTo>
                  <a:cubicBezTo>
                    <a:pt x="49" y="18"/>
                    <a:pt x="54" y="48"/>
                    <a:pt x="54" y="48"/>
                  </a:cubicBezTo>
                  <a:cubicBezTo>
                    <a:pt x="54" y="48"/>
                    <a:pt x="50" y="40"/>
                    <a:pt x="44" y="44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2" y="28"/>
                    <a:pt x="32" y="25"/>
                    <a:pt x="30" y="23"/>
                  </a:cubicBezTo>
                  <a:cubicBezTo>
                    <a:pt x="29" y="22"/>
                    <a:pt x="26" y="21"/>
                    <a:pt x="24" y="23"/>
                  </a:cubicBezTo>
                  <a:cubicBezTo>
                    <a:pt x="22" y="25"/>
                    <a:pt x="22" y="28"/>
                    <a:pt x="24" y="30"/>
                  </a:cubicBezTo>
                  <a:cubicBezTo>
                    <a:pt x="25" y="31"/>
                    <a:pt x="28" y="31"/>
                    <a:pt x="30" y="30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38" y="50"/>
                    <a:pt x="45" y="56"/>
                    <a:pt x="45" y="56"/>
                  </a:cubicBezTo>
                  <a:cubicBezTo>
                    <a:pt x="45" y="56"/>
                    <a:pt x="22" y="51"/>
                    <a:pt x="11" y="39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4"/>
            <p:cNvSpPr>
              <a:spLocks/>
            </p:cNvSpPr>
            <p:nvPr/>
          </p:nvSpPr>
          <p:spPr bwMode="auto">
            <a:xfrm>
              <a:off x="4805363" y="5646738"/>
              <a:ext cx="144463" cy="138112"/>
            </a:xfrm>
            <a:custGeom>
              <a:avLst/>
              <a:gdLst>
                <a:gd name="T0" fmla="*/ 13 w 57"/>
                <a:gd name="T1" fmla="*/ 13 h 54"/>
                <a:gd name="T2" fmla="*/ 5 w 57"/>
                <a:gd name="T3" fmla="*/ 35 h 54"/>
                <a:gd name="T4" fmla="*/ 16 w 57"/>
                <a:gd name="T5" fmla="*/ 36 h 54"/>
                <a:gd name="T6" fmla="*/ 16 w 57"/>
                <a:gd name="T7" fmla="*/ 48 h 54"/>
                <a:gd name="T8" fmla="*/ 36 w 57"/>
                <a:gd name="T9" fmla="*/ 46 h 54"/>
                <a:gd name="T10" fmla="*/ 57 w 57"/>
                <a:gd name="T11" fmla="*/ 10 h 54"/>
                <a:gd name="T12" fmla="*/ 47 w 57"/>
                <a:gd name="T13" fmla="*/ 12 h 54"/>
                <a:gd name="T14" fmla="*/ 31 w 57"/>
                <a:gd name="T15" fmla="*/ 25 h 54"/>
                <a:gd name="T16" fmla="*/ 30 w 57"/>
                <a:gd name="T17" fmla="*/ 31 h 54"/>
                <a:gd name="T18" fmla="*/ 24 w 57"/>
                <a:gd name="T19" fmla="*/ 30 h 54"/>
                <a:gd name="T20" fmla="*/ 24 w 57"/>
                <a:gd name="T21" fmla="*/ 24 h 54"/>
                <a:gd name="T22" fmla="*/ 30 w 57"/>
                <a:gd name="T23" fmla="*/ 24 h 54"/>
                <a:gd name="T24" fmla="*/ 46 w 57"/>
                <a:gd name="T25" fmla="*/ 11 h 54"/>
                <a:gd name="T26" fmla="*/ 50 w 57"/>
                <a:gd name="T27" fmla="*/ 0 h 54"/>
                <a:gd name="T28" fmla="*/ 13 w 57"/>
                <a:gd name="T29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54">
                  <a:moveTo>
                    <a:pt x="13" y="13"/>
                  </a:moveTo>
                  <a:cubicBezTo>
                    <a:pt x="0" y="23"/>
                    <a:pt x="5" y="35"/>
                    <a:pt x="5" y="35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24" y="54"/>
                    <a:pt x="36" y="46"/>
                  </a:cubicBezTo>
                  <a:cubicBezTo>
                    <a:pt x="48" y="38"/>
                    <a:pt x="57" y="10"/>
                    <a:pt x="57" y="10"/>
                  </a:cubicBezTo>
                  <a:cubicBezTo>
                    <a:pt x="57" y="10"/>
                    <a:pt x="52" y="17"/>
                    <a:pt x="47" y="12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2" y="27"/>
                    <a:pt x="32" y="29"/>
                    <a:pt x="30" y="31"/>
                  </a:cubicBezTo>
                  <a:cubicBezTo>
                    <a:pt x="28" y="32"/>
                    <a:pt x="25" y="32"/>
                    <a:pt x="24" y="30"/>
                  </a:cubicBezTo>
                  <a:cubicBezTo>
                    <a:pt x="22" y="28"/>
                    <a:pt x="23" y="25"/>
                    <a:pt x="24" y="24"/>
                  </a:cubicBezTo>
                  <a:cubicBezTo>
                    <a:pt x="26" y="22"/>
                    <a:pt x="29" y="22"/>
                    <a:pt x="30" y="24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1" y="5"/>
                    <a:pt x="50" y="0"/>
                    <a:pt x="50" y="0"/>
                  </a:cubicBezTo>
                  <a:cubicBezTo>
                    <a:pt x="50" y="0"/>
                    <a:pt x="25" y="2"/>
                    <a:pt x="13" y="13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5"/>
            <p:cNvSpPr>
              <a:spLocks/>
            </p:cNvSpPr>
            <p:nvPr/>
          </p:nvSpPr>
          <p:spPr bwMode="auto">
            <a:xfrm>
              <a:off x="4919663" y="5670550"/>
              <a:ext cx="111125" cy="147637"/>
            </a:xfrm>
            <a:custGeom>
              <a:avLst/>
              <a:gdLst>
                <a:gd name="T0" fmla="*/ 43 w 44"/>
                <a:gd name="T1" fmla="*/ 36 h 58"/>
                <a:gd name="T2" fmla="*/ 32 w 44"/>
                <a:gd name="T3" fmla="*/ 56 h 58"/>
                <a:gd name="T4" fmla="*/ 24 w 44"/>
                <a:gd name="T5" fmla="*/ 49 h 58"/>
                <a:gd name="T6" fmla="*/ 16 w 44"/>
                <a:gd name="T7" fmla="*/ 58 h 58"/>
                <a:gd name="T8" fmla="*/ 3 w 44"/>
                <a:gd name="T9" fmla="*/ 41 h 58"/>
                <a:gd name="T10" fmla="*/ 15 w 44"/>
                <a:gd name="T11" fmla="*/ 1 h 58"/>
                <a:gd name="T12" fmla="*/ 21 w 44"/>
                <a:gd name="T13" fmla="*/ 10 h 58"/>
                <a:gd name="T14" fmla="*/ 22 w 44"/>
                <a:gd name="T15" fmla="*/ 30 h 58"/>
                <a:gd name="T16" fmla="*/ 18 w 44"/>
                <a:gd name="T17" fmla="*/ 35 h 58"/>
                <a:gd name="T18" fmla="*/ 23 w 44"/>
                <a:gd name="T19" fmla="*/ 39 h 58"/>
                <a:gd name="T20" fmla="*/ 27 w 44"/>
                <a:gd name="T21" fmla="*/ 34 h 58"/>
                <a:gd name="T22" fmla="*/ 23 w 44"/>
                <a:gd name="T23" fmla="*/ 30 h 58"/>
                <a:gd name="T24" fmla="*/ 22 w 44"/>
                <a:gd name="T25" fmla="*/ 10 h 58"/>
                <a:gd name="T26" fmla="*/ 27 w 44"/>
                <a:gd name="T27" fmla="*/ 0 h 58"/>
                <a:gd name="T28" fmla="*/ 43 w 44"/>
                <a:gd name="T29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" h="58">
                  <a:moveTo>
                    <a:pt x="43" y="36"/>
                  </a:moveTo>
                  <a:cubicBezTo>
                    <a:pt x="44" y="52"/>
                    <a:pt x="32" y="56"/>
                    <a:pt x="32" y="56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6" y="56"/>
                    <a:pt x="3" y="41"/>
                  </a:cubicBezTo>
                  <a:cubicBezTo>
                    <a:pt x="0" y="27"/>
                    <a:pt x="15" y="1"/>
                    <a:pt x="15" y="1"/>
                  </a:cubicBezTo>
                  <a:cubicBezTo>
                    <a:pt x="15" y="1"/>
                    <a:pt x="13" y="10"/>
                    <a:pt x="21" y="1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31"/>
                    <a:pt x="18" y="33"/>
                    <a:pt x="18" y="35"/>
                  </a:cubicBezTo>
                  <a:cubicBezTo>
                    <a:pt x="18" y="38"/>
                    <a:pt x="21" y="39"/>
                    <a:pt x="23" y="39"/>
                  </a:cubicBezTo>
                  <a:cubicBezTo>
                    <a:pt x="26" y="39"/>
                    <a:pt x="27" y="37"/>
                    <a:pt x="27" y="34"/>
                  </a:cubicBezTo>
                  <a:cubicBezTo>
                    <a:pt x="27" y="32"/>
                    <a:pt x="25" y="30"/>
                    <a:pt x="23" y="3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9" y="10"/>
                    <a:pt x="27" y="0"/>
                    <a:pt x="27" y="0"/>
                  </a:cubicBezTo>
                  <a:cubicBezTo>
                    <a:pt x="27" y="0"/>
                    <a:pt x="42" y="19"/>
                    <a:pt x="43" y="36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6"/>
            <p:cNvSpPr>
              <a:spLocks/>
            </p:cNvSpPr>
            <p:nvPr/>
          </p:nvSpPr>
          <p:spPr bwMode="auto">
            <a:xfrm>
              <a:off x="5119688" y="5372100"/>
              <a:ext cx="76200" cy="79375"/>
            </a:xfrm>
            <a:custGeom>
              <a:avLst/>
              <a:gdLst>
                <a:gd name="T0" fmla="*/ 22 w 30"/>
                <a:gd name="T1" fmla="*/ 7 h 31"/>
                <a:gd name="T2" fmla="*/ 9 w 30"/>
                <a:gd name="T3" fmla="*/ 3 h 31"/>
                <a:gd name="T4" fmla="*/ 9 w 30"/>
                <a:gd name="T5" fmla="*/ 9 h 31"/>
                <a:gd name="T6" fmla="*/ 3 w 30"/>
                <a:gd name="T7" fmla="*/ 9 h 31"/>
                <a:gd name="T8" fmla="*/ 4 w 30"/>
                <a:gd name="T9" fmla="*/ 20 h 31"/>
                <a:gd name="T10" fmla="*/ 25 w 30"/>
                <a:gd name="T11" fmla="*/ 31 h 31"/>
                <a:gd name="T12" fmla="*/ 23 w 30"/>
                <a:gd name="T13" fmla="*/ 25 h 31"/>
                <a:gd name="T14" fmla="*/ 16 w 30"/>
                <a:gd name="T15" fmla="*/ 17 h 31"/>
                <a:gd name="T16" fmla="*/ 13 w 30"/>
                <a:gd name="T17" fmla="*/ 17 h 31"/>
                <a:gd name="T18" fmla="*/ 13 w 30"/>
                <a:gd name="T19" fmla="*/ 13 h 31"/>
                <a:gd name="T20" fmla="*/ 16 w 30"/>
                <a:gd name="T21" fmla="*/ 13 h 31"/>
                <a:gd name="T22" fmla="*/ 16 w 30"/>
                <a:gd name="T23" fmla="*/ 17 h 31"/>
                <a:gd name="T24" fmla="*/ 24 w 30"/>
                <a:gd name="T25" fmla="*/ 25 h 31"/>
                <a:gd name="T26" fmla="*/ 30 w 30"/>
                <a:gd name="T27" fmla="*/ 26 h 31"/>
                <a:gd name="T28" fmla="*/ 22 w 30"/>
                <a:gd name="T2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" h="31">
                  <a:moveTo>
                    <a:pt x="22" y="7"/>
                  </a:moveTo>
                  <a:cubicBezTo>
                    <a:pt x="16" y="0"/>
                    <a:pt x="9" y="3"/>
                    <a:pt x="9" y="3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0" y="14"/>
                    <a:pt x="4" y="20"/>
                  </a:cubicBezTo>
                  <a:cubicBezTo>
                    <a:pt x="9" y="27"/>
                    <a:pt x="25" y="31"/>
                    <a:pt x="25" y="31"/>
                  </a:cubicBezTo>
                  <a:cubicBezTo>
                    <a:pt x="25" y="31"/>
                    <a:pt x="21" y="28"/>
                    <a:pt x="23" y="25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8"/>
                    <a:pt x="13" y="18"/>
                    <a:pt x="13" y="17"/>
                  </a:cubicBezTo>
                  <a:cubicBezTo>
                    <a:pt x="12" y="16"/>
                    <a:pt x="12" y="14"/>
                    <a:pt x="13" y="13"/>
                  </a:cubicBezTo>
                  <a:cubicBezTo>
                    <a:pt x="14" y="12"/>
                    <a:pt x="15" y="12"/>
                    <a:pt x="16" y="13"/>
                  </a:cubicBezTo>
                  <a:cubicBezTo>
                    <a:pt x="17" y="14"/>
                    <a:pt x="17" y="16"/>
                    <a:pt x="16" y="17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7" y="22"/>
                    <a:pt x="30" y="26"/>
                    <a:pt x="30" y="26"/>
                  </a:cubicBezTo>
                  <a:cubicBezTo>
                    <a:pt x="30" y="26"/>
                    <a:pt x="28" y="13"/>
                    <a:pt x="22" y="7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7"/>
            <p:cNvSpPr>
              <a:spLocks/>
            </p:cNvSpPr>
            <p:nvPr/>
          </p:nvSpPr>
          <p:spPr bwMode="auto">
            <a:xfrm>
              <a:off x="5187950" y="5364163"/>
              <a:ext cx="69850" cy="80962"/>
            </a:xfrm>
            <a:custGeom>
              <a:avLst/>
              <a:gdLst>
                <a:gd name="T0" fmla="*/ 24 w 27"/>
                <a:gd name="T1" fmla="*/ 16 h 32"/>
                <a:gd name="T2" fmla="*/ 21 w 27"/>
                <a:gd name="T3" fmla="*/ 4 h 32"/>
                <a:gd name="T4" fmla="*/ 16 w 27"/>
                <a:gd name="T5" fmla="*/ 6 h 32"/>
                <a:gd name="T6" fmla="*/ 13 w 27"/>
                <a:gd name="T7" fmla="*/ 0 h 32"/>
                <a:gd name="T8" fmla="*/ 4 w 27"/>
                <a:gd name="T9" fmla="*/ 7 h 32"/>
                <a:gd name="T10" fmla="*/ 3 w 27"/>
                <a:gd name="T11" fmla="*/ 29 h 32"/>
                <a:gd name="T12" fmla="*/ 8 w 27"/>
                <a:gd name="T13" fmla="*/ 26 h 32"/>
                <a:gd name="T14" fmla="*/ 12 w 27"/>
                <a:gd name="T15" fmla="*/ 15 h 32"/>
                <a:gd name="T16" fmla="*/ 11 w 27"/>
                <a:gd name="T17" fmla="*/ 12 h 32"/>
                <a:gd name="T18" fmla="*/ 14 w 27"/>
                <a:gd name="T19" fmla="*/ 11 h 32"/>
                <a:gd name="T20" fmla="*/ 15 w 27"/>
                <a:gd name="T21" fmla="*/ 14 h 32"/>
                <a:gd name="T22" fmla="*/ 12 w 27"/>
                <a:gd name="T23" fmla="*/ 16 h 32"/>
                <a:gd name="T24" fmla="*/ 8 w 27"/>
                <a:gd name="T25" fmla="*/ 26 h 32"/>
                <a:gd name="T26" fmla="*/ 9 w 27"/>
                <a:gd name="T27" fmla="*/ 32 h 32"/>
                <a:gd name="T28" fmla="*/ 24 w 27"/>
                <a:gd name="T2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32">
                  <a:moveTo>
                    <a:pt x="24" y="16"/>
                  </a:moveTo>
                  <a:cubicBezTo>
                    <a:pt x="27" y="8"/>
                    <a:pt x="21" y="4"/>
                    <a:pt x="21" y="4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8" y="0"/>
                    <a:pt x="4" y="7"/>
                  </a:cubicBezTo>
                  <a:cubicBezTo>
                    <a:pt x="0" y="13"/>
                    <a:pt x="3" y="29"/>
                    <a:pt x="3" y="29"/>
                  </a:cubicBezTo>
                  <a:cubicBezTo>
                    <a:pt x="3" y="29"/>
                    <a:pt x="4" y="24"/>
                    <a:pt x="8" y="26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0" y="14"/>
                    <a:pt x="11" y="12"/>
                  </a:cubicBezTo>
                  <a:cubicBezTo>
                    <a:pt x="11" y="11"/>
                    <a:pt x="13" y="11"/>
                    <a:pt x="14" y="11"/>
                  </a:cubicBezTo>
                  <a:cubicBezTo>
                    <a:pt x="15" y="12"/>
                    <a:pt x="16" y="13"/>
                    <a:pt x="15" y="14"/>
                  </a:cubicBezTo>
                  <a:cubicBezTo>
                    <a:pt x="15" y="15"/>
                    <a:pt x="13" y="16"/>
                    <a:pt x="12" y="1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12" y="27"/>
                    <a:pt x="9" y="32"/>
                    <a:pt x="9" y="32"/>
                  </a:cubicBezTo>
                  <a:cubicBezTo>
                    <a:pt x="9" y="32"/>
                    <a:pt x="20" y="25"/>
                    <a:pt x="24" y="16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08"/>
            <p:cNvSpPr>
              <a:spLocks/>
            </p:cNvSpPr>
            <p:nvPr/>
          </p:nvSpPr>
          <p:spPr bwMode="auto">
            <a:xfrm>
              <a:off x="5106988" y="5440363"/>
              <a:ext cx="80963" cy="66675"/>
            </a:xfrm>
            <a:custGeom>
              <a:avLst/>
              <a:gdLst>
                <a:gd name="T0" fmla="*/ 15 w 32"/>
                <a:gd name="T1" fmla="*/ 23 h 26"/>
                <a:gd name="T2" fmla="*/ 3 w 32"/>
                <a:gd name="T3" fmla="*/ 20 h 26"/>
                <a:gd name="T4" fmla="*/ 6 w 32"/>
                <a:gd name="T5" fmla="*/ 15 h 26"/>
                <a:gd name="T6" fmla="*/ 0 w 32"/>
                <a:gd name="T7" fmla="*/ 12 h 26"/>
                <a:gd name="T8" fmla="*/ 7 w 32"/>
                <a:gd name="T9" fmla="*/ 3 h 26"/>
                <a:gd name="T10" fmla="*/ 30 w 32"/>
                <a:gd name="T11" fmla="*/ 4 h 26"/>
                <a:gd name="T12" fmla="*/ 26 w 32"/>
                <a:gd name="T13" fmla="*/ 8 h 26"/>
                <a:gd name="T14" fmla="*/ 16 w 32"/>
                <a:gd name="T15" fmla="*/ 12 h 26"/>
                <a:gd name="T16" fmla="*/ 13 w 32"/>
                <a:gd name="T17" fmla="*/ 10 h 26"/>
                <a:gd name="T18" fmla="*/ 11 w 32"/>
                <a:gd name="T19" fmla="*/ 13 h 26"/>
                <a:gd name="T20" fmla="*/ 14 w 32"/>
                <a:gd name="T21" fmla="*/ 15 h 26"/>
                <a:gd name="T22" fmla="*/ 16 w 32"/>
                <a:gd name="T23" fmla="*/ 12 h 26"/>
                <a:gd name="T24" fmla="*/ 26 w 32"/>
                <a:gd name="T25" fmla="*/ 9 h 26"/>
                <a:gd name="T26" fmla="*/ 32 w 32"/>
                <a:gd name="T27" fmla="*/ 11 h 26"/>
                <a:gd name="T28" fmla="*/ 15 w 32"/>
                <a:gd name="T2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26">
                  <a:moveTo>
                    <a:pt x="15" y="23"/>
                  </a:moveTo>
                  <a:cubicBezTo>
                    <a:pt x="7" y="26"/>
                    <a:pt x="3" y="20"/>
                    <a:pt x="3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6"/>
                    <a:pt x="7" y="3"/>
                  </a:cubicBezTo>
                  <a:cubicBezTo>
                    <a:pt x="15" y="0"/>
                    <a:pt x="30" y="4"/>
                    <a:pt x="30" y="4"/>
                  </a:cubicBezTo>
                  <a:cubicBezTo>
                    <a:pt x="30" y="4"/>
                    <a:pt x="25" y="5"/>
                    <a:pt x="26" y="8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0"/>
                    <a:pt x="14" y="10"/>
                    <a:pt x="13" y="10"/>
                  </a:cubicBezTo>
                  <a:cubicBezTo>
                    <a:pt x="11" y="11"/>
                    <a:pt x="11" y="12"/>
                    <a:pt x="11" y="13"/>
                  </a:cubicBezTo>
                  <a:cubicBezTo>
                    <a:pt x="11" y="15"/>
                    <a:pt x="13" y="15"/>
                    <a:pt x="14" y="15"/>
                  </a:cubicBezTo>
                  <a:cubicBezTo>
                    <a:pt x="15" y="15"/>
                    <a:pt x="16" y="13"/>
                    <a:pt x="16" y="12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7" y="13"/>
                    <a:pt x="32" y="11"/>
                    <a:pt x="32" y="11"/>
                  </a:cubicBezTo>
                  <a:cubicBezTo>
                    <a:pt x="32" y="11"/>
                    <a:pt x="24" y="21"/>
                    <a:pt x="15" y="23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9"/>
            <p:cNvSpPr>
              <a:spLocks/>
            </p:cNvSpPr>
            <p:nvPr/>
          </p:nvSpPr>
          <p:spPr bwMode="auto">
            <a:xfrm>
              <a:off x="5178425" y="5465763"/>
              <a:ext cx="60325" cy="79375"/>
            </a:xfrm>
            <a:custGeom>
              <a:avLst/>
              <a:gdLst>
                <a:gd name="T0" fmla="*/ 2 w 24"/>
                <a:gd name="T1" fmla="*/ 22 h 31"/>
                <a:gd name="T2" fmla="*/ 11 w 24"/>
                <a:gd name="T3" fmla="*/ 31 h 31"/>
                <a:gd name="T4" fmla="*/ 14 w 24"/>
                <a:gd name="T5" fmla="*/ 26 h 31"/>
                <a:gd name="T6" fmla="*/ 20 w 24"/>
                <a:gd name="T7" fmla="*/ 29 h 31"/>
                <a:gd name="T8" fmla="*/ 24 w 24"/>
                <a:gd name="T9" fmla="*/ 19 h 31"/>
                <a:gd name="T10" fmla="*/ 11 w 24"/>
                <a:gd name="T11" fmla="*/ 0 h 31"/>
                <a:gd name="T12" fmla="*/ 9 w 24"/>
                <a:gd name="T13" fmla="*/ 6 h 31"/>
                <a:gd name="T14" fmla="*/ 12 w 24"/>
                <a:gd name="T15" fmla="*/ 16 h 31"/>
                <a:gd name="T16" fmla="*/ 15 w 24"/>
                <a:gd name="T17" fmla="*/ 18 h 31"/>
                <a:gd name="T18" fmla="*/ 13 w 24"/>
                <a:gd name="T19" fmla="*/ 21 h 31"/>
                <a:gd name="T20" fmla="*/ 10 w 24"/>
                <a:gd name="T21" fmla="*/ 19 h 31"/>
                <a:gd name="T22" fmla="*/ 11 w 24"/>
                <a:gd name="T23" fmla="*/ 16 h 31"/>
                <a:gd name="T24" fmla="*/ 9 w 24"/>
                <a:gd name="T25" fmla="*/ 6 h 31"/>
                <a:gd name="T26" fmla="*/ 4 w 24"/>
                <a:gd name="T27" fmla="*/ 1 h 31"/>
                <a:gd name="T28" fmla="*/ 2 w 24"/>
                <a:gd name="T29" fmla="*/ 2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31">
                  <a:moveTo>
                    <a:pt x="2" y="22"/>
                  </a:moveTo>
                  <a:cubicBezTo>
                    <a:pt x="4" y="31"/>
                    <a:pt x="11" y="31"/>
                    <a:pt x="11" y="31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4" y="27"/>
                    <a:pt x="24" y="19"/>
                  </a:cubicBezTo>
                  <a:cubicBezTo>
                    <a:pt x="23" y="11"/>
                    <a:pt x="11" y="0"/>
                    <a:pt x="11" y="0"/>
                  </a:cubicBezTo>
                  <a:cubicBezTo>
                    <a:pt x="11" y="0"/>
                    <a:pt x="13" y="4"/>
                    <a:pt x="9" y="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4" y="17"/>
                    <a:pt x="15" y="18"/>
                  </a:cubicBezTo>
                  <a:cubicBezTo>
                    <a:pt x="15" y="19"/>
                    <a:pt x="14" y="21"/>
                    <a:pt x="13" y="21"/>
                  </a:cubicBezTo>
                  <a:cubicBezTo>
                    <a:pt x="11" y="21"/>
                    <a:pt x="10" y="20"/>
                    <a:pt x="10" y="19"/>
                  </a:cubicBezTo>
                  <a:cubicBezTo>
                    <a:pt x="10" y="18"/>
                    <a:pt x="10" y="17"/>
                    <a:pt x="11" y="1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5" y="6"/>
                    <a:pt x="4" y="1"/>
                    <a:pt x="4" y="1"/>
                  </a:cubicBezTo>
                  <a:cubicBezTo>
                    <a:pt x="4" y="1"/>
                    <a:pt x="0" y="14"/>
                    <a:pt x="2" y="22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10"/>
            <p:cNvSpPr>
              <a:spLocks/>
            </p:cNvSpPr>
            <p:nvPr/>
          </p:nvSpPr>
          <p:spPr bwMode="auto">
            <a:xfrm>
              <a:off x="5208588" y="5440363"/>
              <a:ext cx="79375" cy="66675"/>
            </a:xfrm>
            <a:custGeom>
              <a:avLst/>
              <a:gdLst>
                <a:gd name="T0" fmla="*/ 23 w 31"/>
                <a:gd name="T1" fmla="*/ 3 h 26"/>
                <a:gd name="T2" fmla="*/ 31 w 31"/>
                <a:gd name="T3" fmla="*/ 13 h 26"/>
                <a:gd name="T4" fmla="*/ 25 w 31"/>
                <a:gd name="T5" fmla="*/ 16 h 26"/>
                <a:gd name="T6" fmla="*/ 27 w 31"/>
                <a:gd name="T7" fmla="*/ 22 h 26"/>
                <a:gd name="T8" fmla="*/ 16 w 31"/>
                <a:gd name="T9" fmla="*/ 24 h 26"/>
                <a:gd name="T10" fmla="*/ 0 w 31"/>
                <a:gd name="T11" fmla="*/ 9 h 26"/>
                <a:gd name="T12" fmla="*/ 6 w 31"/>
                <a:gd name="T13" fmla="*/ 8 h 26"/>
                <a:gd name="T14" fmla="*/ 16 w 31"/>
                <a:gd name="T15" fmla="*/ 12 h 26"/>
                <a:gd name="T16" fmla="*/ 17 w 31"/>
                <a:gd name="T17" fmla="*/ 15 h 26"/>
                <a:gd name="T18" fmla="*/ 20 w 31"/>
                <a:gd name="T19" fmla="*/ 14 h 26"/>
                <a:gd name="T20" fmla="*/ 19 w 31"/>
                <a:gd name="T21" fmla="*/ 10 h 26"/>
                <a:gd name="T22" fmla="*/ 16 w 31"/>
                <a:gd name="T23" fmla="*/ 11 h 26"/>
                <a:gd name="T24" fmla="*/ 6 w 31"/>
                <a:gd name="T25" fmla="*/ 7 h 26"/>
                <a:gd name="T26" fmla="*/ 2 w 31"/>
                <a:gd name="T27" fmla="*/ 2 h 26"/>
                <a:gd name="T28" fmla="*/ 23 w 31"/>
                <a:gd name="T2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26">
                  <a:moveTo>
                    <a:pt x="23" y="3"/>
                  </a:moveTo>
                  <a:cubicBezTo>
                    <a:pt x="31" y="6"/>
                    <a:pt x="31" y="13"/>
                    <a:pt x="31" y="13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4" y="26"/>
                    <a:pt x="16" y="24"/>
                  </a:cubicBezTo>
                  <a:cubicBezTo>
                    <a:pt x="9" y="22"/>
                    <a:pt x="0" y="9"/>
                    <a:pt x="0" y="9"/>
                  </a:cubicBezTo>
                  <a:cubicBezTo>
                    <a:pt x="0" y="9"/>
                    <a:pt x="4" y="11"/>
                    <a:pt x="6" y="8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3"/>
                    <a:pt x="16" y="15"/>
                    <a:pt x="17" y="15"/>
                  </a:cubicBezTo>
                  <a:cubicBezTo>
                    <a:pt x="18" y="16"/>
                    <a:pt x="20" y="15"/>
                    <a:pt x="20" y="14"/>
                  </a:cubicBezTo>
                  <a:cubicBezTo>
                    <a:pt x="21" y="12"/>
                    <a:pt x="20" y="11"/>
                    <a:pt x="19" y="10"/>
                  </a:cubicBezTo>
                  <a:cubicBezTo>
                    <a:pt x="18" y="10"/>
                    <a:pt x="16" y="10"/>
                    <a:pt x="16" y="11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4"/>
                    <a:pt x="2" y="2"/>
                    <a:pt x="2" y="2"/>
                  </a:cubicBezTo>
                  <a:cubicBezTo>
                    <a:pt x="2" y="2"/>
                    <a:pt x="15" y="0"/>
                    <a:pt x="23" y="3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6700074" y="4601057"/>
            <a:ext cx="1297273" cy="1338262"/>
            <a:chOff x="6378575" y="4222751"/>
            <a:chExt cx="1858963" cy="1917699"/>
          </a:xfrm>
        </p:grpSpPr>
        <p:sp>
          <p:nvSpPr>
            <p:cNvPr id="85" name="Freeform 81"/>
            <p:cNvSpPr>
              <a:spLocks/>
            </p:cNvSpPr>
            <p:nvPr/>
          </p:nvSpPr>
          <p:spPr bwMode="auto">
            <a:xfrm>
              <a:off x="7670800" y="6054725"/>
              <a:ext cx="317500" cy="85725"/>
            </a:xfrm>
            <a:custGeom>
              <a:avLst/>
              <a:gdLst>
                <a:gd name="T0" fmla="*/ 200 w 200"/>
                <a:gd name="T1" fmla="*/ 54 h 54"/>
                <a:gd name="T2" fmla="*/ 1 w 200"/>
                <a:gd name="T3" fmla="*/ 54 h 54"/>
                <a:gd name="T4" fmla="*/ 0 w 200"/>
                <a:gd name="T5" fmla="*/ 0 h 54"/>
                <a:gd name="T6" fmla="*/ 0 w 200"/>
                <a:gd name="T7" fmla="*/ 0 h 54"/>
                <a:gd name="T8" fmla="*/ 200 w 200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54">
                  <a:moveTo>
                    <a:pt x="200" y="54"/>
                  </a:moveTo>
                  <a:lnTo>
                    <a:pt x="1" y="54"/>
                  </a:lnTo>
                  <a:lnTo>
                    <a:pt x="0" y="0"/>
                  </a:lnTo>
                  <a:lnTo>
                    <a:pt x="0" y="0"/>
                  </a:lnTo>
                  <a:lnTo>
                    <a:pt x="200" y="54"/>
                  </a:ln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1"/>
            <p:cNvSpPr>
              <a:spLocks/>
            </p:cNvSpPr>
            <p:nvPr/>
          </p:nvSpPr>
          <p:spPr bwMode="auto">
            <a:xfrm>
              <a:off x="6645275" y="5919788"/>
              <a:ext cx="523875" cy="104775"/>
            </a:xfrm>
            <a:custGeom>
              <a:avLst/>
              <a:gdLst>
                <a:gd name="T0" fmla="*/ 179 w 206"/>
                <a:gd name="T1" fmla="*/ 2 h 41"/>
                <a:gd name="T2" fmla="*/ 189 w 206"/>
                <a:gd name="T3" fmla="*/ 31 h 41"/>
                <a:gd name="T4" fmla="*/ 2 w 206"/>
                <a:gd name="T5" fmla="*/ 26 h 41"/>
                <a:gd name="T6" fmla="*/ 129 w 206"/>
                <a:gd name="T7" fmla="*/ 11 h 41"/>
                <a:gd name="T8" fmla="*/ 173 w 206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41">
                  <a:moveTo>
                    <a:pt x="179" y="2"/>
                  </a:moveTo>
                  <a:cubicBezTo>
                    <a:pt x="185" y="3"/>
                    <a:pt x="206" y="20"/>
                    <a:pt x="189" y="31"/>
                  </a:cubicBezTo>
                  <a:cubicBezTo>
                    <a:pt x="173" y="41"/>
                    <a:pt x="3" y="35"/>
                    <a:pt x="2" y="26"/>
                  </a:cubicBezTo>
                  <a:cubicBezTo>
                    <a:pt x="0" y="17"/>
                    <a:pt x="16" y="2"/>
                    <a:pt x="129" y="11"/>
                  </a:cubicBezTo>
                  <a:cubicBezTo>
                    <a:pt x="173" y="0"/>
                    <a:pt x="173" y="0"/>
                    <a:pt x="173" y="0"/>
                  </a:cubicBezTo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2"/>
            <p:cNvSpPr>
              <a:spLocks/>
            </p:cNvSpPr>
            <p:nvPr/>
          </p:nvSpPr>
          <p:spPr bwMode="auto">
            <a:xfrm>
              <a:off x="6378575" y="4962525"/>
              <a:ext cx="571500" cy="185737"/>
            </a:xfrm>
            <a:custGeom>
              <a:avLst/>
              <a:gdLst>
                <a:gd name="T0" fmla="*/ 153 w 225"/>
                <a:gd name="T1" fmla="*/ 73 h 73"/>
                <a:gd name="T2" fmla="*/ 22 w 225"/>
                <a:gd name="T3" fmla="*/ 46 h 73"/>
                <a:gd name="T4" fmla="*/ 24 w 225"/>
                <a:gd name="T5" fmla="*/ 43 h 73"/>
                <a:gd name="T6" fmla="*/ 24 w 225"/>
                <a:gd name="T7" fmla="*/ 37 h 73"/>
                <a:gd name="T8" fmla="*/ 28 w 225"/>
                <a:gd name="T9" fmla="*/ 31 h 73"/>
                <a:gd name="T10" fmla="*/ 33 w 225"/>
                <a:gd name="T11" fmla="*/ 27 h 73"/>
                <a:gd name="T12" fmla="*/ 154 w 225"/>
                <a:gd name="T13" fmla="*/ 6 h 73"/>
                <a:gd name="T14" fmla="*/ 153 w 225"/>
                <a:gd name="T15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5" h="73">
                  <a:moveTo>
                    <a:pt x="153" y="73"/>
                  </a:moveTo>
                  <a:cubicBezTo>
                    <a:pt x="153" y="73"/>
                    <a:pt x="52" y="70"/>
                    <a:pt x="22" y="46"/>
                  </a:cubicBezTo>
                  <a:cubicBezTo>
                    <a:pt x="22" y="46"/>
                    <a:pt x="3" y="36"/>
                    <a:pt x="24" y="43"/>
                  </a:cubicBezTo>
                  <a:cubicBezTo>
                    <a:pt x="24" y="43"/>
                    <a:pt x="3" y="33"/>
                    <a:pt x="24" y="37"/>
                  </a:cubicBezTo>
                  <a:cubicBezTo>
                    <a:pt x="24" y="37"/>
                    <a:pt x="0" y="26"/>
                    <a:pt x="28" y="31"/>
                  </a:cubicBezTo>
                  <a:cubicBezTo>
                    <a:pt x="28" y="31"/>
                    <a:pt x="3" y="16"/>
                    <a:pt x="33" y="27"/>
                  </a:cubicBezTo>
                  <a:cubicBezTo>
                    <a:pt x="62" y="38"/>
                    <a:pt x="137" y="12"/>
                    <a:pt x="154" y="6"/>
                  </a:cubicBezTo>
                  <a:cubicBezTo>
                    <a:pt x="170" y="0"/>
                    <a:pt x="225" y="46"/>
                    <a:pt x="153" y="73"/>
                  </a:cubicBez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3"/>
            <p:cNvSpPr>
              <a:spLocks/>
            </p:cNvSpPr>
            <p:nvPr/>
          </p:nvSpPr>
          <p:spPr bwMode="auto">
            <a:xfrm>
              <a:off x="6459538" y="5038725"/>
              <a:ext cx="557213" cy="266700"/>
            </a:xfrm>
            <a:custGeom>
              <a:avLst/>
              <a:gdLst>
                <a:gd name="T0" fmla="*/ 161 w 219"/>
                <a:gd name="T1" fmla="*/ 75 h 105"/>
                <a:gd name="T2" fmla="*/ 27 w 219"/>
                <a:gd name="T3" fmla="*/ 92 h 105"/>
                <a:gd name="T4" fmla="*/ 29 w 219"/>
                <a:gd name="T5" fmla="*/ 88 h 105"/>
                <a:gd name="T6" fmla="*/ 26 w 219"/>
                <a:gd name="T7" fmla="*/ 82 h 105"/>
                <a:gd name="T8" fmla="*/ 28 w 219"/>
                <a:gd name="T9" fmla="*/ 76 h 105"/>
                <a:gd name="T10" fmla="*/ 32 w 219"/>
                <a:gd name="T11" fmla="*/ 70 h 105"/>
                <a:gd name="T12" fmla="*/ 139 w 219"/>
                <a:gd name="T13" fmla="*/ 11 h 105"/>
                <a:gd name="T14" fmla="*/ 161 w 219"/>
                <a:gd name="T15" fmla="*/ 7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9" h="105">
                  <a:moveTo>
                    <a:pt x="161" y="75"/>
                  </a:moveTo>
                  <a:cubicBezTo>
                    <a:pt x="161" y="75"/>
                    <a:pt x="64" y="105"/>
                    <a:pt x="27" y="92"/>
                  </a:cubicBezTo>
                  <a:cubicBezTo>
                    <a:pt x="27" y="92"/>
                    <a:pt x="6" y="89"/>
                    <a:pt x="29" y="88"/>
                  </a:cubicBezTo>
                  <a:cubicBezTo>
                    <a:pt x="29" y="88"/>
                    <a:pt x="6" y="85"/>
                    <a:pt x="26" y="82"/>
                  </a:cubicBezTo>
                  <a:cubicBezTo>
                    <a:pt x="26" y="82"/>
                    <a:pt x="0" y="80"/>
                    <a:pt x="28" y="76"/>
                  </a:cubicBezTo>
                  <a:cubicBezTo>
                    <a:pt x="28" y="76"/>
                    <a:pt x="0" y="69"/>
                    <a:pt x="32" y="70"/>
                  </a:cubicBezTo>
                  <a:cubicBezTo>
                    <a:pt x="63" y="71"/>
                    <a:pt x="125" y="22"/>
                    <a:pt x="139" y="11"/>
                  </a:cubicBezTo>
                  <a:cubicBezTo>
                    <a:pt x="153" y="0"/>
                    <a:pt x="219" y="26"/>
                    <a:pt x="161" y="75"/>
                  </a:cubicBez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Oval 114"/>
            <p:cNvSpPr>
              <a:spLocks noChangeArrowheads="1"/>
            </p:cNvSpPr>
            <p:nvPr/>
          </p:nvSpPr>
          <p:spPr bwMode="auto">
            <a:xfrm>
              <a:off x="6411913" y="4564063"/>
              <a:ext cx="109538" cy="112712"/>
            </a:xfrm>
            <a:prstGeom prst="ellipse">
              <a:avLst/>
            </a:pr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5"/>
            <p:cNvSpPr>
              <a:spLocks/>
            </p:cNvSpPr>
            <p:nvPr/>
          </p:nvSpPr>
          <p:spPr bwMode="auto">
            <a:xfrm>
              <a:off x="6542088" y="4240213"/>
              <a:ext cx="242888" cy="382587"/>
            </a:xfrm>
            <a:custGeom>
              <a:avLst/>
              <a:gdLst>
                <a:gd name="T0" fmla="*/ 86 w 96"/>
                <a:gd name="T1" fmla="*/ 108 h 150"/>
                <a:gd name="T2" fmla="*/ 57 w 96"/>
                <a:gd name="T3" fmla="*/ 20 h 150"/>
                <a:gd name="T4" fmla="*/ 0 w 96"/>
                <a:gd name="T5" fmla="*/ 72 h 150"/>
                <a:gd name="T6" fmla="*/ 85 w 96"/>
                <a:gd name="T7" fmla="*/ 11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150">
                  <a:moveTo>
                    <a:pt x="86" y="108"/>
                  </a:moveTo>
                  <a:cubicBezTo>
                    <a:pt x="86" y="108"/>
                    <a:pt x="96" y="41"/>
                    <a:pt x="57" y="20"/>
                  </a:cubicBezTo>
                  <a:cubicBezTo>
                    <a:pt x="17" y="0"/>
                    <a:pt x="0" y="49"/>
                    <a:pt x="0" y="72"/>
                  </a:cubicBezTo>
                  <a:cubicBezTo>
                    <a:pt x="0" y="94"/>
                    <a:pt x="35" y="150"/>
                    <a:pt x="85" y="111"/>
                  </a:cubicBezTo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6"/>
            <p:cNvSpPr>
              <a:spLocks/>
            </p:cNvSpPr>
            <p:nvPr/>
          </p:nvSpPr>
          <p:spPr bwMode="auto">
            <a:xfrm>
              <a:off x="6861175" y="4222751"/>
              <a:ext cx="295275" cy="454025"/>
            </a:xfrm>
            <a:custGeom>
              <a:avLst/>
              <a:gdLst>
                <a:gd name="T0" fmla="*/ 0 w 116"/>
                <a:gd name="T1" fmla="*/ 118 h 178"/>
                <a:gd name="T2" fmla="*/ 53 w 116"/>
                <a:gd name="T3" fmla="*/ 17 h 178"/>
                <a:gd name="T4" fmla="*/ 111 w 116"/>
                <a:gd name="T5" fmla="*/ 91 h 178"/>
                <a:gd name="T6" fmla="*/ 0 w 116"/>
                <a:gd name="T7" fmla="*/ 12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178">
                  <a:moveTo>
                    <a:pt x="0" y="118"/>
                  </a:moveTo>
                  <a:cubicBezTo>
                    <a:pt x="0" y="118"/>
                    <a:pt x="0" y="34"/>
                    <a:pt x="53" y="17"/>
                  </a:cubicBezTo>
                  <a:cubicBezTo>
                    <a:pt x="105" y="0"/>
                    <a:pt x="116" y="64"/>
                    <a:pt x="111" y="91"/>
                  </a:cubicBezTo>
                  <a:cubicBezTo>
                    <a:pt x="107" y="118"/>
                    <a:pt x="53" y="178"/>
                    <a:pt x="0" y="121"/>
                  </a:cubicBezTo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7"/>
            <p:cNvSpPr>
              <a:spLocks/>
            </p:cNvSpPr>
            <p:nvPr/>
          </p:nvSpPr>
          <p:spPr bwMode="auto">
            <a:xfrm>
              <a:off x="6396038" y="4484688"/>
              <a:ext cx="1274763" cy="1641475"/>
            </a:xfrm>
            <a:custGeom>
              <a:avLst/>
              <a:gdLst>
                <a:gd name="T0" fmla="*/ 477 w 501"/>
                <a:gd name="T1" fmla="*/ 405 h 644"/>
                <a:gd name="T2" fmla="*/ 185 w 501"/>
                <a:gd name="T3" fmla="*/ 9 h 644"/>
                <a:gd name="T4" fmla="*/ 29 w 501"/>
                <a:gd name="T5" fmla="*/ 67 h 644"/>
                <a:gd name="T6" fmla="*/ 77 w 501"/>
                <a:gd name="T7" fmla="*/ 149 h 644"/>
                <a:gd name="T8" fmla="*/ 127 w 501"/>
                <a:gd name="T9" fmla="*/ 235 h 644"/>
                <a:gd name="T10" fmla="*/ 130 w 501"/>
                <a:gd name="T11" fmla="*/ 526 h 644"/>
                <a:gd name="T12" fmla="*/ 283 w 501"/>
                <a:gd name="T13" fmla="*/ 589 h 644"/>
                <a:gd name="T14" fmla="*/ 160 w 501"/>
                <a:gd name="T15" fmla="*/ 616 h 644"/>
                <a:gd name="T16" fmla="*/ 353 w 501"/>
                <a:gd name="T17" fmla="*/ 579 h 644"/>
                <a:gd name="T18" fmla="*/ 477 w 501"/>
                <a:gd name="T19" fmla="*/ 405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644">
                  <a:moveTo>
                    <a:pt x="477" y="405"/>
                  </a:moveTo>
                  <a:cubicBezTo>
                    <a:pt x="448" y="236"/>
                    <a:pt x="312" y="18"/>
                    <a:pt x="185" y="9"/>
                  </a:cubicBezTo>
                  <a:cubicBezTo>
                    <a:pt x="76" y="0"/>
                    <a:pt x="29" y="67"/>
                    <a:pt x="29" y="67"/>
                  </a:cubicBezTo>
                  <a:cubicBezTo>
                    <a:pt x="29" y="67"/>
                    <a:pt x="0" y="101"/>
                    <a:pt x="77" y="149"/>
                  </a:cubicBezTo>
                  <a:cubicBezTo>
                    <a:pt x="122" y="177"/>
                    <a:pt x="124" y="193"/>
                    <a:pt x="127" y="235"/>
                  </a:cubicBezTo>
                  <a:cubicBezTo>
                    <a:pt x="131" y="277"/>
                    <a:pt x="63" y="460"/>
                    <a:pt x="130" y="526"/>
                  </a:cubicBezTo>
                  <a:cubicBezTo>
                    <a:pt x="194" y="590"/>
                    <a:pt x="278" y="589"/>
                    <a:pt x="283" y="589"/>
                  </a:cubicBezTo>
                  <a:cubicBezTo>
                    <a:pt x="277" y="589"/>
                    <a:pt x="160" y="588"/>
                    <a:pt x="160" y="616"/>
                  </a:cubicBezTo>
                  <a:cubicBezTo>
                    <a:pt x="160" y="644"/>
                    <a:pt x="473" y="609"/>
                    <a:pt x="353" y="579"/>
                  </a:cubicBezTo>
                  <a:cubicBezTo>
                    <a:pt x="353" y="579"/>
                    <a:pt x="501" y="551"/>
                    <a:pt x="477" y="405"/>
                  </a:cubicBez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8"/>
            <p:cNvSpPr>
              <a:spLocks/>
            </p:cNvSpPr>
            <p:nvPr/>
          </p:nvSpPr>
          <p:spPr bwMode="auto">
            <a:xfrm>
              <a:off x="7300913" y="4373563"/>
              <a:ext cx="936625" cy="1528762"/>
            </a:xfrm>
            <a:custGeom>
              <a:avLst/>
              <a:gdLst>
                <a:gd name="T0" fmla="*/ 67 w 368"/>
                <a:gd name="T1" fmla="*/ 554 h 600"/>
                <a:gd name="T2" fmla="*/ 220 w 368"/>
                <a:gd name="T3" fmla="*/ 566 h 600"/>
                <a:gd name="T4" fmla="*/ 238 w 368"/>
                <a:gd name="T5" fmla="*/ 560 h 600"/>
                <a:gd name="T6" fmla="*/ 258 w 368"/>
                <a:gd name="T7" fmla="*/ 552 h 600"/>
                <a:gd name="T8" fmla="*/ 259 w 368"/>
                <a:gd name="T9" fmla="*/ 551 h 600"/>
                <a:gd name="T10" fmla="*/ 273 w 368"/>
                <a:gd name="T11" fmla="*/ 542 h 600"/>
                <a:gd name="T12" fmla="*/ 310 w 368"/>
                <a:gd name="T13" fmla="*/ 506 h 600"/>
                <a:gd name="T14" fmla="*/ 319 w 368"/>
                <a:gd name="T15" fmla="*/ 493 h 600"/>
                <a:gd name="T16" fmla="*/ 327 w 368"/>
                <a:gd name="T17" fmla="*/ 478 h 600"/>
                <a:gd name="T18" fmla="*/ 343 w 368"/>
                <a:gd name="T19" fmla="*/ 412 h 600"/>
                <a:gd name="T20" fmla="*/ 334 w 368"/>
                <a:gd name="T21" fmla="*/ 348 h 600"/>
                <a:gd name="T22" fmla="*/ 334 w 368"/>
                <a:gd name="T23" fmla="*/ 347 h 600"/>
                <a:gd name="T24" fmla="*/ 330 w 368"/>
                <a:gd name="T25" fmla="*/ 338 h 600"/>
                <a:gd name="T26" fmla="*/ 324 w 368"/>
                <a:gd name="T27" fmla="*/ 329 h 600"/>
                <a:gd name="T28" fmla="*/ 247 w 368"/>
                <a:gd name="T29" fmla="*/ 264 h 600"/>
                <a:gd name="T30" fmla="*/ 89 w 368"/>
                <a:gd name="T31" fmla="*/ 160 h 600"/>
                <a:gd name="T32" fmla="*/ 57 w 368"/>
                <a:gd name="T33" fmla="*/ 103 h 600"/>
                <a:gd name="T34" fmla="*/ 55 w 368"/>
                <a:gd name="T35" fmla="*/ 88 h 600"/>
                <a:gd name="T36" fmla="*/ 56 w 368"/>
                <a:gd name="T37" fmla="*/ 73 h 600"/>
                <a:gd name="T38" fmla="*/ 61 w 368"/>
                <a:gd name="T39" fmla="*/ 49 h 600"/>
                <a:gd name="T40" fmla="*/ 61 w 368"/>
                <a:gd name="T41" fmla="*/ 47 h 600"/>
                <a:gd name="T42" fmla="*/ 110 w 368"/>
                <a:gd name="T43" fmla="*/ 1 h 600"/>
                <a:gd name="T44" fmla="*/ 150 w 368"/>
                <a:gd name="T45" fmla="*/ 46 h 600"/>
                <a:gd name="T46" fmla="*/ 143 w 368"/>
                <a:gd name="T47" fmla="*/ 64 h 600"/>
                <a:gd name="T48" fmla="*/ 138 w 368"/>
                <a:gd name="T49" fmla="*/ 54 h 600"/>
                <a:gd name="T50" fmla="*/ 128 w 368"/>
                <a:gd name="T51" fmla="*/ 20 h 600"/>
                <a:gd name="T52" fmla="*/ 75 w 368"/>
                <a:gd name="T53" fmla="*/ 49 h 600"/>
                <a:gd name="T54" fmla="*/ 74 w 368"/>
                <a:gd name="T55" fmla="*/ 53 h 600"/>
                <a:gd name="T56" fmla="*/ 73 w 368"/>
                <a:gd name="T57" fmla="*/ 57 h 600"/>
                <a:gd name="T58" fmla="*/ 69 w 368"/>
                <a:gd name="T59" fmla="*/ 78 h 600"/>
                <a:gd name="T60" fmla="*/ 70 w 368"/>
                <a:gd name="T61" fmla="*/ 89 h 600"/>
                <a:gd name="T62" fmla="*/ 74 w 368"/>
                <a:gd name="T63" fmla="*/ 109 h 600"/>
                <a:gd name="T64" fmla="*/ 134 w 368"/>
                <a:gd name="T65" fmla="*/ 176 h 600"/>
                <a:gd name="T66" fmla="*/ 300 w 368"/>
                <a:gd name="T67" fmla="*/ 274 h 600"/>
                <a:gd name="T68" fmla="*/ 347 w 368"/>
                <a:gd name="T69" fmla="*/ 322 h 600"/>
                <a:gd name="T70" fmla="*/ 353 w 368"/>
                <a:gd name="T71" fmla="*/ 334 h 600"/>
                <a:gd name="T72" fmla="*/ 355 w 368"/>
                <a:gd name="T73" fmla="*/ 339 h 600"/>
                <a:gd name="T74" fmla="*/ 358 w 368"/>
                <a:gd name="T75" fmla="*/ 347 h 600"/>
                <a:gd name="T76" fmla="*/ 365 w 368"/>
                <a:gd name="T77" fmla="*/ 439 h 600"/>
                <a:gd name="T78" fmla="*/ 345 w 368"/>
                <a:gd name="T79" fmla="*/ 500 h 600"/>
                <a:gd name="T80" fmla="*/ 338 w 368"/>
                <a:gd name="T81" fmla="*/ 511 h 600"/>
                <a:gd name="T82" fmla="*/ 324 w 368"/>
                <a:gd name="T83" fmla="*/ 532 h 600"/>
                <a:gd name="T84" fmla="*/ 279 w 368"/>
                <a:gd name="T85" fmla="*/ 572 h 600"/>
                <a:gd name="T86" fmla="*/ 273 w 368"/>
                <a:gd name="T87" fmla="*/ 575 h 600"/>
                <a:gd name="T88" fmla="*/ 269 w 368"/>
                <a:gd name="T89" fmla="*/ 578 h 600"/>
                <a:gd name="T90" fmla="*/ 242 w 368"/>
                <a:gd name="T91" fmla="*/ 589 h 600"/>
                <a:gd name="T92" fmla="*/ 184 w 368"/>
                <a:gd name="T93" fmla="*/ 599 h 600"/>
                <a:gd name="T94" fmla="*/ 27 w 368"/>
                <a:gd name="T95" fmla="*/ 579 h 600"/>
                <a:gd name="T96" fmla="*/ 2 w 368"/>
                <a:gd name="T97" fmla="*/ 5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68" h="600">
                  <a:moveTo>
                    <a:pt x="22" y="545"/>
                  </a:moveTo>
                  <a:cubicBezTo>
                    <a:pt x="22" y="545"/>
                    <a:pt x="26" y="545"/>
                    <a:pt x="33" y="547"/>
                  </a:cubicBezTo>
                  <a:cubicBezTo>
                    <a:pt x="41" y="549"/>
                    <a:pt x="52" y="551"/>
                    <a:pt x="67" y="554"/>
                  </a:cubicBezTo>
                  <a:cubicBezTo>
                    <a:pt x="81" y="557"/>
                    <a:pt x="98" y="561"/>
                    <a:pt x="118" y="564"/>
                  </a:cubicBezTo>
                  <a:cubicBezTo>
                    <a:pt x="138" y="567"/>
                    <a:pt x="160" y="570"/>
                    <a:pt x="183" y="570"/>
                  </a:cubicBezTo>
                  <a:cubicBezTo>
                    <a:pt x="195" y="570"/>
                    <a:pt x="207" y="568"/>
                    <a:pt x="220" y="566"/>
                  </a:cubicBezTo>
                  <a:cubicBezTo>
                    <a:pt x="223" y="565"/>
                    <a:pt x="226" y="564"/>
                    <a:pt x="229" y="563"/>
                  </a:cubicBezTo>
                  <a:cubicBezTo>
                    <a:pt x="233" y="562"/>
                    <a:pt x="233" y="562"/>
                    <a:pt x="233" y="562"/>
                  </a:cubicBezTo>
                  <a:cubicBezTo>
                    <a:pt x="238" y="560"/>
                    <a:pt x="238" y="560"/>
                    <a:pt x="238" y="560"/>
                  </a:cubicBezTo>
                  <a:cubicBezTo>
                    <a:pt x="241" y="559"/>
                    <a:pt x="244" y="558"/>
                    <a:pt x="247" y="557"/>
                  </a:cubicBezTo>
                  <a:cubicBezTo>
                    <a:pt x="250" y="556"/>
                    <a:pt x="253" y="554"/>
                    <a:pt x="256" y="553"/>
                  </a:cubicBezTo>
                  <a:cubicBezTo>
                    <a:pt x="258" y="552"/>
                    <a:pt x="258" y="552"/>
                    <a:pt x="258" y="552"/>
                  </a:cubicBezTo>
                  <a:cubicBezTo>
                    <a:pt x="259" y="551"/>
                    <a:pt x="259" y="551"/>
                    <a:pt x="259" y="551"/>
                  </a:cubicBezTo>
                  <a:cubicBezTo>
                    <a:pt x="259" y="551"/>
                    <a:pt x="260" y="551"/>
                    <a:pt x="259" y="551"/>
                  </a:cubicBezTo>
                  <a:cubicBezTo>
                    <a:pt x="259" y="551"/>
                    <a:pt x="259" y="551"/>
                    <a:pt x="259" y="551"/>
                  </a:cubicBezTo>
                  <a:cubicBezTo>
                    <a:pt x="260" y="551"/>
                    <a:pt x="260" y="551"/>
                    <a:pt x="260" y="551"/>
                  </a:cubicBezTo>
                  <a:cubicBezTo>
                    <a:pt x="264" y="548"/>
                    <a:pt x="264" y="548"/>
                    <a:pt x="264" y="548"/>
                  </a:cubicBezTo>
                  <a:cubicBezTo>
                    <a:pt x="267" y="546"/>
                    <a:pt x="271" y="544"/>
                    <a:pt x="273" y="542"/>
                  </a:cubicBezTo>
                  <a:cubicBezTo>
                    <a:pt x="279" y="538"/>
                    <a:pt x="284" y="535"/>
                    <a:pt x="289" y="530"/>
                  </a:cubicBezTo>
                  <a:cubicBezTo>
                    <a:pt x="294" y="525"/>
                    <a:pt x="299" y="520"/>
                    <a:pt x="304" y="515"/>
                  </a:cubicBezTo>
                  <a:cubicBezTo>
                    <a:pt x="306" y="512"/>
                    <a:pt x="308" y="509"/>
                    <a:pt x="310" y="506"/>
                  </a:cubicBezTo>
                  <a:cubicBezTo>
                    <a:pt x="311" y="505"/>
                    <a:pt x="312" y="503"/>
                    <a:pt x="313" y="502"/>
                  </a:cubicBezTo>
                  <a:cubicBezTo>
                    <a:pt x="316" y="497"/>
                    <a:pt x="316" y="497"/>
                    <a:pt x="316" y="497"/>
                  </a:cubicBezTo>
                  <a:cubicBezTo>
                    <a:pt x="319" y="493"/>
                    <a:pt x="319" y="493"/>
                    <a:pt x="319" y="493"/>
                  </a:cubicBezTo>
                  <a:cubicBezTo>
                    <a:pt x="321" y="490"/>
                    <a:pt x="321" y="490"/>
                    <a:pt x="321" y="490"/>
                  </a:cubicBezTo>
                  <a:cubicBezTo>
                    <a:pt x="322" y="488"/>
                    <a:pt x="322" y="488"/>
                    <a:pt x="322" y="488"/>
                  </a:cubicBezTo>
                  <a:cubicBezTo>
                    <a:pt x="324" y="484"/>
                    <a:pt x="325" y="481"/>
                    <a:pt x="327" y="478"/>
                  </a:cubicBezTo>
                  <a:cubicBezTo>
                    <a:pt x="330" y="471"/>
                    <a:pt x="333" y="464"/>
                    <a:pt x="335" y="457"/>
                  </a:cubicBezTo>
                  <a:cubicBezTo>
                    <a:pt x="337" y="450"/>
                    <a:pt x="339" y="442"/>
                    <a:pt x="341" y="435"/>
                  </a:cubicBezTo>
                  <a:cubicBezTo>
                    <a:pt x="342" y="427"/>
                    <a:pt x="343" y="420"/>
                    <a:pt x="343" y="412"/>
                  </a:cubicBezTo>
                  <a:cubicBezTo>
                    <a:pt x="344" y="396"/>
                    <a:pt x="343" y="381"/>
                    <a:pt x="339" y="365"/>
                  </a:cubicBezTo>
                  <a:cubicBezTo>
                    <a:pt x="339" y="362"/>
                    <a:pt x="337" y="358"/>
                    <a:pt x="336" y="354"/>
                  </a:cubicBezTo>
                  <a:cubicBezTo>
                    <a:pt x="334" y="348"/>
                    <a:pt x="334" y="348"/>
                    <a:pt x="334" y="348"/>
                  </a:cubicBezTo>
                  <a:cubicBezTo>
                    <a:pt x="334" y="347"/>
                    <a:pt x="334" y="347"/>
                    <a:pt x="334" y="347"/>
                  </a:cubicBezTo>
                  <a:cubicBezTo>
                    <a:pt x="334" y="347"/>
                    <a:pt x="334" y="347"/>
                    <a:pt x="334" y="347"/>
                  </a:cubicBezTo>
                  <a:cubicBezTo>
                    <a:pt x="334" y="347"/>
                    <a:pt x="333" y="346"/>
                    <a:pt x="334" y="347"/>
                  </a:cubicBezTo>
                  <a:cubicBezTo>
                    <a:pt x="334" y="347"/>
                    <a:pt x="334" y="347"/>
                    <a:pt x="334" y="347"/>
                  </a:cubicBezTo>
                  <a:cubicBezTo>
                    <a:pt x="333" y="344"/>
                    <a:pt x="333" y="344"/>
                    <a:pt x="333" y="344"/>
                  </a:cubicBezTo>
                  <a:cubicBezTo>
                    <a:pt x="330" y="338"/>
                    <a:pt x="330" y="338"/>
                    <a:pt x="330" y="338"/>
                  </a:cubicBezTo>
                  <a:cubicBezTo>
                    <a:pt x="330" y="337"/>
                    <a:pt x="329" y="336"/>
                    <a:pt x="329" y="336"/>
                  </a:cubicBezTo>
                  <a:cubicBezTo>
                    <a:pt x="327" y="333"/>
                    <a:pt x="327" y="333"/>
                    <a:pt x="327" y="333"/>
                  </a:cubicBezTo>
                  <a:cubicBezTo>
                    <a:pt x="324" y="329"/>
                    <a:pt x="324" y="329"/>
                    <a:pt x="324" y="329"/>
                  </a:cubicBezTo>
                  <a:cubicBezTo>
                    <a:pt x="323" y="327"/>
                    <a:pt x="322" y="326"/>
                    <a:pt x="321" y="324"/>
                  </a:cubicBezTo>
                  <a:cubicBezTo>
                    <a:pt x="312" y="312"/>
                    <a:pt x="300" y="301"/>
                    <a:pt x="287" y="291"/>
                  </a:cubicBezTo>
                  <a:cubicBezTo>
                    <a:pt x="275" y="281"/>
                    <a:pt x="261" y="272"/>
                    <a:pt x="247" y="264"/>
                  </a:cubicBezTo>
                  <a:cubicBezTo>
                    <a:pt x="219" y="247"/>
                    <a:pt x="191" y="232"/>
                    <a:pt x="163" y="215"/>
                  </a:cubicBezTo>
                  <a:cubicBezTo>
                    <a:pt x="150" y="207"/>
                    <a:pt x="136" y="199"/>
                    <a:pt x="124" y="190"/>
                  </a:cubicBezTo>
                  <a:cubicBezTo>
                    <a:pt x="111" y="181"/>
                    <a:pt x="99" y="171"/>
                    <a:pt x="89" y="160"/>
                  </a:cubicBezTo>
                  <a:cubicBezTo>
                    <a:pt x="79" y="149"/>
                    <a:pt x="70" y="137"/>
                    <a:pt x="64" y="124"/>
                  </a:cubicBezTo>
                  <a:cubicBezTo>
                    <a:pt x="62" y="120"/>
                    <a:pt x="61" y="117"/>
                    <a:pt x="60" y="114"/>
                  </a:cubicBezTo>
                  <a:cubicBezTo>
                    <a:pt x="59" y="110"/>
                    <a:pt x="58" y="107"/>
                    <a:pt x="57" y="103"/>
                  </a:cubicBezTo>
                  <a:cubicBezTo>
                    <a:pt x="56" y="100"/>
                    <a:pt x="56" y="96"/>
                    <a:pt x="55" y="93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5" y="86"/>
                    <a:pt x="55" y="84"/>
                    <a:pt x="55" y="83"/>
                  </a:cubicBezTo>
                  <a:cubicBezTo>
                    <a:pt x="55" y="81"/>
                    <a:pt x="55" y="79"/>
                    <a:pt x="55" y="77"/>
                  </a:cubicBezTo>
                  <a:cubicBezTo>
                    <a:pt x="55" y="76"/>
                    <a:pt x="56" y="74"/>
                    <a:pt x="56" y="73"/>
                  </a:cubicBezTo>
                  <a:cubicBezTo>
                    <a:pt x="56" y="69"/>
                    <a:pt x="57" y="66"/>
                    <a:pt x="57" y="63"/>
                  </a:cubicBezTo>
                  <a:cubicBezTo>
                    <a:pt x="58" y="60"/>
                    <a:pt x="59" y="57"/>
                    <a:pt x="60" y="54"/>
                  </a:cubicBezTo>
                  <a:cubicBezTo>
                    <a:pt x="60" y="52"/>
                    <a:pt x="60" y="51"/>
                    <a:pt x="61" y="49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2" y="45"/>
                    <a:pt x="62" y="45"/>
                    <a:pt x="62" y="45"/>
                  </a:cubicBezTo>
                  <a:cubicBezTo>
                    <a:pt x="66" y="34"/>
                    <a:pt x="72" y="23"/>
                    <a:pt x="80" y="15"/>
                  </a:cubicBezTo>
                  <a:cubicBezTo>
                    <a:pt x="88" y="7"/>
                    <a:pt x="99" y="1"/>
                    <a:pt x="110" y="1"/>
                  </a:cubicBezTo>
                  <a:cubicBezTo>
                    <a:pt x="121" y="0"/>
                    <a:pt x="130" y="5"/>
                    <a:pt x="136" y="11"/>
                  </a:cubicBezTo>
                  <a:cubicBezTo>
                    <a:pt x="143" y="17"/>
                    <a:pt x="146" y="24"/>
                    <a:pt x="148" y="30"/>
                  </a:cubicBezTo>
                  <a:cubicBezTo>
                    <a:pt x="150" y="36"/>
                    <a:pt x="150" y="42"/>
                    <a:pt x="150" y="46"/>
                  </a:cubicBezTo>
                  <a:cubicBezTo>
                    <a:pt x="150" y="50"/>
                    <a:pt x="150" y="54"/>
                    <a:pt x="149" y="56"/>
                  </a:cubicBezTo>
                  <a:cubicBezTo>
                    <a:pt x="149" y="58"/>
                    <a:pt x="149" y="59"/>
                    <a:pt x="149" y="59"/>
                  </a:cubicBezTo>
                  <a:cubicBezTo>
                    <a:pt x="148" y="62"/>
                    <a:pt x="146" y="64"/>
                    <a:pt x="143" y="64"/>
                  </a:cubicBezTo>
                  <a:cubicBezTo>
                    <a:pt x="140" y="63"/>
                    <a:pt x="138" y="60"/>
                    <a:pt x="138" y="58"/>
                  </a:cubicBezTo>
                  <a:cubicBezTo>
                    <a:pt x="138" y="57"/>
                    <a:pt x="138" y="57"/>
                    <a:pt x="138" y="57"/>
                  </a:cubicBezTo>
                  <a:cubicBezTo>
                    <a:pt x="138" y="57"/>
                    <a:pt x="138" y="56"/>
                    <a:pt x="138" y="54"/>
                  </a:cubicBezTo>
                  <a:cubicBezTo>
                    <a:pt x="139" y="52"/>
                    <a:pt x="139" y="50"/>
                    <a:pt x="139" y="46"/>
                  </a:cubicBezTo>
                  <a:cubicBezTo>
                    <a:pt x="139" y="43"/>
                    <a:pt x="138" y="38"/>
                    <a:pt x="137" y="33"/>
                  </a:cubicBezTo>
                  <a:cubicBezTo>
                    <a:pt x="135" y="29"/>
                    <a:pt x="133" y="24"/>
                    <a:pt x="128" y="20"/>
                  </a:cubicBezTo>
                  <a:cubicBezTo>
                    <a:pt x="124" y="16"/>
                    <a:pt x="118" y="13"/>
                    <a:pt x="110" y="13"/>
                  </a:cubicBezTo>
                  <a:cubicBezTo>
                    <a:pt x="103" y="14"/>
                    <a:pt x="96" y="17"/>
                    <a:pt x="90" y="24"/>
                  </a:cubicBezTo>
                  <a:cubicBezTo>
                    <a:pt x="83" y="30"/>
                    <a:pt x="78" y="39"/>
                    <a:pt x="75" y="49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3" y="55"/>
                    <a:pt x="73" y="56"/>
                    <a:pt x="73" y="57"/>
                  </a:cubicBezTo>
                  <a:cubicBezTo>
                    <a:pt x="72" y="60"/>
                    <a:pt x="72" y="63"/>
                    <a:pt x="71" y="66"/>
                  </a:cubicBezTo>
                  <a:cubicBezTo>
                    <a:pt x="71" y="68"/>
                    <a:pt x="70" y="71"/>
                    <a:pt x="70" y="74"/>
                  </a:cubicBezTo>
                  <a:cubicBezTo>
                    <a:pt x="70" y="75"/>
                    <a:pt x="69" y="77"/>
                    <a:pt x="69" y="78"/>
                  </a:cubicBezTo>
                  <a:cubicBezTo>
                    <a:pt x="69" y="80"/>
                    <a:pt x="69" y="81"/>
                    <a:pt x="69" y="83"/>
                  </a:cubicBezTo>
                  <a:cubicBezTo>
                    <a:pt x="70" y="84"/>
                    <a:pt x="70" y="86"/>
                    <a:pt x="70" y="87"/>
                  </a:cubicBezTo>
                  <a:cubicBezTo>
                    <a:pt x="70" y="89"/>
                    <a:pt x="70" y="89"/>
                    <a:pt x="70" y="89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94"/>
                    <a:pt x="71" y="97"/>
                    <a:pt x="71" y="100"/>
                  </a:cubicBezTo>
                  <a:cubicBezTo>
                    <a:pt x="72" y="103"/>
                    <a:pt x="73" y="106"/>
                    <a:pt x="74" y="109"/>
                  </a:cubicBezTo>
                  <a:cubicBezTo>
                    <a:pt x="75" y="112"/>
                    <a:pt x="76" y="115"/>
                    <a:pt x="77" y="117"/>
                  </a:cubicBezTo>
                  <a:cubicBezTo>
                    <a:pt x="83" y="129"/>
                    <a:pt x="91" y="139"/>
                    <a:pt x="100" y="149"/>
                  </a:cubicBezTo>
                  <a:cubicBezTo>
                    <a:pt x="110" y="159"/>
                    <a:pt x="121" y="168"/>
                    <a:pt x="134" y="176"/>
                  </a:cubicBezTo>
                  <a:cubicBezTo>
                    <a:pt x="146" y="184"/>
                    <a:pt x="159" y="192"/>
                    <a:pt x="172" y="200"/>
                  </a:cubicBezTo>
                  <a:cubicBezTo>
                    <a:pt x="199" y="215"/>
                    <a:pt x="228" y="230"/>
                    <a:pt x="257" y="247"/>
                  </a:cubicBezTo>
                  <a:cubicBezTo>
                    <a:pt x="272" y="255"/>
                    <a:pt x="286" y="264"/>
                    <a:pt x="300" y="274"/>
                  </a:cubicBezTo>
                  <a:cubicBezTo>
                    <a:pt x="314" y="285"/>
                    <a:pt x="327" y="297"/>
                    <a:pt x="339" y="311"/>
                  </a:cubicBezTo>
                  <a:cubicBezTo>
                    <a:pt x="340" y="313"/>
                    <a:pt x="341" y="314"/>
                    <a:pt x="343" y="316"/>
                  </a:cubicBezTo>
                  <a:cubicBezTo>
                    <a:pt x="347" y="322"/>
                    <a:pt x="347" y="322"/>
                    <a:pt x="347" y="322"/>
                  </a:cubicBezTo>
                  <a:cubicBezTo>
                    <a:pt x="349" y="326"/>
                    <a:pt x="349" y="326"/>
                    <a:pt x="349" y="326"/>
                  </a:cubicBezTo>
                  <a:cubicBezTo>
                    <a:pt x="349" y="327"/>
                    <a:pt x="350" y="328"/>
                    <a:pt x="350" y="329"/>
                  </a:cubicBezTo>
                  <a:cubicBezTo>
                    <a:pt x="353" y="334"/>
                    <a:pt x="353" y="334"/>
                    <a:pt x="353" y="334"/>
                  </a:cubicBezTo>
                  <a:cubicBezTo>
                    <a:pt x="354" y="337"/>
                    <a:pt x="354" y="337"/>
                    <a:pt x="354" y="337"/>
                  </a:cubicBezTo>
                  <a:cubicBezTo>
                    <a:pt x="355" y="338"/>
                    <a:pt x="355" y="338"/>
                    <a:pt x="355" y="338"/>
                  </a:cubicBezTo>
                  <a:cubicBezTo>
                    <a:pt x="356" y="340"/>
                    <a:pt x="355" y="338"/>
                    <a:pt x="355" y="339"/>
                  </a:cubicBezTo>
                  <a:cubicBezTo>
                    <a:pt x="355" y="339"/>
                    <a:pt x="355" y="339"/>
                    <a:pt x="355" y="339"/>
                  </a:cubicBezTo>
                  <a:cubicBezTo>
                    <a:pt x="356" y="341"/>
                    <a:pt x="356" y="341"/>
                    <a:pt x="356" y="341"/>
                  </a:cubicBezTo>
                  <a:cubicBezTo>
                    <a:pt x="358" y="347"/>
                    <a:pt x="358" y="347"/>
                    <a:pt x="358" y="347"/>
                  </a:cubicBezTo>
                  <a:cubicBezTo>
                    <a:pt x="359" y="352"/>
                    <a:pt x="361" y="356"/>
                    <a:pt x="362" y="360"/>
                  </a:cubicBezTo>
                  <a:cubicBezTo>
                    <a:pt x="366" y="377"/>
                    <a:pt x="368" y="395"/>
                    <a:pt x="367" y="413"/>
                  </a:cubicBezTo>
                  <a:cubicBezTo>
                    <a:pt x="367" y="422"/>
                    <a:pt x="366" y="430"/>
                    <a:pt x="365" y="439"/>
                  </a:cubicBezTo>
                  <a:cubicBezTo>
                    <a:pt x="363" y="447"/>
                    <a:pt x="362" y="456"/>
                    <a:pt x="359" y="464"/>
                  </a:cubicBezTo>
                  <a:cubicBezTo>
                    <a:pt x="357" y="473"/>
                    <a:pt x="353" y="480"/>
                    <a:pt x="350" y="488"/>
                  </a:cubicBezTo>
                  <a:cubicBezTo>
                    <a:pt x="348" y="492"/>
                    <a:pt x="347" y="496"/>
                    <a:pt x="345" y="500"/>
                  </a:cubicBezTo>
                  <a:cubicBezTo>
                    <a:pt x="343" y="503"/>
                    <a:pt x="343" y="503"/>
                    <a:pt x="343" y="503"/>
                  </a:cubicBezTo>
                  <a:cubicBezTo>
                    <a:pt x="342" y="505"/>
                    <a:pt x="342" y="505"/>
                    <a:pt x="342" y="505"/>
                  </a:cubicBezTo>
                  <a:cubicBezTo>
                    <a:pt x="338" y="511"/>
                    <a:pt x="338" y="511"/>
                    <a:pt x="338" y="511"/>
                  </a:cubicBezTo>
                  <a:cubicBezTo>
                    <a:pt x="335" y="516"/>
                    <a:pt x="335" y="516"/>
                    <a:pt x="335" y="516"/>
                  </a:cubicBezTo>
                  <a:cubicBezTo>
                    <a:pt x="334" y="518"/>
                    <a:pt x="333" y="520"/>
                    <a:pt x="332" y="521"/>
                  </a:cubicBezTo>
                  <a:cubicBezTo>
                    <a:pt x="329" y="525"/>
                    <a:pt x="327" y="528"/>
                    <a:pt x="324" y="532"/>
                  </a:cubicBezTo>
                  <a:cubicBezTo>
                    <a:pt x="319" y="538"/>
                    <a:pt x="314" y="544"/>
                    <a:pt x="307" y="550"/>
                  </a:cubicBezTo>
                  <a:cubicBezTo>
                    <a:pt x="302" y="555"/>
                    <a:pt x="295" y="560"/>
                    <a:pt x="288" y="566"/>
                  </a:cubicBezTo>
                  <a:cubicBezTo>
                    <a:pt x="285" y="568"/>
                    <a:pt x="282" y="570"/>
                    <a:pt x="279" y="572"/>
                  </a:cubicBezTo>
                  <a:cubicBezTo>
                    <a:pt x="274" y="575"/>
                    <a:pt x="274" y="575"/>
                    <a:pt x="274" y="575"/>
                  </a:cubicBezTo>
                  <a:cubicBezTo>
                    <a:pt x="274" y="575"/>
                    <a:pt x="274" y="575"/>
                    <a:pt x="274" y="575"/>
                  </a:cubicBezTo>
                  <a:cubicBezTo>
                    <a:pt x="273" y="575"/>
                    <a:pt x="273" y="575"/>
                    <a:pt x="273" y="575"/>
                  </a:cubicBezTo>
                  <a:cubicBezTo>
                    <a:pt x="272" y="576"/>
                    <a:pt x="273" y="575"/>
                    <a:pt x="273" y="576"/>
                  </a:cubicBezTo>
                  <a:cubicBezTo>
                    <a:pt x="271" y="576"/>
                    <a:pt x="271" y="576"/>
                    <a:pt x="271" y="576"/>
                  </a:cubicBezTo>
                  <a:cubicBezTo>
                    <a:pt x="269" y="578"/>
                    <a:pt x="269" y="578"/>
                    <a:pt x="269" y="578"/>
                  </a:cubicBezTo>
                  <a:cubicBezTo>
                    <a:pt x="265" y="579"/>
                    <a:pt x="262" y="581"/>
                    <a:pt x="258" y="583"/>
                  </a:cubicBezTo>
                  <a:cubicBezTo>
                    <a:pt x="255" y="584"/>
                    <a:pt x="251" y="586"/>
                    <a:pt x="247" y="587"/>
                  </a:cubicBezTo>
                  <a:cubicBezTo>
                    <a:pt x="246" y="588"/>
                    <a:pt x="244" y="589"/>
                    <a:pt x="242" y="589"/>
                  </a:cubicBezTo>
                  <a:cubicBezTo>
                    <a:pt x="240" y="590"/>
                    <a:pt x="238" y="590"/>
                    <a:pt x="237" y="591"/>
                  </a:cubicBezTo>
                  <a:cubicBezTo>
                    <a:pt x="233" y="592"/>
                    <a:pt x="230" y="593"/>
                    <a:pt x="226" y="594"/>
                  </a:cubicBezTo>
                  <a:cubicBezTo>
                    <a:pt x="212" y="597"/>
                    <a:pt x="198" y="599"/>
                    <a:pt x="184" y="599"/>
                  </a:cubicBezTo>
                  <a:cubicBezTo>
                    <a:pt x="158" y="600"/>
                    <a:pt x="134" y="598"/>
                    <a:pt x="113" y="595"/>
                  </a:cubicBezTo>
                  <a:cubicBezTo>
                    <a:pt x="92" y="592"/>
                    <a:pt x="75" y="588"/>
                    <a:pt x="60" y="586"/>
                  </a:cubicBezTo>
                  <a:cubicBezTo>
                    <a:pt x="46" y="583"/>
                    <a:pt x="35" y="581"/>
                    <a:pt x="27" y="579"/>
                  </a:cubicBezTo>
                  <a:cubicBezTo>
                    <a:pt x="19" y="578"/>
                    <a:pt x="15" y="577"/>
                    <a:pt x="15" y="577"/>
                  </a:cubicBezTo>
                  <a:cubicBezTo>
                    <a:pt x="15" y="577"/>
                    <a:pt x="15" y="577"/>
                    <a:pt x="15" y="577"/>
                  </a:cubicBezTo>
                  <a:cubicBezTo>
                    <a:pt x="6" y="575"/>
                    <a:pt x="0" y="567"/>
                    <a:pt x="2" y="558"/>
                  </a:cubicBezTo>
                  <a:cubicBezTo>
                    <a:pt x="4" y="549"/>
                    <a:pt x="12" y="543"/>
                    <a:pt x="21" y="544"/>
                  </a:cubicBezTo>
                  <a:cubicBezTo>
                    <a:pt x="21" y="545"/>
                    <a:pt x="21" y="545"/>
                    <a:pt x="22" y="545"/>
                  </a:cubicBez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9"/>
            <p:cNvSpPr>
              <a:spLocks/>
            </p:cNvSpPr>
            <p:nvPr/>
          </p:nvSpPr>
          <p:spPr bwMode="auto">
            <a:xfrm>
              <a:off x="6572250" y="4318000"/>
              <a:ext cx="177800" cy="195262"/>
            </a:xfrm>
            <a:custGeom>
              <a:avLst/>
              <a:gdLst>
                <a:gd name="T0" fmla="*/ 1 w 70"/>
                <a:gd name="T1" fmla="*/ 51 h 77"/>
                <a:gd name="T2" fmla="*/ 0 w 70"/>
                <a:gd name="T3" fmla="*/ 44 h 77"/>
                <a:gd name="T4" fmla="*/ 1 w 70"/>
                <a:gd name="T5" fmla="*/ 26 h 77"/>
                <a:gd name="T6" fmla="*/ 5 w 70"/>
                <a:gd name="T7" fmla="*/ 15 h 77"/>
                <a:gd name="T8" fmla="*/ 12 w 70"/>
                <a:gd name="T9" fmla="*/ 4 h 77"/>
                <a:gd name="T10" fmla="*/ 27 w 70"/>
                <a:gd name="T11" fmla="*/ 0 h 77"/>
                <a:gd name="T12" fmla="*/ 34 w 70"/>
                <a:gd name="T13" fmla="*/ 2 h 77"/>
                <a:gd name="T14" fmla="*/ 41 w 70"/>
                <a:gd name="T15" fmla="*/ 5 h 77"/>
                <a:gd name="T16" fmla="*/ 61 w 70"/>
                <a:gd name="T17" fmla="*/ 27 h 77"/>
                <a:gd name="T18" fmla="*/ 68 w 70"/>
                <a:gd name="T19" fmla="*/ 52 h 77"/>
                <a:gd name="T20" fmla="*/ 70 w 70"/>
                <a:gd name="T21" fmla="*/ 70 h 77"/>
                <a:gd name="T22" fmla="*/ 70 w 70"/>
                <a:gd name="T23" fmla="*/ 75 h 77"/>
                <a:gd name="T24" fmla="*/ 70 w 70"/>
                <a:gd name="T25" fmla="*/ 77 h 77"/>
                <a:gd name="T26" fmla="*/ 64 w 70"/>
                <a:gd name="T27" fmla="*/ 77 h 77"/>
                <a:gd name="T28" fmla="*/ 64 w 70"/>
                <a:gd name="T29" fmla="*/ 75 h 77"/>
                <a:gd name="T30" fmla="*/ 64 w 70"/>
                <a:gd name="T31" fmla="*/ 70 h 77"/>
                <a:gd name="T32" fmla="*/ 63 w 70"/>
                <a:gd name="T33" fmla="*/ 53 h 77"/>
                <a:gd name="T34" fmla="*/ 57 w 70"/>
                <a:gd name="T35" fmla="*/ 29 h 77"/>
                <a:gd name="T36" fmla="*/ 40 w 70"/>
                <a:gd name="T37" fmla="*/ 7 h 77"/>
                <a:gd name="T38" fmla="*/ 33 w 70"/>
                <a:gd name="T39" fmla="*/ 4 h 77"/>
                <a:gd name="T40" fmla="*/ 26 w 70"/>
                <a:gd name="T41" fmla="*/ 3 h 77"/>
                <a:gd name="T42" fmla="*/ 14 w 70"/>
                <a:gd name="T43" fmla="*/ 5 h 77"/>
                <a:gd name="T44" fmla="*/ 6 w 70"/>
                <a:gd name="T45" fmla="*/ 15 h 77"/>
                <a:gd name="T46" fmla="*/ 2 w 70"/>
                <a:gd name="T47" fmla="*/ 27 h 77"/>
                <a:gd name="T48" fmla="*/ 1 w 70"/>
                <a:gd name="T49" fmla="*/ 44 h 77"/>
                <a:gd name="T50" fmla="*/ 1 w 70"/>
                <a:gd name="T51" fmla="*/ 5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77">
                  <a:moveTo>
                    <a:pt x="1" y="51"/>
                  </a:moveTo>
                  <a:cubicBezTo>
                    <a:pt x="1" y="51"/>
                    <a:pt x="1" y="49"/>
                    <a:pt x="0" y="44"/>
                  </a:cubicBezTo>
                  <a:cubicBezTo>
                    <a:pt x="0" y="40"/>
                    <a:pt x="0" y="34"/>
                    <a:pt x="1" y="26"/>
                  </a:cubicBezTo>
                  <a:cubicBezTo>
                    <a:pt x="2" y="23"/>
                    <a:pt x="3" y="19"/>
                    <a:pt x="5" y="15"/>
                  </a:cubicBezTo>
                  <a:cubicBezTo>
                    <a:pt x="6" y="11"/>
                    <a:pt x="8" y="7"/>
                    <a:pt x="12" y="4"/>
                  </a:cubicBezTo>
                  <a:cubicBezTo>
                    <a:pt x="16" y="1"/>
                    <a:pt x="22" y="0"/>
                    <a:pt x="27" y="0"/>
                  </a:cubicBezTo>
                  <a:cubicBezTo>
                    <a:pt x="29" y="0"/>
                    <a:pt x="32" y="1"/>
                    <a:pt x="34" y="2"/>
                  </a:cubicBezTo>
                  <a:cubicBezTo>
                    <a:pt x="36" y="3"/>
                    <a:pt x="39" y="4"/>
                    <a:pt x="41" y="5"/>
                  </a:cubicBezTo>
                  <a:cubicBezTo>
                    <a:pt x="50" y="10"/>
                    <a:pt x="57" y="19"/>
                    <a:pt x="61" y="27"/>
                  </a:cubicBezTo>
                  <a:cubicBezTo>
                    <a:pt x="65" y="36"/>
                    <a:pt x="67" y="44"/>
                    <a:pt x="68" y="52"/>
                  </a:cubicBezTo>
                  <a:cubicBezTo>
                    <a:pt x="70" y="59"/>
                    <a:pt x="70" y="66"/>
                    <a:pt x="70" y="70"/>
                  </a:cubicBezTo>
                  <a:cubicBezTo>
                    <a:pt x="70" y="72"/>
                    <a:pt x="70" y="74"/>
                    <a:pt x="70" y="75"/>
                  </a:cubicBezTo>
                  <a:cubicBezTo>
                    <a:pt x="70" y="76"/>
                    <a:pt x="70" y="77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77"/>
                    <a:pt x="64" y="76"/>
                    <a:pt x="64" y="75"/>
                  </a:cubicBezTo>
                  <a:cubicBezTo>
                    <a:pt x="64" y="74"/>
                    <a:pt x="64" y="72"/>
                    <a:pt x="64" y="70"/>
                  </a:cubicBezTo>
                  <a:cubicBezTo>
                    <a:pt x="64" y="66"/>
                    <a:pt x="64" y="60"/>
                    <a:pt x="63" y="53"/>
                  </a:cubicBezTo>
                  <a:cubicBezTo>
                    <a:pt x="62" y="45"/>
                    <a:pt x="60" y="37"/>
                    <a:pt x="57" y="29"/>
                  </a:cubicBezTo>
                  <a:cubicBezTo>
                    <a:pt x="53" y="21"/>
                    <a:pt x="48" y="12"/>
                    <a:pt x="40" y="7"/>
                  </a:cubicBezTo>
                  <a:cubicBezTo>
                    <a:pt x="38" y="6"/>
                    <a:pt x="35" y="5"/>
                    <a:pt x="33" y="4"/>
                  </a:cubicBezTo>
                  <a:cubicBezTo>
                    <a:pt x="31" y="3"/>
                    <a:pt x="29" y="3"/>
                    <a:pt x="26" y="3"/>
                  </a:cubicBezTo>
                  <a:cubicBezTo>
                    <a:pt x="22" y="2"/>
                    <a:pt x="17" y="3"/>
                    <a:pt x="14" y="5"/>
                  </a:cubicBezTo>
                  <a:cubicBezTo>
                    <a:pt x="10" y="8"/>
                    <a:pt x="8" y="12"/>
                    <a:pt x="6" y="15"/>
                  </a:cubicBezTo>
                  <a:cubicBezTo>
                    <a:pt x="4" y="19"/>
                    <a:pt x="3" y="23"/>
                    <a:pt x="2" y="27"/>
                  </a:cubicBezTo>
                  <a:cubicBezTo>
                    <a:pt x="1" y="34"/>
                    <a:pt x="1" y="40"/>
                    <a:pt x="1" y="44"/>
                  </a:cubicBezTo>
                  <a:cubicBezTo>
                    <a:pt x="1" y="49"/>
                    <a:pt x="1" y="51"/>
                    <a:pt x="1" y="51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0"/>
            <p:cNvSpPr>
              <a:spLocks/>
            </p:cNvSpPr>
            <p:nvPr/>
          </p:nvSpPr>
          <p:spPr bwMode="auto">
            <a:xfrm>
              <a:off x="6877050" y="4289425"/>
              <a:ext cx="236538" cy="215900"/>
            </a:xfrm>
            <a:custGeom>
              <a:avLst/>
              <a:gdLst>
                <a:gd name="T0" fmla="*/ 93 w 93"/>
                <a:gd name="T1" fmla="*/ 38 h 85"/>
                <a:gd name="T2" fmla="*/ 93 w 93"/>
                <a:gd name="T3" fmla="*/ 37 h 85"/>
                <a:gd name="T4" fmla="*/ 93 w 93"/>
                <a:gd name="T5" fmla="*/ 31 h 85"/>
                <a:gd name="T6" fmla="*/ 92 w 93"/>
                <a:gd name="T7" fmla="*/ 28 h 85"/>
                <a:gd name="T8" fmla="*/ 92 w 93"/>
                <a:gd name="T9" fmla="*/ 23 h 85"/>
                <a:gd name="T10" fmla="*/ 90 w 93"/>
                <a:gd name="T11" fmla="*/ 19 h 85"/>
                <a:gd name="T12" fmla="*/ 89 w 93"/>
                <a:gd name="T13" fmla="*/ 16 h 85"/>
                <a:gd name="T14" fmla="*/ 88 w 93"/>
                <a:gd name="T15" fmla="*/ 14 h 85"/>
                <a:gd name="T16" fmla="*/ 84 w 93"/>
                <a:gd name="T17" fmla="*/ 9 h 85"/>
                <a:gd name="T18" fmla="*/ 82 w 93"/>
                <a:gd name="T19" fmla="*/ 7 h 85"/>
                <a:gd name="T20" fmla="*/ 79 w 93"/>
                <a:gd name="T21" fmla="*/ 5 h 85"/>
                <a:gd name="T22" fmla="*/ 66 w 93"/>
                <a:gd name="T23" fmla="*/ 2 h 85"/>
                <a:gd name="T24" fmla="*/ 52 w 93"/>
                <a:gd name="T25" fmla="*/ 5 h 85"/>
                <a:gd name="T26" fmla="*/ 39 w 93"/>
                <a:gd name="T27" fmla="*/ 13 h 85"/>
                <a:gd name="T28" fmla="*/ 29 w 93"/>
                <a:gd name="T29" fmla="*/ 24 h 85"/>
                <a:gd name="T30" fmla="*/ 21 w 93"/>
                <a:gd name="T31" fmla="*/ 36 h 85"/>
                <a:gd name="T32" fmla="*/ 13 w 93"/>
                <a:gd name="T33" fmla="*/ 61 h 85"/>
                <a:gd name="T34" fmla="*/ 9 w 93"/>
                <a:gd name="T35" fmla="*/ 79 h 85"/>
                <a:gd name="T36" fmla="*/ 8 w 93"/>
                <a:gd name="T37" fmla="*/ 84 h 85"/>
                <a:gd name="T38" fmla="*/ 8 w 93"/>
                <a:gd name="T39" fmla="*/ 85 h 85"/>
                <a:gd name="T40" fmla="*/ 0 w 93"/>
                <a:gd name="T41" fmla="*/ 84 h 85"/>
                <a:gd name="T42" fmla="*/ 0 w 93"/>
                <a:gd name="T43" fmla="*/ 83 h 85"/>
                <a:gd name="T44" fmla="*/ 1 w 93"/>
                <a:gd name="T45" fmla="*/ 77 h 85"/>
                <a:gd name="T46" fmla="*/ 6 w 93"/>
                <a:gd name="T47" fmla="*/ 59 h 85"/>
                <a:gd name="T48" fmla="*/ 17 w 93"/>
                <a:gd name="T49" fmla="*/ 34 h 85"/>
                <a:gd name="T50" fmla="*/ 26 w 93"/>
                <a:gd name="T51" fmla="*/ 21 h 85"/>
                <a:gd name="T52" fmla="*/ 37 w 93"/>
                <a:gd name="T53" fmla="*/ 10 h 85"/>
                <a:gd name="T54" fmla="*/ 51 w 93"/>
                <a:gd name="T55" fmla="*/ 3 h 85"/>
                <a:gd name="T56" fmla="*/ 66 w 93"/>
                <a:gd name="T57" fmla="*/ 0 h 85"/>
                <a:gd name="T58" fmla="*/ 80 w 93"/>
                <a:gd name="T59" fmla="*/ 4 h 85"/>
                <a:gd name="T60" fmla="*/ 85 w 93"/>
                <a:gd name="T61" fmla="*/ 8 h 85"/>
                <a:gd name="T62" fmla="*/ 89 w 93"/>
                <a:gd name="T63" fmla="*/ 13 h 85"/>
                <a:gd name="T64" fmla="*/ 90 w 93"/>
                <a:gd name="T65" fmla="*/ 16 h 85"/>
                <a:gd name="T66" fmla="*/ 91 w 93"/>
                <a:gd name="T67" fmla="*/ 18 h 85"/>
                <a:gd name="T68" fmla="*/ 92 w 93"/>
                <a:gd name="T69" fmla="*/ 23 h 85"/>
                <a:gd name="T70" fmla="*/ 93 w 93"/>
                <a:gd name="T71" fmla="*/ 28 h 85"/>
                <a:gd name="T72" fmla="*/ 93 w 93"/>
                <a:gd name="T73" fmla="*/ 31 h 85"/>
                <a:gd name="T74" fmla="*/ 93 w 93"/>
                <a:gd name="T75" fmla="*/ 37 h 85"/>
                <a:gd name="T76" fmla="*/ 93 w 93"/>
                <a:gd name="T77" fmla="*/ 3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3" h="85">
                  <a:moveTo>
                    <a:pt x="93" y="38"/>
                  </a:moveTo>
                  <a:cubicBezTo>
                    <a:pt x="93" y="38"/>
                    <a:pt x="93" y="38"/>
                    <a:pt x="93" y="37"/>
                  </a:cubicBezTo>
                  <a:cubicBezTo>
                    <a:pt x="93" y="35"/>
                    <a:pt x="93" y="34"/>
                    <a:pt x="93" y="31"/>
                  </a:cubicBezTo>
                  <a:cubicBezTo>
                    <a:pt x="93" y="30"/>
                    <a:pt x="93" y="29"/>
                    <a:pt x="92" y="28"/>
                  </a:cubicBezTo>
                  <a:cubicBezTo>
                    <a:pt x="92" y="26"/>
                    <a:pt x="92" y="25"/>
                    <a:pt x="92" y="23"/>
                  </a:cubicBezTo>
                  <a:cubicBezTo>
                    <a:pt x="91" y="22"/>
                    <a:pt x="91" y="20"/>
                    <a:pt x="90" y="19"/>
                  </a:cubicBezTo>
                  <a:cubicBezTo>
                    <a:pt x="90" y="18"/>
                    <a:pt x="90" y="17"/>
                    <a:pt x="89" y="16"/>
                  </a:cubicBezTo>
                  <a:cubicBezTo>
                    <a:pt x="89" y="15"/>
                    <a:pt x="88" y="14"/>
                    <a:pt x="88" y="14"/>
                  </a:cubicBezTo>
                  <a:cubicBezTo>
                    <a:pt x="87" y="12"/>
                    <a:pt x="86" y="10"/>
                    <a:pt x="84" y="9"/>
                  </a:cubicBezTo>
                  <a:cubicBezTo>
                    <a:pt x="84" y="8"/>
                    <a:pt x="83" y="8"/>
                    <a:pt x="82" y="7"/>
                  </a:cubicBezTo>
                  <a:cubicBezTo>
                    <a:pt x="81" y="6"/>
                    <a:pt x="80" y="6"/>
                    <a:pt x="79" y="5"/>
                  </a:cubicBezTo>
                  <a:cubicBezTo>
                    <a:pt x="76" y="3"/>
                    <a:pt x="71" y="2"/>
                    <a:pt x="66" y="2"/>
                  </a:cubicBezTo>
                  <a:cubicBezTo>
                    <a:pt x="62" y="2"/>
                    <a:pt x="57" y="4"/>
                    <a:pt x="52" y="5"/>
                  </a:cubicBezTo>
                  <a:cubicBezTo>
                    <a:pt x="48" y="7"/>
                    <a:pt x="43" y="10"/>
                    <a:pt x="39" y="13"/>
                  </a:cubicBezTo>
                  <a:cubicBezTo>
                    <a:pt x="35" y="16"/>
                    <a:pt x="32" y="20"/>
                    <a:pt x="29" y="24"/>
                  </a:cubicBezTo>
                  <a:cubicBezTo>
                    <a:pt x="26" y="28"/>
                    <a:pt x="24" y="32"/>
                    <a:pt x="21" y="36"/>
                  </a:cubicBezTo>
                  <a:cubicBezTo>
                    <a:pt x="17" y="45"/>
                    <a:pt x="14" y="53"/>
                    <a:pt x="13" y="61"/>
                  </a:cubicBezTo>
                  <a:cubicBezTo>
                    <a:pt x="11" y="68"/>
                    <a:pt x="10" y="74"/>
                    <a:pt x="9" y="79"/>
                  </a:cubicBezTo>
                  <a:cubicBezTo>
                    <a:pt x="9" y="81"/>
                    <a:pt x="9" y="82"/>
                    <a:pt x="8" y="84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3"/>
                  </a:cubicBezTo>
                  <a:cubicBezTo>
                    <a:pt x="0" y="81"/>
                    <a:pt x="1" y="80"/>
                    <a:pt x="1" y="77"/>
                  </a:cubicBezTo>
                  <a:cubicBezTo>
                    <a:pt x="2" y="73"/>
                    <a:pt x="4" y="66"/>
                    <a:pt x="6" y="59"/>
                  </a:cubicBezTo>
                  <a:cubicBezTo>
                    <a:pt x="8" y="51"/>
                    <a:pt x="12" y="42"/>
                    <a:pt x="17" y="34"/>
                  </a:cubicBezTo>
                  <a:cubicBezTo>
                    <a:pt x="19" y="29"/>
                    <a:pt x="22" y="25"/>
                    <a:pt x="26" y="21"/>
                  </a:cubicBezTo>
                  <a:cubicBezTo>
                    <a:pt x="29" y="17"/>
                    <a:pt x="33" y="13"/>
                    <a:pt x="37" y="10"/>
                  </a:cubicBezTo>
                  <a:cubicBezTo>
                    <a:pt x="42" y="7"/>
                    <a:pt x="46" y="4"/>
                    <a:pt x="51" y="3"/>
                  </a:cubicBezTo>
                  <a:cubicBezTo>
                    <a:pt x="56" y="1"/>
                    <a:pt x="61" y="0"/>
                    <a:pt x="66" y="0"/>
                  </a:cubicBezTo>
                  <a:cubicBezTo>
                    <a:pt x="71" y="0"/>
                    <a:pt x="76" y="1"/>
                    <a:pt x="80" y="4"/>
                  </a:cubicBezTo>
                  <a:cubicBezTo>
                    <a:pt x="82" y="5"/>
                    <a:pt x="84" y="7"/>
                    <a:pt x="85" y="8"/>
                  </a:cubicBezTo>
                  <a:cubicBezTo>
                    <a:pt x="87" y="10"/>
                    <a:pt x="88" y="11"/>
                    <a:pt x="89" y="13"/>
                  </a:cubicBezTo>
                  <a:cubicBezTo>
                    <a:pt x="89" y="14"/>
                    <a:pt x="90" y="15"/>
                    <a:pt x="90" y="16"/>
                  </a:cubicBezTo>
                  <a:cubicBezTo>
                    <a:pt x="90" y="17"/>
                    <a:pt x="91" y="17"/>
                    <a:pt x="91" y="18"/>
                  </a:cubicBezTo>
                  <a:cubicBezTo>
                    <a:pt x="92" y="20"/>
                    <a:pt x="92" y="22"/>
                    <a:pt x="92" y="23"/>
                  </a:cubicBezTo>
                  <a:cubicBezTo>
                    <a:pt x="93" y="25"/>
                    <a:pt x="93" y="26"/>
                    <a:pt x="93" y="28"/>
                  </a:cubicBezTo>
                  <a:cubicBezTo>
                    <a:pt x="93" y="29"/>
                    <a:pt x="93" y="30"/>
                    <a:pt x="93" y="31"/>
                  </a:cubicBezTo>
                  <a:cubicBezTo>
                    <a:pt x="93" y="34"/>
                    <a:pt x="93" y="35"/>
                    <a:pt x="93" y="37"/>
                  </a:cubicBezTo>
                  <a:cubicBezTo>
                    <a:pt x="93" y="38"/>
                    <a:pt x="93" y="38"/>
                    <a:pt x="93" y="38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1"/>
            <p:cNvSpPr>
              <a:spLocks/>
            </p:cNvSpPr>
            <p:nvPr/>
          </p:nvSpPr>
          <p:spPr bwMode="auto">
            <a:xfrm>
              <a:off x="6688138" y="4492625"/>
              <a:ext cx="287338" cy="38100"/>
            </a:xfrm>
            <a:custGeom>
              <a:avLst/>
              <a:gdLst>
                <a:gd name="T0" fmla="*/ 0 w 113"/>
                <a:gd name="T1" fmla="*/ 11 h 15"/>
                <a:gd name="T2" fmla="*/ 17 w 113"/>
                <a:gd name="T3" fmla="*/ 5 h 15"/>
                <a:gd name="T4" fmla="*/ 26 w 113"/>
                <a:gd name="T5" fmla="*/ 3 h 15"/>
                <a:gd name="T6" fmla="*/ 35 w 113"/>
                <a:gd name="T7" fmla="*/ 1 h 15"/>
                <a:gd name="T8" fmla="*/ 46 w 113"/>
                <a:gd name="T9" fmla="*/ 0 h 15"/>
                <a:gd name="T10" fmla="*/ 57 w 113"/>
                <a:gd name="T11" fmla="*/ 0 h 15"/>
                <a:gd name="T12" fmla="*/ 68 w 113"/>
                <a:gd name="T13" fmla="*/ 0 h 15"/>
                <a:gd name="T14" fmla="*/ 79 w 113"/>
                <a:gd name="T15" fmla="*/ 1 h 15"/>
                <a:gd name="T16" fmla="*/ 89 w 113"/>
                <a:gd name="T17" fmla="*/ 4 h 15"/>
                <a:gd name="T18" fmla="*/ 97 w 113"/>
                <a:gd name="T19" fmla="*/ 6 h 15"/>
                <a:gd name="T20" fmla="*/ 104 w 113"/>
                <a:gd name="T21" fmla="*/ 9 h 15"/>
                <a:gd name="T22" fmla="*/ 109 w 113"/>
                <a:gd name="T23" fmla="*/ 12 h 15"/>
                <a:gd name="T24" fmla="*/ 113 w 113"/>
                <a:gd name="T25" fmla="*/ 15 h 15"/>
                <a:gd name="T26" fmla="*/ 109 w 113"/>
                <a:gd name="T27" fmla="*/ 14 h 15"/>
                <a:gd name="T28" fmla="*/ 103 w 113"/>
                <a:gd name="T29" fmla="*/ 12 h 15"/>
                <a:gd name="T30" fmla="*/ 96 w 113"/>
                <a:gd name="T31" fmla="*/ 10 h 15"/>
                <a:gd name="T32" fmla="*/ 87 w 113"/>
                <a:gd name="T33" fmla="*/ 9 h 15"/>
                <a:gd name="T34" fmla="*/ 78 w 113"/>
                <a:gd name="T35" fmla="*/ 7 h 15"/>
                <a:gd name="T36" fmla="*/ 68 w 113"/>
                <a:gd name="T37" fmla="*/ 7 h 15"/>
                <a:gd name="T38" fmla="*/ 57 w 113"/>
                <a:gd name="T39" fmla="*/ 6 h 15"/>
                <a:gd name="T40" fmla="*/ 46 w 113"/>
                <a:gd name="T41" fmla="*/ 7 h 15"/>
                <a:gd name="T42" fmla="*/ 36 w 113"/>
                <a:gd name="T43" fmla="*/ 7 h 15"/>
                <a:gd name="T44" fmla="*/ 26 w 113"/>
                <a:gd name="T45" fmla="*/ 8 h 15"/>
                <a:gd name="T46" fmla="*/ 18 w 113"/>
                <a:gd name="T47" fmla="*/ 9 h 15"/>
                <a:gd name="T48" fmla="*/ 0 w 113"/>
                <a:gd name="T4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5">
                  <a:moveTo>
                    <a:pt x="0" y="11"/>
                  </a:moveTo>
                  <a:cubicBezTo>
                    <a:pt x="0" y="11"/>
                    <a:pt x="6" y="8"/>
                    <a:pt x="17" y="5"/>
                  </a:cubicBezTo>
                  <a:cubicBezTo>
                    <a:pt x="20" y="4"/>
                    <a:pt x="22" y="4"/>
                    <a:pt x="26" y="3"/>
                  </a:cubicBezTo>
                  <a:cubicBezTo>
                    <a:pt x="29" y="2"/>
                    <a:pt x="32" y="2"/>
                    <a:pt x="35" y="1"/>
                  </a:cubicBezTo>
                  <a:cubicBezTo>
                    <a:pt x="39" y="1"/>
                    <a:pt x="42" y="0"/>
                    <a:pt x="46" y="0"/>
                  </a:cubicBezTo>
                  <a:cubicBezTo>
                    <a:pt x="50" y="0"/>
                    <a:pt x="53" y="0"/>
                    <a:pt x="57" y="0"/>
                  </a:cubicBezTo>
                  <a:cubicBezTo>
                    <a:pt x="61" y="0"/>
                    <a:pt x="64" y="0"/>
                    <a:pt x="68" y="0"/>
                  </a:cubicBezTo>
                  <a:cubicBezTo>
                    <a:pt x="72" y="0"/>
                    <a:pt x="75" y="1"/>
                    <a:pt x="79" y="1"/>
                  </a:cubicBezTo>
                  <a:cubicBezTo>
                    <a:pt x="82" y="2"/>
                    <a:pt x="85" y="3"/>
                    <a:pt x="89" y="4"/>
                  </a:cubicBezTo>
                  <a:cubicBezTo>
                    <a:pt x="92" y="5"/>
                    <a:pt x="95" y="5"/>
                    <a:pt x="97" y="6"/>
                  </a:cubicBezTo>
                  <a:cubicBezTo>
                    <a:pt x="100" y="7"/>
                    <a:pt x="102" y="9"/>
                    <a:pt x="104" y="9"/>
                  </a:cubicBezTo>
                  <a:cubicBezTo>
                    <a:pt x="106" y="10"/>
                    <a:pt x="108" y="12"/>
                    <a:pt x="109" y="12"/>
                  </a:cubicBezTo>
                  <a:cubicBezTo>
                    <a:pt x="112" y="14"/>
                    <a:pt x="113" y="15"/>
                    <a:pt x="113" y="15"/>
                  </a:cubicBezTo>
                  <a:cubicBezTo>
                    <a:pt x="113" y="15"/>
                    <a:pt x="112" y="14"/>
                    <a:pt x="109" y="14"/>
                  </a:cubicBezTo>
                  <a:cubicBezTo>
                    <a:pt x="107" y="13"/>
                    <a:pt x="105" y="12"/>
                    <a:pt x="103" y="12"/>
                  </a:cubicBezTo>
                  <a:cubicBezTo>
                    <a:pt x="101" y="11"/>
                    <a:pt x="99" y="11"/>
                    <a:pt x="96" y="10"/>
                  </a:cubicBezTo>
                  <a:cubicBezTo>
                    <a:pt x="93" y="9"/>
                    <a:pt x="90" y="9"/>
                    <a:pt x="87" y="9"/>
                  </a:cubicBezTo>
                  <a:cubicBezTo>
                    <a:pt x="84" y="8"/>
                    <a:pt x="81" y="8"/>
                    <a:pt x="78" y="7"/>
                  </a:cubicBezTo>
                  <a:cubicBezTo>
                    <a:pt x="75" y="7"/>
                    <a:pt x="71" y="7"/>
                    <a:pt x="68" y="7"/>
                  </a:cubicBezTo>
                  <a:cubicBezTo>
                    <a:pt x="64" y="6"/>
                    <a:pt x="61" y="6"/>
                    <a:pt x="57" y="6"/>
                  </a:cubicBezTo>
                  <a:cubicBezTo>
                    <a:pt x="53" y="6"/>
                    <a:pt x="50" y="6"/>
                    <a:pt x="46" y="7"/>
                  </a:cubicBezTo>
                  <a:cubicBezTo>
                    <a:pt x="43" y="7"/>
                    <a:pt x="39" y="7"/>
                    <a:pt x="36" y="7"/>
                  </a:cubicBezTo>
                  <a:cubicBezTo>
                    <a:pt x="33" y="7"/>
                    <a:pt x="29" y="8"/>
                    <a:pt x="26" y="8"/>
                  </a:cubicBezTo>
                  <a:cubicBezTo>
                    <a:pt x="23" y="8"/>
                    <a:pt x="20" y="9"/>
                    <a:pt x="18" y="9"/>
                  </a:cubicBezTo>
                  <a:cubicBezTo>
                    <a:pt x="7" y="10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2"/>
            <p:cNvSpPr>
              <a:spLocks/>
            </p:cNvSpPr>
            <p:nvPr/>
          </p:nvSpPr>
          <p:spPr bwMode="auto">
            <a:xfrm>
              <a:off x="6610350" y="4567238"/>
              <a:ext cx="90488" cy="101600"/>
            </a:xfrm>
            <a:custGeom>
              <a:avLst/>
              <a:gdLst>
                <a:gd name="T0" fmla="*/ 34 w 36"/>
                <a:gd name="T1" fmla="*/ 40 h 40"/>
                <a:gd name="T2" fmla="*/ 31 w 36"/>
                <a:gd name="T3" fmla="*/ 27 h 40"/>
                <a:gd name="T4" fmla="*/ 27 w 36"/>
                <a:gd name="T5" fmla="*/ 15 h 40"/>
                <a:gd name="T6" fmla="*/ 24 w 36"/>
                <a:gd name="T7" fmla="*/ 9 h 40"/>
                <a:gd name="T8" fmla="*/ 20 w 36"/>
                <a:gd name="T9" fmla="*/ 7 h 40"/>
                <a:gd name="T10" fmla="*/ 19 w 36"/>
                <a:gd name="T11" fmla="*/ 7 h 40"/>
                <a:gd name="T12" fmla="*/ 19 w 36"/>
                <a:gd name="T13" fmla="*/ 7 h 40"/>
                <a:gd name="T14" fmla="*/ 18 w 36"/>
                <a:gd name="T15" fmla="*/ 7 h 40"/>
                <a:gd name="T16" fmla="*/ 18 w 36"/>
                <a:gd name="T17" fmla="*/ 7 h 40"/>
                <a:gd name="T18" fmla="*/ 19 w 36"/>
                <a:gd name="T19" fmla="*/ 7 h 40"/>
                <a:gd name="T20" fmla="*/ 19 w 36"/>
                <a:gd name="T21" fmla="*/ 7 h 40"/>
                <a:gd name="T22" fmla="*/ 18 w 36"/>
                <a:gd name="T23" fmla="*/ 7 h 40"/>
                <a:gd name="T24" fmla="*/ 17 w 36"/>
                <a:gd name="T25" fmla="*/ 8 h 40"/>
                <a:gd name="T26" fmla="*/ 15 w 36"/>
                <a:gd name="T27" fmla="*/ 9 h 40"/>
                <a:gd name="T28" fmla="*/ 12 w 36"/>
                <a:gd name="T29" fmla="*/ 11 h 40"/>
                <a:gd name="T30" fmla="*/ 10 w 36"/>
                <a:gd name="T31" fmla="*/ 13 h 40"/>
                <a:gd name="T32" fmla="*/ 7 w 36"/>
                <a:gd name="T33" fmla="*/ 19 h 40"/>
                <a:gd name="T34" fmla="*/ 5 w 36"/>
                <a:gd name="T35" fmla="*/ 25 h 40"/>
                <a:gd name="T36" fmla="*/ 2 w 36"/>
                <a:gd name="T37" fmla="*/ 34 h 40"/>
                <a:gd name="T38" fmla="*/ 1 w 36"/>
                <a:gd name="T39" fmla="*/ 37 h 40"/>
                <a:gd name="T40" fmla="*/ 1 w 36"/>
                <a:gd name="T41" fmla="*/ 34 h 40"/>
                <a:gd name="T42" fmla="*/ 1 w 36"/>
                <a:gd name="T43" fmla="*/ 24 h 40"/>
                <a:gd name="T44" fmla="*/ 2 w 36"/>
                <a:gd name="T45" fmla="*/ 17 h 40"/>
                <a:gd name="T46" fmla="*/ 5 w 36"/>
                <a:gd name="T47" fmla="*/ 10 h 40"/>
                <a:gd name="T48" fmla="*/ 11 w 36"/>
                <a:gd name="T49" fmla="*/ 4 h 40"/>
                <a:gd name="T50" fmla="*/ 15 w 36"/>
                <a:gd name="T51" fmla="*/ 1 h 40"/>
                <a:gd name="T52" fmla="*/ 16 w 36"/>
                <a:gd name="T53" fmla="*/ 1 h 40"/>
                <a:gd name="T54" fmla="*/ 16 w 36"/>
                <a:gd name="T55" fmla="*/ 1 h 40"/>
                <a:gd name="T56" fmla="*/ 16 w 36"/>
                <a:gd name="T57" fmla="*/ 1 h 40"/>
                <a:gd name="T58" fmla="*/ 17 w 36"/>
                <a:gd name="T59" fmla="*/ 1 h 40"/>
                <a:gd name="T60" fmla="*/ 17 w 36"/>
                <a:gd name="T61" fmla="*/ 1 h 40"/>
                <a:gd name="T62" fmla="*/ 17 w 36"/>
                <a:gd name="T63" fmla="*/ 1 h 40"/>
                <a:gd name="T64" fmla="*/ 17 w 36"/>
                <a:gd name="T65" fmla="*/ 1 h 40"/>
                <a:gd name="T66" fmla="*/ 20 w 36"/>
                <a:gd name="T67" fmla="*/ 0 h 40"/>
                <a:gd name="T68" fmla="*/ 29 w 36"/>
                <a:gd name="T69" fmla="*/ 5 h 40"/>
                <a:gd name="T70" fmla="*/ 33 w 36"/>
                <a:gd name="T71" fmla="*/ 13 h 40"/>
                <a:gd name="T72" fmla="*/ 35 w 36"/>
                <a:gd name="T73" fmla="*/ 27 h 40"/>
                <a:gd name="T74" fmla="*/ 34 w 36"/>
                <a:gd name="T7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40">
                  <a:moveTo>
                    <a:pt x="34" y="40"/>
                  </a:moveTo>
                  <a:cubicBezTo>
                    <a:pt x="34" y="40"/>
                    <a:pt x="33" y="35"/>
                    <a:pt x="31" y="27"/>
                  </a:cubicBezTo>
                  <a:cubicBezTo>
                    <a:pt x="30" y="23"/>
                    <a:pt x="29" y="19"/>
                    <a:pt x="27" y="15"/>
                  </a:cubicBezTo>
                  <a:cubicBezTo>
                    <a:pt x="27" y="13"/>
                    <a:pt x="25" y="11"/>
                    <a:pt x="24" y="9"/>
                  </a:cubicBezTo>
                  <a:cubicBezTo>
                    <a:pt x="23" y="8"/>
                    <a:pt x="21" y="7"/>
                    <a:pt x="20" y="7"/>
                  </a:cubicBezTo>
                  <a:cubicBezTo>
                    <a:pt x="20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6" y="8"/>
                    <a:pt x="15" y="9"/>
                    <a:pt x="15" y="9"/>
                  </a:cubicBezTo>
                  <a:cubicBezTo>
                    <a:pt x="14" y="9"/>
                    <a:pt x="13" y="10"/>
                    <a:pt x="12" y="11"/>
                  </a:cubicBezTo>
                  <a:cubicBezTo>
                    <a:pt x="11" y="12"/>
                    <a:pt x="11" y="12"/>
                    <a:pt x="10" y="13"/>
                  </a:cubicBezTo>
                  <a:cubicBezTo>
                    <a:pt x="9" y="15"/>
                    <a:pt x="8" y="17"/>
                    <a:pt x="7" y="19"/>
                  </a:cubicBezTo>
                  <a:cubicBezTo>
                    <a:pt x="6" y="21"/>
                    <a:pt x="5" y="23"/>
                    <a:pt x="5" y="25"/>
                  </a:cubicBezTo>
                  <a:cubicBezTo>
                    <a:pt x="3" y="28"/>
                    <a:pt x="2" y="32"/>
                    <a:pt x="2" y="34"/>
                  </a:cubicBezTo>
                  <a:cubicBezTo>
                    <a:pt x="1" y="36"/>
                    <a:pt x="1" y="37"/>
                    <a:pt x="1" y="37"/>
                  </a:cubicBezTo>
                  <a:cubicBezTo>
                    <a:pt x="1" y="37"/>
                    <a:pt x="1" y="36"/>
                    <a:pt x="1" y="34"/>
                  </a:cubicBezTo>
                  <a:cubicBezTo>
                    <a:pt x="0" y="31"/>
                    <a:pt x="0" y="28"/>
                    <a:pt x="1" y="24"/>
                  </a:cubicBezTo>
                  <a:cubicBezTo>
                    <a:pt x="1" y="22"/>
                    <a:pt x="1" y="20"/>
                    <a:pt x="2" y="17"/>
                  </a:cubicBezTo>
                  <a:cubicBezTo>
                    <a:pt x="3" y="15"/>
                    <a:pt x="4" y="13"/>
                    <a:pt x="5" y="10"/>
                  </a:cubicBezTo>
                  <a:cubicBezTo>
                    <a:pt x="6" y="8"/>
                    <a:pt x="8" y="5"/>
                    <a:pt x="11" y="4"/>
                  </a:cubicBezTo>
                  <a:cubicBezTo>
                    <a:pt x="12" y="3"/>
                    <a:pt x="14" y="2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0"/>
                    <a:pt x="19" y="0"/>
                    <a:pt x="20" y="0"/>
                  </a:cubicBezTo>
                  <a:cubicBezTo>
                    <a:pt x="24" y="0"/>
                    <a:pt x="27" y="3"/>
                    <a:pt x="29" y="5"/>
                  </a:cubicBezTo>
                  <a:cubicBezTo>
                    <a:pt x="31" y="8"/>
                    <a:pt x="32" y="10"/>
                    <a:pt x="33" y="13"/>
                  </a:cubicBezTo>
                  <a:cubicBezTo>
                    <a:pt x="35" y="18"/>
                    <a:pt x="35" y="23"/>
                    <a:pt x="35" y="27"/>
                  </a:cubicBezTo>
                  <a:cubicBezTo>
                    <a:pt x="36" y="35"/>
                    <a:pt x="34" y="40"/>
                    <a:pt x="34" y="40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3"/>
            <p:cNvSpPr>
              <a:spLocks/>
            </p:cNvSpPr>
            <p:nvPr/>
          </p:nvSpPr>
          <p:spPr bwMode="auto">
            <a:xfrm>
              <a:off x="6757988" y="4600575"/>
              <a:ext cx="90488" cy="101600"/>
            </a:xfrm>
            <a:custGeom>
              <a:avLst/>
              <a:gdLst>
                <a:gd name="T0" fmla="*/ 34 w 36"/>
                <a:gd name="T1" fmla="*/ 40 h 40"/>
                <a:gd name="T2" fmla="*/ 31 w 36"/>
                <a:gd name="T3" fmla="*/ 27 h 40"/>
                <a:gd name="T4" fmla="*/ 27 w 36"/>
                <a:gd name="T5" fmla="*/ 15 h 40"/>
                <a:gd name="T6" fmla="*/ 24 w 36"/>
                <a:gd name="T7" fmla="*/ 9 h 40"/>
                <a:gd name="T8" fmla="*/ 20 w 36"/>
                <a:gd name="T9" fmla="*/ 7 h 40"/>
                <a:gd name="T10" fmla="*/ 19 w 36"/>
                <a:gd name="T11" fmla="*/ 7 h 40"/>
                <a:gd name="T12" fmla="*/ 19 w 36"/>
                <a:gd name="T13" fmla="*/ 7 h 40"/>
                <a:gd name="T14" fmla="*/ 18 w 36"/>
                <a:gd name="T15" fmla="*/ 7 h 40"/>
                <a:gd name="T16" fmla="*/ 18 w 36"/>
                <a:gd name="T17" fmla="*/ 7 h 40"/>
                <a:gd name="T18" fmla="*/ 19 w 36"/>
                <a:gd name="T19" fmla="*/ 7 h 40"/>
                <a:gd name="T20" fmla="*/ 19 w 36"/>
                <a:gd name="T21" fmla="*/ 7 h 40"/>
                <a:gd name="T22" fmla="*/ 18 w 36"/>
                <a:gd name="T23" fmla="*/ 7 h 40"/>
                <a:gd name="T24" fmla="*/ 17 w 36"/>
                <a:gd name="T25" fmla="*/ 8 h 40"/>
                <a:gd name="T26" fmla="*/ 14 w 36"/>
                <a:gd name="T27" fmla="*/ 9 h 40"/>
                <a:gd name="T28" fmla="*/ 12 w 36"/>
                <a:gd name="T29" fmla="*/ 11 h 40"/>
                <a:gd name="T30" fmla="*/ 10 w 36"/>
                <a:gd name="T31" fmla="*/ 14 h 40"/>
                <a:gd name="T32" fmla="*/ 7 w 36"/>
                <a:gd name="T33" fmla="*/ 19 h 40"/>
                <a:gd name="T34" fmla="*/ 5 w 36"/>
                <a:gd name="T35" fmla="*/ 25 h 40"/>
                <a:gd name="T36" fmla="*/ 2 w 36"/>
                <a:gd name="T37" fmla="*/ 34 h 40"/>
                <a:gd name="T38" fmla="*/ 1 w 36"/>
                <a:gd name="T39" fmla="*/ 38 h 40"/>
                <a:gd name="T40" fmla="*/ 1 w 36"/>
                <a:gd name="T41" fmla="*/ 34 h 40"/>
                <a:gd name="T42" fmla="*/ 1 w 36"/>
                <a:gd name="T43" fmla="*/ 24 h 40"/>
                <a:gd name="T44" fmla="*/ 2 w 36"/>
                <a:gd name="T45" fmla="*/ 18 h 40"/>
                <a:gd name="T46" fmla="*/ 5 w 36"/>
                <a:gd name="T47" fmla="*/ 10 h 40"/>
                <a:gd name="T48" fmla="*/ 11 w 36"/>
                <a:gd name="T49" fmla="*/ 4 h 40"/>
                <a:gd name="T50" fmla="*/ 15 w 36"/>
                <a:gd name="T51" fmla="*/ 2 h 40"/>
                <a:gd name="T52" fmla="*/ 16 w 36"/>
                <a:gd name="T53" fmla="*/ 1 h 40"/>
                <a:gd name="T54" fmla="*/ 16 w 36"/>
                <a:gd name="T55" fmla="*/ 1 h 40"/>
                <a:gd name="T56" fmla="*/ 16 w 36"/>
                <a:gd name="T57" fmla="*/ 1 h 40"/>
                <a:gd name="T58" fmla="*/ 17 w 36"/>
                <a:gd name="T59" fmla="*/ 1 h 40"/>
                <a:gd name="T60" fmla="*/ 17 w 36"/>
                <a:gd name="T61" fmla="*/ 1 h 40"/>
                <a:gd name="T62" fmla="*/ 17 w 36"/>
                <a:gd name="T63" fmla="*/ 1 h 40"/>
                <a:gd name="T64" fmla="*/ 17 w 36"/>
                <a:gd name="T65" fmla="*/ 1 h 40"/>
                <a:gd name="T66" fmla="*/ 20 w 36"/>
                <a:gd name="T67" fmla="*/ 0 h 40"/>
                <a:gd name="T68" fmla="*/ 29 w 36"/>
                <a:gd name="T69" fmla="*/ 5 h 40"/>
                <a:gd name="T70" fmla="*/ 33 w 36"/>
                <a:gd name="T71" fmla="*/ 13 h 40"/>
                <a:gd name="T72" fmla="*/ 35 w 36"/>
                <a:gd name="T73" fmla="*/ 27 h 40"/>
                <a:gd name="T74" fmla="*/ 34 w 36"/>
                <a:gd name="T7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40">
                  <a:moveTo>
                    <a:pt x="34" y="40"/>
                  </a:moveTo>
                  <a:cubicBezTo>
                    <a:pt x="34" y="40"/>
                    <a:pt x="33" y="35"/>
                    <a:pt x="31" y="27"/>
                  </a:cubicBezTo>
                  <a:cubicBezTo>
                    <a:pt x="30" y="24"/>
                    <a:pt x="29" y="19"/>
                    <a:pt x="27" y="15"/>
                  </a:cubicBezTo>
                  <a:cubicBezTo>
                    <a:pt x="27" y="13"/>
                    <a:pt x="25" y="11"/>
                    <a:pt x="24" y="9"/>
                  </a:cubicBezTo>
                  <a:cubicBezTo>
                    <a:pt x="23" y="8"/>
                    <a:pt x="21" y="7"/>
                    <a:pt x="20" y="7"/>
                  </a:cubicBezTo>
                  <a:cubicBezTo>
                    <a:pt x="20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6" y="8"/>
                    <a:pt x="15" y="9"/>
                    <a:pt x="14" y="9"/>
                  </a:cubicBezTo>
                  <a:cubicBezTo>
                    <a:pt x="14" y="10"/>
                    <a:pt x="13" y="10"/>
                    <a:pt x="12" y="11"/>
                  </a:cubicBezTo>
                  <a:cubicBezTo>
                    <a:pt x="11" y="12"/>
                    <a:pt x="11" y="13"/>
                    <a:pt x="10" y="14"/>
                  </a:cubicBezTo>
                  <a:cubicBezTo>
                    <a:pt x="9" y="15"/>
                    <a:pt x="8" y="17"/>
                    <a:pt x="7" y="19"/>
                  </a:cubicBezTo>
                  <a:cubicBezTo>
                    <a:pt x="6" y="21"/>
                    <a:pt x="5" y="23"/>
                    <a:pt x="5" y="25"/>
                  </a:cubicBezTo>
                  <a:cubicBezTo>
                    <a:pt x="3" y="29"/>
                    <a:pt x="2" y="32"/>
                    <a:pt x="2" y="34"/>
                  </a:cubicBezTo>
                  <a:cubicBezTo>
                    <a:pt x="1" y="36"/>
                    <a:pt x="1" y="38"/>
                    <a:pt x="1" y="38"/>
                  </a:cubicBezTo>
                  <a:cubicBezTo>
                    <a:pt x="1" y="38"/>
                    <a:pt x="1" y="36"/>
                    <a:pt x="1" y="34"/>
                  </a:cubicBezTo>
                  <a:cubicBezTo>
                    <a:pt x="0" y="32"/>
                    <a:pt x="0" y="28"/>
                    <a:pt x="1" y="24"/>
                  </a:cubicBezTo>
                  <a:cubicBezTo>
                    <a:pt x="1" y="22"/>
                    <a:pt x="1" y="20"/>
                    <a:pt x="2" y="18"/>
                  </a:cubicBezTo>
                  <a:cubicBezTo>
                    <a:pt x="3" y="15"/>
                    <a:pt x="4" y="13"/>
                    <a:pt x="5" y="10"/>
                  </a:cubicBezTo>
                  <a:cubicBezTo>
                    <a:pt x="6" y="8"/>
                    <a:pt x="8" y="6"/>
                    <a:pt x="11" y="4"/>
                  </a:cubicBezTo>
                  <a:cubicBezTo>
                    <a:pt x="12" y="3"/>
                    <a:pt x="14" y="2"/>
                    <a:pt x="15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24" y="0"/>
                    <a:pt x="27" y="3"/>
                    <a:pt x="29" y="5"/>
                  </a:cubicBezTo>
                  <a:cubicBezTo>
                    <a:pt x="31" y="8"/>
                    <a:pt x="32" y="10"/>
                    <a:pt x="33" y="13"/>
                  </a:cubicBezTo>
                  <a:cubicBezTo>
                    <a:pt x="35" y="18"/>
                    <a:pt x="35" y="23"/>
                    <a:pt x="35" y="27"/>
                  </a:cubicBezTo>
                  <a:cubicBezTo>
                    <a:pt x="36" y="35"/>
                    <a:pt x="34" y="40"/>
                    <a:pt x="34" y="40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4"/>
            <p:cNvSpPr>
              <a:spLocks/>
            </p:cNvSpPr>
            <p:nvPr/>
          </p:nvSpPr>
          <p:spPr bwMode="auto">
            <a:xfrm>
              <a:off x="6564313" y="4745038"/>
              <a:ext cx="101600" cy="63500"/>
            </a:xfrm>
            <a:custGeom>
              <a:avLst/>
              <a:gdLst>
                <a:gd name="T0" fmla="*/ 0 w 40"/>
                <a:gd name="T1" fmla="*/ 0 h 25"/>
                <a:gd name="T2" fmla="*/ 6 w 40"/>
                <a:gd name="T3" fmla="*/ 7 h 25"/>
                <a:gd name="T4" fmla="*/ 12 w 40"/>
                <a:gd name="T5" fmla="*/ 13 h 25"/>
                <a:gd name="T6" fmla="*/ 19 w 40"/>
                <a:gd name="T7" fmla="*/ 18 h 25"/>
                <a:gd name="T8" fmla="*/ 23 w 40"/>
                <a:gd name="T9" fmla="*/ 19 h 25"/>
                <a:gd name="T10" fmla="*/ 27 w 40"/>
                <a:gd name="T11" fmla="*/ 18 h 25"/>
                <a:gd name="T12" fmla="*/ 30 w 40"/>
                <a:gd name="T13" fmla="*/ 16 h 25"/>
                <a:gd name="T14" fmla="*/ 34 w 40"/>
                <a:gd name="T15" fmla="*/ 14 h 25"/>
                <a:gd name="T16" fmla="*/ 38 w 40"/>
                <a:gd name="T17" fmla="*/ 10 h 25"/>
                <a:gd name="T18" fmla="*/ 40 w 40"/>
                <a:gd name="T19" fmla="*/ 8 h 25"/>
                <a:gd name="T20" fmla="*/ 39 w 40"/>
                <a:gd name="T21" fmla="*/ 10 h 25"/>
                <a:gd name="T22" fmla="*/ 38 w 40"/>
                <a:gd name="T23" fmla="*/ 13 h 25"/>
                <a:gd name="T24" fmla="*/ 36 w 40"/>
                <a:gd name="T25" fmla="*/ 16 h 25"/>
                <a:gd name="T26" fmla="*/ 33 w 40"/>
                <a:gd name="T27" fmla="*/ 20 h 25"/>
                <a:gd name="T28" fmla="*/ 31 w 40"/>
                <a:gd name="T29" fmla="*/ 21 h 25"/>
                <a:gd name="T30" fmla="*/ 29 w 40"/>
                <a:gd name="T31" fmla="*/ 23 h 25"/>
                <a:gd name="T32" fmla="*/ 23 w 40"/>
                <a:gd name="T33" fmla="*/ 25 h 25"/>
                <a:gd name="T34" fmla="*/ 17 w 40"/>
                <a:gd name="T35" fmla="*/ 24 h 25"/>
                <a:gd name="T36" fmla="*/ 8 w 40"/>
                <a:gd name="T37" fmla="*/ 17 h 25"/>
                <a:gd name="T38" fmla="*/ 3 w 40"/>
                <a:gd name="T39" fmla="*/ 9 h 25"/>
                <a:gd name="T40" fmla="*/ 0 w 40"/>
                <a:gd name="T4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25">
                  <a:moveTo>
                    <a:pt x="0" y="0"/>
                  </a:moveTo>
                  <a:cubicBezTo>
                    <a:pt x="0" y="0"/>
                    <a:pt x="3" y="3"/>
                    <a:pt x="6" y="7"/>
                  </a:cubicBezTo>
                  <a:cubicBezTo>
                    <a:pt x="7" y="9"/>
                    <a:pt x="9" y="11"/>
                    <a:pt x="12" y="13"/>
                  </a:cubicBezTo>
                  <a:cubicBezTo>
                    <a:pt x="14" y="15"/>
                    <a:pt x="16" y="17"/>
                    <a:pt x="19" y="18"/>
                  </a:cubicBezTo>
                  <a:cubicBezTo>
                    <a:pt x="20" y="19"/>
                    <a:pt x="22" y="19"/>
                    <a:pt x="23" y="19"/>
                  </a:cubicBezTo>
                  <a:cubicBezTo>
                    <a:pt x="24" y="19"/>
                    <a:pt x="25" y="18"/>
                    <a:pt x="27" y="18"/>
                  </a:cubicBezTo>
                  <a:cubicBezTo>
                    <a:pt x="28" y="17"/>
                    <a:pt x="29" y="17"/>
                    <a:pt x="30" y="16"/>
                  </a:cubicBezTo>
                  <a:cubicBezTo>
                    <a:pt x="31" y="15"/>
                    <a:pt x="33" y="14"/>
                    <a:pt x="34" y="14"/>
                  </a:cubicBezTo>
                  <a:cubicBezTo>
                    <a:pt x="35" y="12"/>
                    <a:pt x="37" y="11"/>
                    <a:pt x="38" y="10"/>
                  </a:cubicBezTo>
                  <a:cubicBezTo>
                    <a:pt x="39" y="9"/>
                    <a:pt x="40" y="8"/>
                    <a:pt x="40" y="8"/>
                  </a:cubicBezTo>
                  <a:cubicBezTo>
                    <a:pt x="40" y="8"/>
                    <a:pt x="40" y="9"/>
                    <a:pt x="39" y="10"/>
                  </a:cubicBezTo>
                  <a:cubicBezTo>
                    <a:pt x="39" y="11"/>
                    <a:pt x="39" y="12"/>
                    <a:pt x="38" y="13"/>
                  </a:cubicBezTo>
                  <a:cubicBezTo>
                    <a:pt x="38" y="14"/>
                    <a:pt x="37" y="15"/>
                    <a:pt x="36" y="16"/>
                  </a:cubicBezTo>
                  <a:cubicBezTo>
                    <a:pt x="35" y="17"/>
                    <a:pt x="34" y="18"/>
                    <a:pt x="33" y="20"/>
                  </a:cubicBezTo>
                  <a:cubicBezTo>
                    <a:pt x="33" y="20"/>
                    <a:pt x="32" y="21"/>
                    <a:pt x="31" y="21"/>
                  </a:cubicBezTo>
                  <a:cubicBezTo>
                    <a:pt x="31" y="22"/>
                    <a:pt x="30" y="22"/>
                    <a:pt x="29" y="23"/>
                  </a:cubicBezTo>
                  <a:cubicBezTo>
                    <a:pt x="27" y="24"/>
                    <a:pt x="25" y="25"/>
                    <a:pt x="23" y="25"/>
                  </a:cubicBezTo>
                  <a:cubicBezTo>
                    <a:pt x="21" y="25"/>
                    <a:pt x="19" y="25"/>
                    <a:pt x="17" y="24"/>
                  </a:cubicBezTo>
                  <a:cubicBezTo>
                    <a:pt x="13" y="23"/>
                    <a:pt x="10" y="20"/>
                    <a:pt x="8" y="17"/>
                  </a:cubicBezTo>
                  <a:cubicBezTo>
                    <a:pt x="5" y="14"/>
                    <a:pt x="4" y="11"/>
                    <a:pt x="3" y="9"/>
                  </a:cubicBezTo>
                  <a:cubicBezTo>
                    <a:pt x="1" y="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5"/>
            <p:cNvSpPr>
              <a:spLocks/>
            </p:cNvSpPr>
            <p:nvPr/>
          </p:nvSpPr>
          <p:spPr bwMode="auto">
            <a:xfrm>
              <a:off x="6416675" y="4621213"/>
              <a:ext cx="109538" cy="63500"/>
            </a:xfrm>
            <a:custGeom>
              <a:avLst/>
              <a:gdLst>
                <a:gd name="T0" fmla="*/ 0 w 43"/>
                <a:gd name="T1" fmla="*/ 6 h 25"/>
                <a:gd name="T2" fmla="*/ 2 w 43"/>
                <a:gd name="T3" fmla="*/ 8 h 25"/>
                <a:gd name="T4" fmla="*/ 3 w 43"/>
                <a:gd name="T5" fmla="*/ 11 h 25"/>
                <a:gd name="T6" fmla="*/ 6 w 43"/>
                <a:gd name="T7" fmla="*/ 14 h 25"/>
                <a:gd name="T8" fmla="*/ 9 w 43"/>
                <a:gd name="T9" fmla="*/ 17 h 25"/>
                <a:gd name="T10" fmla="*/ 14 w 43"/>
                <a:gd name="T11" fmla="*/ 19 h 25"/>
                <a:gd name="T12" fmla="*/ 18 w 43"/>
                <a:gd name="T13" fmla="*/ 20 h 25"/>
                <a:gd name="T14" fmla="*/ 21 w 43"/>
                <a:gd name="T15" fmla="*/ 20 h 25"/>
                <a:gd name="T16" fmla="*/ 24 w 43"/>
                <a:gd name="T17" fmla="*/ 19 h 25"/>
                <a:gd name="T18" fmla="*/ 26 w 43"/>
                <a:gd name="T19" fmla="*/ 19 h 25"/>
                <a:gd name="T20" fmla="*/ 29 w 43"/>
                <a:gd name="T21" fmla="*/ 18 h 25"/>
                <a:gd name="T22" fmla="*/ 31 w 43"/>
                <a:gd name="T23" fmla="*/ 18 h 25"/>
                <a:gd name="T24" fmla="*/ 34 w 43"/>
                <a:gd name="T25" fmla="*/ 16 h 25"/>
                <a:gd name="T26" fmla="*/ 37 w 43"/>
                <a:gd name="T27" fmla="*/ 13 h 25"/>
                <a:gd name="T28" fmla="*/ 39 w 43"/>
                <a:gd name="T29" fmla="*/ 9 h 25"/>
                <a:gd name="T30" fmla="*/ 41 w 43"/>
                <a:gd name="T31" fmla="*/ 3 h 25"/>
                <a:gd name="T32" fmla="*/ 41 w 43"/>
                <a:gd name="T33" fmla="*/ 0 h 25"/>
                <a:gd name="T34" fmla="*/ 42 w 43"/>
                <a:gd name="T35" fmla="*/ 3 h 25"/>
                <a:gd name="T36" fmla="*/ 43 w 43"/>
                <a:gd name="T37" fmla="*/ 6 h 25"/>
                <a:gd name="T38" fmla="*/ 42 w 43"/>
                <a:gd name="T39" fmla="*/ 10 h 25"/>
                <a:gd name="T40" fmla="*/ 41 w 43"/>
                <a:gd name="T41" fmla="*/ 16 h 25"/>
                <a:gd name="T42" fmla="*/ 37 w 43"/>
                <a:gd name="T43" fmla="*/ 20 h 25"/>
                <a:gd name="T44" fmla="*/ 34 w 43"/>
                <a:gd name="T45" fmla="*/ 22 h 25"/>
                <a:gd name="T46" fmla="*/ 31 w 43"/>
                <a:gd name="T47" fmla="*/ 24 h 25"/>
                <a:gd name="T48" fmla="*/ 28 w 43"/>
                <a:gd name="T49" fmla="*/ 25 h 25"/>
                <a:gd name="T50" fmla="*/ 25 w 43"/>
                <a:gd name="T51" fmla="*/ 25 h 25"/>
                <a:gd name="T52" fmla="*/ 21 w 43"/>
                <a:gd name="T53" fmla="*/ 25 h 25"/>
                <a:gd name="T54" fmla="*/ 18 w 43"/>
                <a:gd name="T55" fmla="*/ 25 h 25"/>
                <a:gd name="T56" fmla="*/ 12 w 43"/>
                <a:gd name="T57" fmla="*/ 23 h 25"/>
                <a:gd name="T58" fmla="*/ 7 w 43"/>
                <a:gd name="T59" fmla="*/ 20 h 25"/>
                <a:gd name="T60" fmla="*/ 3 w 43"/>
                <a:gd name="T61" fmla="*/ 16 h 25"/>
                <a:gd name="T62" fmla="*/ 2 w 43"/>
                <a:gd name="T63" fmla="*/ 12 h 25"/>
                <a:gd name="T64" fmla="*/ 1 w 43"/>
                <a:gd name="T65" fmla="*/ 9 h 25"/>
                <a:gd name="T66" fmla="*/ 0 w 43"/>
                <a:gd name="T67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" h="25">
                  <a:moveTo>
                    <a:pt x="0" y="6"/>
                  </a:moveTo>
                  <a:cubicBezTo>
                    <a:pt x="0" y="6"/>
                    <a:pt x="1" y="7"/>
                    <a:pt x="2" y="8"/>
                  </a:cubicBezTo>
                  <a:cubicBezTo>
                    <a:pt x="2" y="9"/>
                    <a:pt x="3" y="10"/>
                    <a:pt x="3" y="11"/>
                  </a:cubicBezTo>
                  <a:cubicBezTo>
                    <a:pt x="4" y="12"/>
                    <a:pt x="5" y="13"/>
                    <a:pt x="6" y="14"/>
                  </a:cubicBezTo>
                  <a:cubicBezTo>
                    <a:pt x="7" y="15"/>
                    <a:pt x="8" y="16"/>
                    <a:pt x="9" y="17"/>
                  </a:cubicBezTo>
                  <a:cubicBezTo>
                    <a:pt x="11" y="18"/>
                    <a:pt x="12" y="18"/>
                    <a:pt x="14" y="19"/>
                  </a:cubicBezTo>
                  <a:cubicBezTo>
                    <a:pt x="15" y="19"/>
                    <a:pt x="17" y="20"/>
                    <a:pt x="18" y="20"/>
                  </a:cubicBezTo>
                  <a:cubicBezTo>
                    <a:pt x="19" y="20"/>
                    <a:pt x="20" y="20"/>
                    <a:pt x="21" y="20"/>
                  </a:cubicBezTo>
                  <a:cubicBezTo>
                    <a:pt x="22" y="20"/>
                    <a:pt x="23" y="20"/>
                    <a:pt x="24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18"/>
                    <a:pt x="31" y="18"/>
                    <a:pt x="31" y="18"/>
                  </a:cubicBezTo>
                  <a:cubicBezTo>
                    <a:pt x="32" y="17"/>
                    <a:pt x="33" y="17"/>
                    <a:pt x="34" y="16"/>
                  </a:cubicBezTo>
                  <a:cubicBezTo>
                    <a:pt x="35" y="15"/>
                    <a:pt x="36" y="14"/>
                    <a:pt x="37" y="13"/>
                  </a:cubicBezTo>
                  <a:cubicBezTo>
                    <a:pt x="38" y="12"/>
                    <a:pt x="39" y="11"/>
                    <a:pt x="39" y="9"/>
                  </a:cubicBezTo>
                  <a:cubicBezTo>
                    <a:pt x="40" y="7"/>
                    <a:pt x="41" y="5"/>
                    <a:pt x="41" y="3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1" y="0"/>
                    <a:pt x="42" y="1"/>
                    <a:pt x="42" y="3"/>
                  </a:cubicBezTo>
                  <a:cubicBezTo>
                    <a:pt x="42" y="4"/>
                    <a:pt x="43" y="5"/>
                    <a:pt x="43" y="6"/>
                  </a:cubicBezTo>
                  <a:cubicBezTo>
                    <a:pt x="43" y="7"/>
                    <a:pt x="43" y="9"/>
                    <a:pt x="42" y="10"/>
                  </a:cubicBezTo>
                  <a:cubicBezTo>
                    <a:pt x="42" y="12"/>
                    <a:pt x="42" y="14"/>
                    <a:pt x="41" y="16"/>
                  </a:cubicBezTo>
                  <a:cubicBezTo>
                    <a:pt x="40" y="17"/>
                    <a:pt x="38" y="19"/>
                    <a:pt x="37" y="20"/>
                  </a:cubicBezTo>
                  <a:cubicBezTo>
                    <a:pt x="36" y="21"/>
                    <a:pt x="35" y="22"/>
                    <a:pt x="34" y="22"/>
                  </a:cubicBezTo>
                  <a:cubicBezTo>
                    <a:pt x="33" y="23"/>
                    <a:pt x="32" y="23"/>
                    <a:pt x="31" y="24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6" y="25"/>
                    <a:pt x="26" y="25"/>
                    <a:pt x="25" y="25"/>
                  </a:cubicBezTo>
                  <a:cubicBezTo>
                    <a:pt x="23" y="25"/>
                    <a:pt x="22" y="25"/>
                    <a:pt x="21" y="25"/>
                  </a:cubicBezTo>
                  <a:cubicBezTo>
                    <a:pt x="20" y="25"/>
                    <a:pt x="19" y="25"/>
                    <a:pt x="18" y="25"/>
                  </a:cubicBezTo>
                  <a:cubicBezTo>
                    <a:pt x="16" y="25"/>
                    <a:pt x="14" y="24"/>
                    <a:pt x="12" y="23"/>
                  </a:cubicBezTo>
                  <a:cubicBezTo>
                    <a:pt x="10" y="22"/>
                    <a:pt x="8" y="21"/>
                    <a:pt x="7" y="20"/>
                  </a:cubicBezTo>
                  <a:cubicBezTo>
                    <a:pt x="5" y="19"/>
                    <a:pt x="4" y="17"/>
                    <a:pt x="3" y="16"/>
                  </a:cubicBezTo>
                  <a:cubicBezTo>
                    <a:pt x="2" y="14"/>
                    <a:pt x="2" y="13"/>
                    <a:pt x="2" y="12"/>
                  </a:cubicBezTo>
                  <a:cubicBezTo>
                    <a:pt x="1" y="11"/>
                    <a:pt x="1" y="9"/>
                    <a:pt x="1" y="9"/>
                  </a:cubicBezTo>
                  <a:cubicBezTo>
                    <a:pt x="0" y="7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6"/>
            <p:cNvSpPr>
              <a:spLocks/>
            </p:cNvSpPr>
            <p:nvPr/>
          </p:nvSpPr>
          <p:spPr bwMode="auto">
            <a:xfrm>
              <a:off x="6564313" y="4943475"/>
              <a:ext cx="161925" cy="269875"/>
            </a:xfrm>
            <a:custGeom>
              <a:avLst/>
              <a:gdLst>
                <a:gd name="T0" fmla="*/ 44 w 64"/>
                <a:gd name="T1" fmla="*/ 0 h 106"/>
                <a:gd name="T2" fmla="*/ 51 w 64"/>
                <a:gd name="T3" fmla="*/ 8 h 106"/>
                <a:gd name="T4" fmla="*/ 56 w 64"/>
                <a:gd name="T5" fmla="*/ 17 h 106"/>
                <a:gd name="T6" fmla="*/ 63 w 64"/>
                <a:gd name="T7" fmla="*/ 37 h 106"/>
                <a:gd name="T8" fmla="*/ 64 w 64"/>
                <a:gd name="T9" fmla="*/ 48 h 106"/>
                <a:gd name="T10" fmla="*/ 64 w 64"/>
                <a:gd name="T11" fmla="*/ 59 h 106"/>
                <a:gd name="T12" fmla="*/ 62 w 64"/>
                <a:gd name="T13" fmla="*/ 70 h 106"/>
                <a:gd name="T14" fmla="*/ 60 w 64"/>
                <a:gd name="T15" fmla="*/ 80 h 106"/>
                <a:gd name="T16" fmla="*/ 60 w 64"/>
                <a:gd name="T17" fmla="*/ 81 h 106"/>
                <a:gd name="T18" fmla="*/ 59 w 64"/>
                <a:gd name="T19" fmla="*/ 81 h 106"/>
                <a:gd name="T20" fmla="*/ 52 w 64"/>
                <a:gd name="T21" fmla="*/ 86 h 106"/>
                <a:gd name="T22" fmla="*/ 46 w 64"/>
                <a:gd name="T23" fmla="*/ 91 h 106"/>
                <a:gd name="T24" fmla="*/ 39 w 64"/>
                <a:gd name="T25" fmla="*/ 95 h 106"/>
                <a:gd name="T26" fmla="*/ 31 w 64"/>
                <a:gd name="T27" fmla="*/ 98 h 106"/>
                <a:gd name="T28" fmla="*/ 24 w 64"/>
                <a:gd name="T29" fmla="*/ 101 h 106"/>
                <a:gd name="T30" fmla="*/ 16 w 64"/>
                <a:gd name="T31" fmla="*/ 103 h 106"/>
                <a:gd name="T32" fmla="*/ 8 w 64"/>
                <a:gd name="T33" fmla="*/ 105 h 106"/>
                <a:gd name="T34" fmla="*/ 0 w 64"/>
                <a:gd name="T35" fmla="*/ 106 h 106"/>
                <a:gd name="T36" fmla="*/ 8 w 64"/>
                <a:gd name="T37" fmla="*/ 104 h 106"/>
                <a:gd name="T38" fmla="*/ 15 w 64"/>
                <a:gd name="T39" fmla="*/ 101 h 106"/>
                <a:gd name="T40" fmla="*/ 30 w 64"/>
                <a:gd name="T41" fmla="*/ 94 h 106"/>
                <a:gd name="T42" fmla="*/ 43 w 64"/>
                <a:gd name="T43" fmla="*/ 86 h 106"/>
                <a:gd name="T44" fmla="*/ 49 w 64"/>
                <a:gd name="T45" fmla="*/ 82 h 106"/>
                <a:gd name="T46" fmla="*/ 55 w 64"/>
                <a:gd name="T47" fmla="*/ 77 h 106"/>
                <a:gd name="T48" fmla="*/ 55 w 64"/>
                <a:gd name="T49" fmla="*/ 78 h 106"/>
                <a:gd name="T50" fmla="*/ 57 w 64"/>
                <a:gd name="T51" fmla="*/ 68 h 106"/>
                <a:gd name="T52" fmla="*/ 58 w 64"/>
                <a:gd name="T53" fmla="*/ 58 h 106"/>
                <a:gd name="T54" fmla="*/ 59 w 64"/>
                <a:gd name="T55" fmla="*/ 48 h 106"/>
                <a:gd name="T56" fmla="*/ 58 w 64"/>
                <a:gd name="T57" fmla="*/ 38 h 106"/>
                <a:gd name="T58" fmla="*/ 53 w 64"/>
                <a:gd name="T59" fmla="*/ 18 h 106"/>
                <a:gd name="T60" fmla="*/ 44 w 64"/>
                <a:gd name="T6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" h="106">
                  <a:moveTo>
                    <a:pt x="44" y="0"/>
                  </a:moveTo>
                  <a:cubicBezTo>
                    <a:pt x="47" y="2"/>
                    <a:pt x="49" y="5"/>
                    <a:pt x="51" y="8"/>
                  </a:cubicBezTo>
                  <a:cubicBezTo>
                    <a:pt x="53" y="11"/>
                    <a:pt x="55" y="14"/>
                    <a:pt x="56" y="17"/>
                  </a:cubicBezTo>
                  <a:cubicBezTo>
                    <a:pt x="59" y="23"/>
                    <a:pt x="61" y="30"/>
                    <a:pt x="63" y="37"/>
                  </a:cubicBezTo>
                  <a:cubicBezTo>
                    <a:pt x="63" y="41"/>
                    <a:pt x="64" y="45"/>
                    <a:pt x="64" y="48"/>
                  </a:cubicBezTo>
                  <a:cubicBezTo>
                    <a:pt x="64" y="52"/>
                    <a:pt x="64" y="55"/>
                    <a:pt x="64" y="59"/>
                  </a:cubicBezTo>
                  <a:cubicBezTo>
                    <a:pt x="63" y="62"/>
                    <a:pt x="63" y="66"/>
                    <a:pt x="62" y="70"/>
                  </a:cubicBezTo>
                  <a:cubicBezTo>
                    <a:pt x="62" y="73"/>
                    <a:pt x="61" y="77"/>
                    <a:pt x="60" y="80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57" y="83"/>
                    <a:pt x="55" y="85"/>
                    <a:pt x="52" y="86"/>
                  </a:cubicBezTo>
                  <a:cubicBezTo>
                    <a:pt x="50" y="88"/>
                    <a:pt x="48" y="89"/>
                    <a:pt x="46" y="91"/>
                  </a:cubicBezTo>
                  <a:cubicBezTo>
                    <a:pt x="43" y="92"/>
                    <a:pt x="41" y="93"/>
                    <a:pt x="39" y="95"/>
                  </a:cubicBezTo>
                  <a:cubicBezTo>
                    <a:pt x="36" y="96"/>
                    <a:pt x="34" y="97"/>
                    <a:pt x="31" y="98"/>
                  </a:cubicBezTo>
                  <a:cubicBezTo>
                    <a:pt x="29" y="99"/>
                    <a:pt x="26" y="100"/>
                    <a:pt x="24" y="101"/>
                  </a:cubicBezTo>
                  <a:cubicBezTo>
                    <a:pt x="21" y="102"/>
                    <a:pt x="19" y="103"/>
                    <a:pt x="16" y="103"/>
                  </a:cubicBezTo>
                  <a:cubicBezTo>
                    <a:pt x="13" y="104"/>
                    <a:pt x="11" y="105"/>
                    <a:pt x="8" y="105"/>
                  </a:cubicBezTo>
                  <a:cubicBezTo>
                    <a:pt x="6" y="106"/>
                    <a:pt x="3" y="106"/>
                    <a:pt x="0" y="106"/>
                  </a:cubicBezTo>
                  <a:cubicBezTo>
                    <a:pt x="3" y="105"/>
                    <a:pt x="5" y="105"/>
                    <a:pt x="8" y="104"/>
                  </a:cubicBezTo>
                  <a:cubicBezTo>
                    <a:pt x="10" y="103"/>
                    <a:pt x="13" y="102"/>
                    <a:pt x="15" y="101"/>
                  </a:cubicBezTo>
                  <a:cubicBezTo>
                    <a:pt x="20" y="99"/>
                    <a:pt x="25" y="97"/>
                    <a:pt x="30" y="94"/>
                  </a:cubicBezTo>
                  <a:cubicBezTo>
                    <a:pt x="34" y="92"/>
                    <a:pt x="39" y="89"/>
                    <a:pt x="43" y="86"/>
                  </a:cubicBezTo>
                  <a:cubicBezTo>
                    <a:pt x="45" y="85"/>
                    <a:pt x="47" y="83"/>
                    <a:pt x="49" y="82"/>
                  </a:cubicBezTo>
                  <a:cubicBezTo>
                    <a:pt x="51" y="80"/>
                    <a:pt x="54" y="79"/>
                    <a:pt x="55" y="77"/>
                  </a:cubicBezTo>
                  <a:cubicBezTo>
                    <a:pt x="55" y="78"/>
                    <a:pt x="55" y="78"/>
                    <a:pt x="55" y="78"/>
                  </a:cubicBezTo>
                  <a:cubicBezTo>
                    <a:pt x="55" y="75"/>
                    <a:pt x="56" y="72"/>
                    <a:pt x="57" y="68"/>
                  </a:cubicBezTo>
                  <a:cubicBezTo>
                    <a:pt x="57" y="65"/>
                    <a:pt x="58" y="62"/>
                    <a:pt x="58" y="58"/>
                  </a:cubicBezTo>
                  <a:cubicBezTo>
                    <a:pt x="59" y="55"/>
                    <a:pt x="59" y="52"/>
                    <a:pt x="59" y="48"/>
                  </a:cubicBezTo>
                  <a:cubicBezTo>
                    <a:pt x="59" y="45"/>
                    <a:pt x="58" y="41"/>
                    <a:pt x="58" y="38"/>
                  </a:cubicBezTo>
                  <a:cubicBezTo>
                    <a:pt x="57" y="31"/>
                    <a:pt x="56" y="25"/>
                    <a:pt x="53" y="18"/>
                  </a:cubicBezTo>
                  <a:cubicBezTo>
                    <a:pt x="51" y="12"/>
                    <a:pt x="48" y="5"/>
                    <a:pt x="44" y="0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7"/>
            <p:cNvSpPr>
              <a:spLocks/>
            </p:cNvSpPr>
            <p:nvPr/>
          </p:nvSpPr>
          <p:spPr bwMode="auto">
            <a:xfrm>
              <a:off x="6757988" y="5856288"/>
              <a:ext cx="325438" cy="212725"/>
            </a:xfrm>
            <a:custGeom>
              <a:avLst/>
              <a:gdLst>
                <a:gd name="T0" fmla="*/ 0 w 128"/>
                <a:gd name="T1" fmla="*/ 0 h 84"/>
                <a:gd name="T2" fmla="*/ 14 w 128"/>
                <a:gd name="T3" fmla="*/ 10 h 84"/>
                <a:gd name="T4" fmla="*/ 29 w 128"/>
                <a:gd name="T5" fmla="*/ 19 h 84"/>
                <a:gd name="T6" fmla="*/ 45 w 128"/>
                <a:gd name="T7" fmla="*/ 27 h 84"/>
                <a:gd name="T8" fmla="*/ 53 w 128"/>
                <a:gd name="T9" fmla="*/ 31 h 84"/>
                <a:gd name="T10" fmla="*/ 61 w 128"/>
                <a:gd name="T11" fmla="*/ 35 h 84"/>
                <a:gd name="T12" fmla="*/ 69 w 128"/>
                <a:gd name="T13" fmla="*/ 38 h 84"/>
                <a:gd name="T14" fmla="*/ 77 w 128"/>
                <a:gd name="T15" fmla="*/ 41 h 84"/>
                <a:gd name="T16" fmla="*/ 85 w 128"/>
                <a:gd name="T17" fmla="*/ 44 h 84"/>
                <a:gd name="T18" fmla="*/ 94 w 128"/>
                <a:gd name="T19" fmla="*/ 46 h 84"/>
                <a:gd name="T20" fmla="*/ 102 w 128"/>
                <a:gd name="T21" fmla="*/ 49 h 84"/>
                <a:gd name="T22" fmla="*/ 111 w 128"/>
                <a:gd name="T23" fmla="*/ 50 h 84"/>
                <a:gd name="T24" fmla="*/ 119 w 128"/>
                <a:gd name="T25" fmla="*/ 52 h 84"/>
                <a:gd name="T26" fmla="*/ 128 w 128"/>
                <a:gd name="T27" fmla="*/ 53 h 84"/>
                <a:gd name="T28" fmla="*/ 127 w 128"/>
                <a:gd name="T29" fmla="*/ 60 h 84"/>
                <a:gd name="T30" fmla="*/ 97 w 128"/>
                <a:gd name="T31" fmla="*/ 59 h 84"/>
                <a:gd name="T32" fmla="*/ 67 w 128"/>
                <a:gd name="T33" fmla="*/ 59 h 84"/>
                <a:gd name="T34" fmla="*/ 37 w 128"/>
                <a:gd name="T35" fmla="*/ 65 h 84"/>
                <a:gd name="T36" fmla="*/ 30 w 128"/>
                <a:gd name="T37" fmla="*/ 67 h 84"/>
                <a:gd name="T38" fmla="*/ 24 w 128"/>
                <a:gd name="T39" fmla="*/ 71 h 84"/>
                <a:gd name="T40" fmla="*/ 21 w 128"/>
                <a:gd name="T41" fmla="*/ 74 h 84"/>
                <a:gd name="T42" fmla="*/ 19 w 128"/>
                <a:gd name="T43" fmla="*/ 77 h 84"/>
                <a:gd name="T44" fmla="*/ 18 w 128"/>
                <a:gd name="T45" fmla="*/ 80 h 84"/>
                <a:gd name="T46" fmla="*/ 17 w 128"/>
                <a:gd name="T47" fmla="*/ 84 h 84"/>
                <a:gd name="T48" fmla="*/ 17 w 128"/>
                <a:gd name="T49" fmla="*/ 80 h 84"/>
                <a:gd name="T50" fmla="*/ 18 w 128"/>
                <a:gd name="T51" fmla="*/ 76 h 84"/>
                <a:gd name="T52" fmla="*/ 20 w 128"/>
                <a:gd name="T53" fmla="*/ 73 h 84"/>
                <a:gd name="T54" fmla="*/ 23 w 128"/>
                <a:gd name="T55" fmla="*/ 70 h 84"/>
                <a:gd name="T56" fmla="*/ 29 w 128"/>
                <a:gd name="T57" fmla="*/ 65 h 84"/>
                <a:gd name="T58" fmla="*/ 36 w 128"/>
                <a:gd name="T59" fmla="*/ 62 h 84"/>
                <a:gd name="T60" fmla="*/ 44 w 128"/>
                <a:gd name="T61" fmla="*/ 59 h 84"/>
                <a:gd name="T62" fmla="*/ 51 w 128"/>
                <a:gd name="T63" fmla="*/ 57 h 84"/>
                <a:gd name="T64" fmla="*/ 66 w 128"/>
                <a:gd name="T65" fmla="*/ 54 h 84"/>
                <a:gd name="T66" fmla="*/ 97 w 128"/>
                <a:gd name="T67" fmla="*/ 52 h 84"/>
                <a:gd name="T68" fmla="*/ 128 w 128"/>
                <a:gd name="T69" fmla="*/ 53 h 84"/>
                <a:gd name="T70" fmla="*/ 127 w 128"/>
                <a:gd name="T71" fmla="*/ 60 h 84"/>
                <a:gd name="T72" fmla="*/ 109 w 128"/>
                <a:gd name="T73" fmla="*/ 57 h 84"/>
                <a:gd name="T74" fmla="*/ 101 w 128"/>
                <a:gd name="T75" fmla="*/ 55 h 84"/>
                <a:gd name="T76" fmla="*/ 92 w 128"/>
                <a:gd name="T77" fmla="*/ 53 h 84"/>
                <a:gd name="T78" fmla="*/ 83 w 128"/>
                <a:gd name="T79" fmla="*/ 50 h 84"/>
                <a:gd name="T80" fmla="*/ 75 w 128"/>
                <a:gd name="T81" fmla="*/ 47 h 84"/>
                <a:gd name="T82" fmla="*/ 67 w 128"/>
                <a:gd name="T83" fmla="*/ 43 h 84"/>
                <a:gd name="T84" fmla="*/ 59 w 128"/>
                <a:gd name="T85" fmla="*/ 40 h 84"/>
                <a:gd name="T86" fmla="*/ 51 w 128"/>
                <a:gd name="T87" fmla="*/ 36 h 84"/>
                <a:gd name="T88" fmla="*/ 43 w 128"/>
                <a:gd name="T89" fmla="*/ 32 h 84"/>
                <a:gd name="T90" fmla="*/ 27 w 128"/>
                <a:gd name="T91" fmla="*/ 22 h 84"/>
                <a:gd name="T92" fmla="*/ 20 w 128"/>
                <a:gd name="T93" fmla="*/ 17 h 84"/>
                <a:gd name="T94" fmla="*/ 13 w 128"/>
                <a:gd name="T95" fmla="*/ 12 h 84"/>
                <a:gd name="T96" fmla="*/ 0 w 128"/>
                <a:gd name="T9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8" h="84">
                  <a:moveTo>
                    <a:pt x="0" y="0"/>
                  </a:moveTo>
                  <a:cubicBezTo>
                    <a:pt x="4" y="3"/>
                    <a:pt x="9" y="7"/>
                    <a:pt x="14" y="10"/>
                  </a:cubicBezTo>
                  <a:cubicBezTo>
                    <a:pt x="19" y="13"/>
                    <a:pt x="24" y="16"/>
                    <a:pt x="29" y="19"/>
                  </a:cubicBezTo>
                  <a:cubicBezTo>
                    <a:pt x="34" y="22"/>
                    <a:pt x="40" y="25"/>
                    <a:pt x="45" y="27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5" y="32"/>
                    <a:pt x="58" y="34"/>
                    <a:pt x="61" y="35"/>
                  </a:cubicBezTo>
                  <a:cubicBezTo>
                    <a:pt x="63" y="36"/>
                    <a:pt x="66" y="37"/>
                    <a:pt x="69" y="38"/>
                  </a:cubicBezTo>
                  <a:cubicBezTo>
                    <a:pt x="72" y="39"/>
                    <a:pt x="74" y="40"/>
                    <a:pt x="77" y="41"/>
                  </a:cubicBezTo>
                  <a:cubicBezTo>
                    <a:pt x="85" y="44"/>
                    <a:pt x="85" y="44"/>
                    <a:pt x="85" y="44"/>
                  </a:cubicBezTo>
                  <a:cubicBezTo>
                    <a:pt x="88" y="45"/>
                    <a:pt x="91" y="45"/>
                    <a:pt x="94" y="46"/>
                  </a:cubicBezTo>
                  <a:cubicBezTo>
                    <a:pt x="97" y="47"/>
                    <a:pt x="99" y="48"/>
                    <a:pt x="102" y="49"/>
                  </a:cubicBezTo>
                  <a:cubicBezTo>
                    <a:pt x="111" y="50"/>
                    <a:pt x="111" y="50"/>
                    <a:pt x="111" y="50"/>
                  </a:cubicBezTo>
                  <a:cubicBezTo>
                    <a:pt x="114" y="51"/>
                    <a:pt x="117" y="52"/>
                    <a:pt x="119" y="52"/>
                  </a:cubicBezTo>
                  <a:cubicBezTo>
                    <a:pt x="128" y="53"/>
                    <a:pt x="128" y="53"/>
                    <a:pt x="128" y="53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17" y="59"/>
                    <a:pt x="107" y="59"/>
                    <a:pt x="97" y="59"/>
                  </a:cubicBezTo>
                  <a:cubicBezTo>
                    <a:pt x="87" y="58"/>
                    <a:pt x="77" y="59"/>
                    <a:pt x="67" y="59"/>
                  </a:cubicBezTo>
                  <a:cubicBezTo>
                    <a:pt x="57" y="60"/>
                    <a:pt x="47" y="62"/>
                    <a:pt x="37" y="65"/>
                  </a:cubicBezTo>
                  <a:cubicBezTo>
                    <a:pt x="35" y="65"/>
                    <a:pt x="33" y="66"/>
                    <a:pt x="30" y="67"/>
                  </a:cubicBezTo>
                  <a:cubicBezTo>
                    <a:pt x="28" y="68"/>
                    <a:pt x="26" y="70"/>
                    <a:pt x="24" y="71"/>
                  </a:cubicBezTo>
                  <a:cubicBezTo>
                    <a:pt x="23" y="72"/>
                    <a:pt x="22" y="73"/>
                    <a:pt x="21" y="74"/>
                  </a:cubicBezTo>
                  <a:cubicBezTo>
                    <a:pt x="20" y="75"/>
                    <a:pt x="20" y="76"/>
                    <a:pt x="19" y="77"/>
                  </a:cubicBezTo>
                  <a:cubicBezTo>
                    <a:pt x="18" y="78"/>
                    <a:pt x="18" y="79"/>
                    <a:pt x="18" y="80"/>
                  </a:cubicBezTo>
                  <a:cubicBezTo>
                    <a:pt x="17" y="81"/>
                    <a:pt x="17" y="82"/>
                    <a:pt x="17" y="84"/>
                  </a:cubicBezTo>
                  <a:cubicBezTo>
                    <a:pt x="17" y="82"/>
                    <a:pt x="17" y="81"/>
                    <a:pt x="17" y="80"/>
                  </a:cubicBezTo>
                  <a:cubicBezTo>
                    <a:pt x="17" y="79"/>
                    <a:pt x="18" y="77"/>
                    <a:pt x="18" y="76"/>
                  </a:cubicBezTo>
                  <a:cubicBezTo>
                    <a:pt x="19" y="75"/>
                    <a:pt x="19" y="74"/>
                    <a:pt x="20" y="73"/>
                  </a:cubicBezTo>
                  <a:cubicBezTo>
                    <a:pt x="21" y="72"/>
                    <a:pt x="22" y="71"/>
                    <a:pt x="23" y="70"/>
                  </a:cubicBezTo>
                  <a:cubicBezTo>
                    <a:pt x="25" y="68"/>
                    <a:pt x="27" y="67"/>
                    <a:pt x="29" y="65"/>
                  </a:cubicBezTo>
                  <a:cubicBezTo>
                    <a:pt x="31" y="64"/>
                    <a:pt x="34" y="63"/>
                    <a:pt x="36" y="62"/>
                  </a:cubicBezTo>
                  <a:cubicBezTo>
                    <a:pt x="39" y="61"/>
                    <a:pt x="41" y="60"/>
                    <a:pt x="44" y="59"/>
                  </a:cubicBezTo>
                  <a:cubicBezTo>
                    <a:pt x="46" y="58"/>
                    <a:pt x="49" y="58"/>
                    <a:pt x="51" y="57"/>
                  </a:cubicBezTo>
                  <a:cubicBezTo>
                    <a:pt x="56" y="56"/>
                    <a:pt x="61" y="55"/>
                    <a:pt x="66" y="54"/>
                  </a:cubicBezTo>
                  <a:cubicBezTo>
                    <a:pt x="77" y="53"/>
                    <a:pt x="87" y="53"/>
                    <a:pt x="97" y="52"/>
                  </a:cubicBezTo>
                  <a:cubicBezTo>
                    <a:pt x="107" y="52"/>
                    <a:pt x="118" y="53"/>
                    <a:pt x="128" y="53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1" y="59"/>
                    <a:pt x="115" y="58"/>
                    <a:pt x="109" y="57"/>
                  </a:cubicBezTo>
                  <a:cubicBezTo>
                    <a:pt x="101" y="55"/>
                    <a:pt x="101" y="55"/>
                    <a:pt x="101" y="55"/>
                  </a:cubicBezTo>
                  <a:cubicBezTo>
                    <a:pt x="98" y="54"/>
                    <a:pt x="95" y="53"/>
                    <a:pt x="92" y="53"/>
                  </a:cubicBezTo>
                  <a:cubicBezTo>
                    <a:pt x="89" y="52"/>
                    <a:pt x="86" y="51"/>
                    <a:pt x="83" y="50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2" y="46"/>
                    <a:pt x="69" y="45"/>
                    <a:pt x="67" y="43"/>
                  </a:cubicBezTo>
                  <a:cubicBezTo>
                    <a:pt x="64" y="42"/>
                    <a:pt x="61" y="41"/>
                    <a:pt x="59" y="40"/>
                  </a:cubicBezTo>
                  <a:cubicBezTo>
                    <a:pt x="56" y="38"/>
                    <a:pt x="53" y="37"/>
                    <a:pt x="51" y="36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37" y="29"/>
                    <a:pt x="32" y="25"/>
                    <a:pt x="27" y="22"/>
                  </a:cubicBezTo>
                  <a:cubicBezTo>
                    <a:pt x="25" y="21"/>
                    <a:pt x="23" y="19"/>
                    <a:pt x="20" y="17"/>
                  </a:cubicBezTo>
                  <a:cubicBezTo>
                    <a:pt x="18" y="15"/>
                    <a:pt x="15" y="13"/>
                    <a:pt x="13" y="12"/>
                  </a:cubicBezTo>
                  <a:cubicBezTo>
                    <a:pt x="8" y="8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28"/>
            <p:cNvSpPr>
              <a:spLocks/>
            </p:cNvSpPr>
            <p:nvPr/>
          </p:nvSpPr>
          <p:spPr bwMode="auto">
            <a:xfrm>
              <a:off x="7224713" y="5502275"/>
              <a:ext cx="120650" cy="147637"/>
            </a:xfrm>
            <a:custGeom>
              <a:avLst/>
              <a:gdLst>
                <a:gd name="T0" fmla="*/ 2 w 47"/>
                <a:gd name="T1" fmla="*/ 23 h 58"/>
                <a:gd name="T2" fmla="*/ 12 w 47"/>
                <a:gd name="T3" fmla="*/ 2 h 58"/>
                <a:gd name="T4" fmla="*/ 22 w 47"/>
                <a:gd name="T5" fmla="*/ 8 h 58"/>
                <a:gd name="T6" fmla="*/ 30 w 47"/>
                <a:gd name="T7" fmla="*/ 0 h 58"/>
                <a:gd name="T8" fmla="*/ 44 w 47"/>
                <a:gd name="T9" fmla="*/ 16 h 58"/>
                <a:gd name="T10" fmla="*/ 33 w 47"/>
                <a:gd name="T11" fmla="*/ 56 h 58"/>
                <a:gd name="T12" fmla="*/ 26 w 47"/>
                <a:gd name="T13" fmla="*/ 47 h 58"/>
                <a:gd name="T14" fmla="*/ 24 w 47"/>
                <a:gd name="T15" fmla="*/ 27 h 58"/>
                <a:gd name="T16" fmla="*/ 28 w 47"/>
                <a:gd name="T17" fmla="*/ 22 h 58"/>
                <a:gd name="T18" fmla="*/ 23 w 47"/>
                <a:gd name="T19" fmla="*/ 18 h 58"/>
                <a:gd name="T20" fmla="*/ 18 w 47"/>
                <a:gd name="T21" fmla="*/ 23 h 58"/>
                <a:gd name="T22" fmla="*/ 23 w 47"/>
                <a:gd name="T23" fmla="*/ 27 h 58"/>
                <a:gd name="T24" fmla="*/ 25 w 47"/>
                <a:gd name="T25" fmla="*/ 47 h 58"/>
                <a:gd name="T26" fmla="*/ 20 w 47"/>
                <a:gd name="T27" fmla="*/ 58 h 58"/>
                <a:gd name="T28" fmla="*/ 2 w 47"/>
                <a:gd name="T29" fmla="*/ 2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58">
                  <a:moveTo>
                    <a:pt x="2" y="23"/>
                  </a:moveTo>
                  <a:cubicBezTo>
                    <a:pt x="0" y="7"/>
                    <a:pt x="12" y="2"/>
                    <a:pt x="12" y="2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40" y="1"/>
                    <a:pt x="44" y="16"/>
                  </a:cubicBezTo>
                  <a:cubicBezTo>
                    <a:pt x="47" y="30"/>
                    <a:pt x="33" y="56"/>
                    <a:pt x="33" y="56"/>
                  </a:cubicBezTo>
                  <a:cubicBezTo>
                    <a:pt x="33" y="56"/>
                    <a:pt x="34" y="47"/>
                    <a:pt x="26" y="4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7" y="27"/>
                    <a:pt x="28" y="25"/>
                    <a:pt x="28" y="22"/>
                  </a:cubicBezTo>
                  <a:cubicBezTo>
                    <a:pt x="28" y="20"/>
                    <a:pt x="25" y="18"/>
                    <a:pt x="23" y="18"/>
                  </a:cubicBezTo>
                  <a:cubicBezTo>
                    <a:pt x="20" y="19"/>
                    <a:pt x="18" y="21"/>
                    <a:pt x="18" y="23"/>
                  </a:cubicBezTo>
                  <a:cubicBezTo>
                    <a:pt x="19" y="26"/>
                    <a:pt x="21" y="27"/>
                    <a:pt x="23" y="2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17" y="48"/>
                    <a:pt x="20" y="58"/>
                    <a:pt x="20" y="58"/>
                  </a:cubicBezTo>
                  <a:cubicBezTo>
                    <a:pt x="20" y="58"/>
                    <a:pt x="3" y="39"/>
                    <a:pt x="2" y="23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29"/>
            <p:cNvSpPr>
              <a:spLocks/>
            </p:cNvSpPr>
            <p:nvPr/>
          </p:nvSpPr>
          <p:spPr bwMode="auto">
            <a:xfrm>
              <a:off x="7116763" y="5573713"/>
              <a:ext cx="157163" cy="122237"/>
            </a:xfrm>
            <a:custGeom>
              <a:avLst/>
              <a:gdLst>
                <a:gd name="T0" fmla="*/ 17 w 62"/>
                <a:gd name="T1" fmla="*/ 43 h 48"/>
                <a:gd name="T2" fmla="*/ 1 w 62"/>
                <a:gd name="T3" fmla="*/ 24 h 48"/>
                <a:gd name="T4" fmla="*/ 11 w 62"/>
                <a:gd name="T5" fmla="*/ 19 h 48"/>
                <a:gd name="T6" fmla="*/ 7 w 62"/>
                <a:gd name="T7" fmla="*/ 9 h 48"/>
                <a:gd name="T8" fmla="*/ 28 w 62"/>
                <a:gd name="T9" fmla="*/ 3 h 48"/>
                <a:gd name="T10" fmla="*/ 62 w 62"/>
                <a:gd name="T11" fmla="*/ 30 h 48"/>
                <a:gd name="T12" fmla="*/ 51 w 62"/>
                <a:gd name="T13" fmla="*/ 32 h 48"/>
                <a:gd name="T14" fmla="*/ 31 w 62"/>
                <a:gd name="T15" fmla="*/ 25 h 48"/>
                <a:gd name="T16" fmla="*/ 28 w 62"/>
                <a:gd name="T17" fmla="*/ 20 h 48"/>
                <a:gd name="T18" fmla="*/ 22 w 62"/>
                <a:gd name="T19" fmla="*/ 23 h 48"/>
                <a:gd name="T20" fmla="*/ 24 w 62"/>
                <a:gd name="T21" fmla="*/ 28 h 48"/>
                <a:gd name="T22" fmla="*/ 30 w 62"/>
                <a:gd name="T23" fmla="*/ 26 h 48"/>
                <a:gd name="T24" fmla="*/ 50 w 62"/>
                <a:gd name="T25" fmla="*/ 33 h 48"/>
                <a:gd name="T26" fmla="*/ 58 w 62"/>
                <a:gd name="T27" fmla="*/ 42 h 48"/>
                <a:gd name="T28" fmla="*/ 17 w 62"/>
                <a:gd name="T29" fmla="*/ 4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48">
                  <a:moveTo>
                    <a:pt x="17" y="43"/>
                  </a:moveTo>
                  <a:cubicBezTo>
                    <a:pt x="0" y="37"/>
                    <a:pt x="1" y="24"/>
                    <a:pt x="1" y="24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13" y="0"/>
                    <a:pt x="28" y="3"/>
                  </a:cubicBezTo>
                  <a:cubicBezTo>
                    <a:pt x="43" y="7"/>
                    <a:pt x="62" y="30"/>
                    <a:pt x="62" y="30"/>
                  </a:cubicBezTo>
                  <a:cubicBezTo>
                    <a:pt x="62" y="30"/>
                    <a:pt x="54" y="25"/>
                    <a:pt x="51" y="32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3"/>
                    <a:pt x="30" y="21"/>
                    <a:pt x="28" y="20"/>
                  </a:cubicBezTo>
                  <a:cubicBezTo>
                    <a:pt x="25" y="19"/>
                    <a:pt x="22" y="20"/>
                    <a:pt x="22" y="23"/>
                  </a:cubicBezTo>
                  <a:cubicBezTo>
                    <a:pt x="21" y="25"/>
                    <a:pt x="22" y="28"/>
                    <a:pt x="24" y="28"/>
                  </a:cubicBezTo>
                  <a:cubicBezTo>
                    <a:pt x="27" y="29"/>
                    <a:pt x="29" y="28"/>
                    <a:pt x="30" y="26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48" y="40"/>
                    <a:pt x="58" y="42"/>
                    <a:pt x="58" y="42"/>
                  </a:cubicBezTo>
                  <a:cubicBezTo>
                    <a:pt x="58" y="42"/>
                    <a:pt x="33" y="48"/>
                    <a:pt x="17" y="43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30"/>
            <p:cNvSpPr>
              <a:spLocks/>
            </p:cNvSpPr>
            <p:nvPr/>
          </p:nvSpPr>
          <p:spPr bwMode="auto">
            <a:xfrm>
              <a:off x="7308850" y="5549900"/>
              <a:ext cx="158750" cy="127000"/>
            </a:xfrm>
            <a:custGeom>
              <a:avLst/>
              <a:gdLst>
                <a:gd name="T0" fmla="*/ 47 w 62"/>
                <a:gd name="T1" fmla="*/ 42 h 50"/>
                <a:gd name="T2" fmla="*/ 58 w 62"/>
                <a:gd name="T3" fmla="*/ 21 h 50"/>
                <a:gd name="T4" fmla="*/ 47 w 62"/>
                <a:gd name="T5" fmla="*/ 18 h 50"/>
                <a:gd name="T6" fmla="*/ 49 w 62"/>
                <a:gd name="T7" fmla="*/ 7 h 50"/>
                <a:gd name="T8" fmla="*/ 28 w 62"/>
                <a:gd name="T9" fmla="*/ 6 h 50"/>
                <a:gd name="T10" fmla="*/ 0 w 62"/>
                <a:gd name="T11" fmla="*/ 38 h 50"/>
                <a:gd name="T12" fmla="*/ 11 w 62"/>
                <a:gd name="T13" fmla="*/ 38 h 50"/>
                <a:gd name="T14" fmla="*/ 29 w 62"/>
                <a:gd name="T15" fmla="*/ 27 h 50"/>
                <a:gd name="T16" fmla="*/ 31 w 62"/>
                <a:gd name="T17" fmla="*/ 22 h 50"/>
                <a:gd name="T18" fmla="*/ 38 w 62"/>
                <a:gd name="T19" fmla="*/ 23 h 50"/>
                <a:gd name="T20" fmla="*/ 36 w 62"/>
                <a:gd name="T21" fmla="*/ 29 h 50"/>
                <a:gd name="T22" fmla="*/ 30 w 62"/>
                <a:gd name="T23" fmla="*/ 28 h 50"/>
                <a:gd name="T24" fmla="*/ 12 w 62"/>
                <a:gd name="T25" fmla="*/ 39 h 50"/>
                <a:gd name="T26" fmla="*/ 7 w 62"/>
                <a:gd name="T27" fmla="*/ 49 h 50"/>
                <a:gd name="T28" fmla="*/ 47 w 62"/>
                <a:gd name="T29" fmla="*/ 4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50">
                  <a:moveTo>
                    <a:pt x="47" y="42"/>
                  </a:moveTo>
                  <a:cubicBezTo>
                    <a:pt x="62" y="33"/>
                    <a:pt x="58" y="21"/>
                    <a:pt x="58" y="21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7"/>
                    <a:pt x="42" y="0"/>
                    <a:pt x="28" y="6"/>
                  </a:cubicBezTo>
                  <a:cubicBezTo>
                    <a:pt x="14" y="11"/>
                    <a:pt x="0" y="38"/>
                    <a:pt x="0" y="38"/>
                  </a:cubicBezTo>
                  <a:cubicBezTo>
                    <a:pt x="0" y="38"/>
                    <a:pt x="7" y="32"/>
                    <a:pt x="11" y="38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5"/>
                    <a:pt x="29" y="23"/>
                    <a:pt x="31" y="22"/>
                  </a:cubicBezTo>
                  <a:cubicBezTo>
                    <a:pt x="34" y="20"/>
                    <a:pt x="37" y="21"/>
                    <a:pt x="38" y="23"/>
                  </a:cubicBezTo>
                  <a:cubicBezTo>
                    <a:pt x="39" y="25"/>
                    <a:pt x="39" y="28"/>
                    <a:pt x="36" y="29"/>
                  </a:cubicBezTo>
                  <a:cubicBezTo>
                    <a:pt x="34" y="31"/>
                    <a:pt x="32" y="30"/>
                    <a:pt x="30" y="28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6" y="45"/>
                    <a:pt x="7" y="49"/>
                    <a:pt x="7" y="49"/>
                  </a:cubicBezTo>
                  <a:cubicBezTo>
                    <a:pt x="7" y="49"/>
                    <a:pt x="32" y="50"/>
                    <a:pt x="47" y="42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1"/>
            <p:cNvSpPr>
              <a:spLocks/>
            </p:cNvSpPr>
            <p:nvPr/>
          </p:nvSpPr>
          <p:spPr bwMode="auto">
            <a:xfrm>
              <a:off x="7299325" y="5676900"/>
              <a:ext cx="139700" cy="150812"/>
            </a:xfrm>
            <a:custGeom>
              <a:avLst/>
              <a:gdLst>
                <a:gd name="T0" fmla="*/ 45 w 55"/>
                <a:gd name="T1" fmla="*/ 22 h 59"/>
                <a:gd name="T2" fmla="*/ 46 w 55"/>
                <a:gd name="T3" fmla="*/ 46 h 59"/>
                <a:gd name="T4" fmla="*/ 35 w 55"/>
                <a:gd name="T5" fmla="*/ 44 h 59"/>
                <a:gd name="T6" fmla="*/ 32 w 55"/>
                <a:gd name="T7" fmla="*/ 55 h 59"/>
                <a:gd name="T8" fmla="*/ 12 w 55"/>
                <a:gd name="T9" fmla="*/ 48 h 59"/>
                <a:gd name="T10" fmla="*/ 0 w 55"/>
                <a:gd name="T11" fmla="*/ 7 h 59"/>
                <a:gd name="T12" fmla="*/ 11 w 55"/>
                <a:gd name="T13" fmla="*/ 12 h 59"/>
                <a:gd name="T14" fmla="*/ 23 w 55"/>
                <a:gd name="T15" fmla="*/ 29 h 59"/>
                <a:gd name="T16" fmla="*/ 22 w 55"/>
                <a:gd name="T17" fmla="*/ 35 h 59"/>
                <a:gd name="T18" fmla="*/ 29 w 55"/>
                <a:gd name="T19" fmla="*/ 36 h 59"/>
                <a:gd name="T20" fmla="*/ 30 w 55"/>
                <a:gd name="T21" fmla="*/ 30 h 59"/>
                <a:gd name="T22" fmla="*/ 24 w 55"/>
                <a:gd name="T23" fmla="*/ 28 h 59"/>
                <a:gd name="T24" fmla="*/ 12 w 55"/>
                <a:gd name="T25" fmla="*/ 12 h 59"/>
                <a:gd name="T26" fmla="*/ 11 w 55"/>
                <a:gd name="T27" fmla="*/ 0 h 59"/>
                <a:gd name="T28" fmla="*/ 45 w 55"/>
                <a:gd name="T29" fmla="*/ 2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59">
                  <a:moveTo>
                    <a:pt x="45" y="22"/>
                  </a:moveTo>
                  <a:cubicBezTo>
                    <a:pt x="55" y="36"/>
                    <a:pt x="46" y="46"/>
                    <a:pt x="46" y="4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22" y="59"/>
                    <a:pt x="12" y="48"/>
                  </a:cubicBezTo>
                  <a:cubicBezTo>
                    <a:pt x="1" y="37"/>
                    <a:pt x="0" y="7"/>
                    <a:pt x="0" y="7"/>
                  </a:cubicBezTo>
                  <a:cubicBezTo>
                    <a:pt x="0" y="7"/>
                    <a:pt x="4" y="16"/>
                    <a:pt x="11" y="12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1" y="30"/>
                    <a:pt x="21" y="33"/>
                    <a:pt x="22" y="35"/>
                  </a:cubicBezTo>
                  <a:cubicBezTo>
                    <a:pt x="24" y="37"/>
                    <a:pt x="27" y="37"/>
                    <a:pt x="29" y="36"/>
                  </a:cubicBezTo>
                  <a:cubicBezTo>
                    <a:pt x="31" y="34"/>
                    <a:pt x="31" y="32"/>
                    <a:pt x="30" y="30"/>
                  </a:cubicBezTo>
                  <a:cubicBezTo>
                    <a:pt x="29" y="28"/>
                    <a:pt x="26" y="27"/>
                    <a:pt x="24" y="2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8" y="7"/>
                    <a:pt x="11" y="0"/>
                    <a:pt x="11" y="0"/>
                  </a:cubicBezTo>
                  <a:cubicBezTo>
                    <a:pt x="11" y="0"/>
                    <a:pt x="35" y="9"/>
                    <a:pt x="45" y="22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2"/>
            <p:cNvSpPr>
              <a:spLocks/>
            </p:cNvSpPr>
            <p:nvPr/>
          </p:nvSpPr>
          <p:spPr bwMode="auto">
            <a:xfrm>
              <a:off x="7180263" y="5683250"/>
              <a:ext cx="131763" cy="152400"/>
            </a:xfrm>
            <a:custGeom>
              <a:avLst/>
              <a:gdLst>
                <a:gd name="T0" fmla="*/ 6 w 52"/>
                <a:gd name="T1" fmla="*/ 30 h 60"/>
                <a:gd name="T2" fmla="*/ 11 w 52"/>
                <a:gd name="T3" fmla="*/ 53 h 60"/>
                <a:gd name="T4" fmla="*/ 22 w 52"/>
                <a:gd name="T5" fmla="*/ 49 h 60"/>
                <a:gd name="T6" fmla="*/ 28 w 52"/>
                <a:gd name="T7" fmla="*/ 59 h 60"/>
                <a:gd name="T8" fmla="*/ 45 w 52"/>
                <a:gd name="T9" fmla="*/ 47 h 60"/>
                <a:gd name="T10" fmla="*/ 45 w 52"/>
                <a:gd name="T11" fmla="*/ 5 h 60"/>
                <a:gd name="T12" fmla="*/ 36 w 52"/>
                <a:gd name="T13" fmla="*/ 12 h 60"/>
                <a:gd name="T14" fmla="*/ 29 w 52"/>
                <a:gd name="T15" fmla="*/ 31 h 60"/>
                <a:gd name="T16" fmla="*/ 32 w 52"/>
                <a:gd name="T17" fmla="*/ 37 h 60"/>
                <a:gd name="T18" fmla="*/ 25 w 52"/>
                <a:gd name="T19" fmla="*/ 39 h 60"/>
                <a:gd name="T20" fmla="*/ 23 w 52"/>
                <a:gd name="T21" fmla="*/ 34 h 60"/>
                <a:gd name="T22" fmla="*/ 28 w 52"/>
                <a:gd name="T23" fmla="*/ 31 h 60"/>
                <a:gd name="T24" fmla="*/ 35 w 52"/>
                <a:gd name="T25" fmla="*/ 12 h 60"/>
                <a:gd name="T26" fmla="*/ 33 w 52"/>
                <a:gd name="T27" fmla="*/ 0 h 60"/>
                <a:gd name="T28" fmla="*/ 6 w 52"/>
                <a:gd name="T29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60">
                  <a:moveTo>
                    <a:pt x="6" y="30"/>
                  </a:moveTo>
                  <a:cubicBezTo>
                    <a:pt x="0" y="46"/>
                    <a:pt x="11" y="53"/>
                    <a:pt x="11" y="53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38" y="60"/>
                    <a:pt x="45" y="47"/>
                  </a:cubicBezTo>
                  <a:cubicBezTo>
                    <a:pt x="52" y="34"/>
                    <a:pt x="45" y="5"/>
                    <a:pt x="45" y="5"/>
                  </a:cubicBezTo>
                  <a:cubicBezTo>
                    <a:pt x="45" y="5"/>
                    <a:pt x="44" y="14"/>
                    <a:pt x="36" y="12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1" y="32"/>
                    <a:pt x="32" y="35"/>
                    <a:pt x="32" y="37"/>
                  </a:cubicBezTo>
                  <a:cubicBezTo>
                    <a:pt x="31" y="39"/>
                    <a:pt x="28" y="40"/>
                    <a:pt x="25" y="39"/>
                  </a:cubicBezTo>
                  <a:cubicBezTo>
                    <a:pt x="23" y="39"/>
                    <a:pt x="22" y="36"/>
                    <a:pt x="23" y="34"/>
                  </a:cubicBezTo>
                  <a:cubicBezTo>
                    <a:pt x="23" y="32"/>
                    <a:pt x="26" y="30"/>
                    <a:pt x="28" y="3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28" y="9"/>
                    <a:pt x="33" y="0"/>
                    <a:pt x="33" y="0"/>
                  </a:cubicBezTo>
                  <a:cubicBezTo>
                    <a:pt x="33" y="0"/>
                    <a:pt x="12" y="15"/>
                    <a:pt x="6" y="30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3"/>
            <p:cNvSpPr>
              <a:spLocks/>
            </p:cNvSpPr>
            <p:nvPr/>
          </p:nvSpPr>
          <p:spPr bwMode="auto">
            <a:xfrm>
              <a:off x="7243763" y="5140325"/>
              <a:ext cx="98425" cy="122237"/>
            </a:xfrm>
            <a:custGeom>
              <a:avLst/>
              <a:gdLst>
                <a:gd name="T0" fmla="*/ 4 w 39"/>
                <a:gd name="T1" fmla="*/ 13 h 48"/>
                <a:gd name="T2" fmla="*/ 19 w 39"/>
                <a:gd name="T3" fmla="*/ 0 h 48"/>
                <a:gd name="T4" fmla="*/ 23 w 39"/>
                <a:gd name="T5" fmla="*/ 8 h 48"/>
                <a:gd name="T6" fmla="*/ 32 w 39"/>
                <a:gd name="T7" fmla="*/ 4 h 48"/>
                <a:gd name="T8" fmla="*/ 37 w 39"/>
                <a:gd name="T9" fmla="*/ 20 h 48"/>
                <a:gd name="T10" fmla="*/ 16 w 39"/>
                <a:gd name="T11" fmla="*/ 48 h 48"/>
                <a:gd name="T12" fmla="*/ 14 w 39"/>
                <a:gd name="T13" fmla="*/ 39 h 48"/>
                <a:gd name="T14" fmla="*/ 19 w 39"/>
                <a:gd name="T15" fmla="*/ 23 h 48"/>
                <a:gd name="T16" fmla="*/ 23 w 39"/>
                <a:gd name="T17" fmla="*/ 21 h 48"/>
                <a:gd name="T18" fmla="*/ 21 w 39"/>
                <a:gd name="T19" fmla="*/ 16 h 48"/>
                <a:gd name="T20" fmla="*/ 16 w 39"/>
                <a:gd name="T21" fmla="*/ 18 h 48"/>
                <a:gd name="T22" fmla="*/ 18 w 39"/>
                <a:gd name="T23" fmla="*/ 23 h 48"/>
                <a:gd name="T24" fmla="*/ 13 w 39"/>
                <a:gd name="T25" fmla="*/ 39 h 48"/>
                <a:gd name="T26" fmla="*/ 6 w 39"/>
                <a:gd name="T27" fmla="*/ 45 h 48"/>
                <a:gd name="T28" fmla="*/ 4 w 39"/>
                <a:gd name="T29" fmla="*/ 1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48">
                  <a:moveTo>
                    <a:pt x="4" y="13"/>
                  </a:moveTo>
                  <a:cubicBezTo>
                    <a:pt x="8" y="0"/>
                    <a:pt x="19" y="0"/>
                    <a:pt x="19" y="0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9" y="9"/>
                    <a:pt x="37" y="20"/>
                  </a:cubicBezTo>
                  <a:cubicBezTo>
                    <a:pt x="35" y="32"/>
                    <a:pt x="16" y="48"/>
                    <a:pt x="16" y="48"/>
                  </a:cubicBezTo>
                  <a:cubicBezTo>
                    <a:pt x="16" y="48"/>
                    <a:pt x="19" y="41"/>
                    <a:pt x="14" y="39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1" y="24"/>
                    <a:pt x="23" y="23"/>
                    <a:pt x="23" y="21"/>
                  </a:cubicBezTo>
                  <a:cubicBezTo>
                    <a:pt x="24" y="19"/>
                    <a:pt x="23" y="17"/>
                    <a:pt x="21" y="16"/>
                  </a:cubicBezTo>
                  <a:cubicBezTo>
                    <a:pt x="19" y="15"/>
                    <a:pt x="17" y="16"/>
                    <a:pt x="16" y="18"/>
                  </a:cubicBezTo>
                  <a:cubicBezTo>
                    <a:pt x="15" y="20"/>
                    <a:pt x="16" y="22"/>
                    <a:pt x="18" y="2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7" y="37"/>
                    <a:pt x="6" y="45"/>
                    <a:pt x="6" y="45"/>
                  </a:cubicBezTo>
                  <a:cubicBezTo>
                    <a:pt x="6" y="45"/>
                    <a:pt x="0" y="26"/>
                    <a:pt x="4" y="13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4"/>
            <p:cNvSpPr>
              <a:spLocks/>
            </p:cNvSpPr>
            <p:nvPr/>
          </p:nvSpPr>
          <p:spPr bwMode="auto">
            <a:xfrm>
              <a:off x="7135813" y="5157788"/>
              <a:ext cx="120650" cy="117475"/>
            </a:xfrm>
            <a:custGeom>
              <a:avLst/>
              <a:gdLst>
                <a:gd name="T0" fmla="*/ 10 w 47"/>
                <a:gd name="T1" fmla="*/ 33 h 46"/>
                <a:gd name="T2" fmla="*/ 5 w 47"/>
                <a:gd name="T3" fmla="*/ 15 h 46"/>
                <a:gd name="T4" fmla="*/ 14 w 47"/>
                <a:gd name="T5" fmla="*/ 14 h 46"/>
                <a:gd name="T6" fmla="*/ 14 w 47"/>
                <a:gd name="T7" fmla="*/ 5 h 46"/>
                <a:gd name="T8" fmla="*/ 31 w 47"/>
                <a:gd name="T9" fmla="*/ 7 h 46"/>
                <a:gd name="T10" fmla="*/ 47 w 47"/>
                <a:gd name="T11" fmla="*/ 38 h 46"/>
                <a:gd name="T12" fmla="*/ 38 w 47"/>
                <a:gd name="T13" fmla="*/ 36 h 46"/>
                <a:gd name="T14" fmla="*/ 26 w 47"/>
                <a:gd name="T15" fmla="*/ 25 h 46"/>
                <a:gd name="T16" fmla="*/ 26 w 47"/>
                <a:gd name="T17" fmla="*/ 20 h 46"/>
                <a:gd name="T18" fmla="*/ 20 w 47"/>
                <a:gd name="T19" fmla="*/ 20 h 46"/>
                <a:gd name="T20" fmla="*/ 21 w 47"/>
                <a:gd name="T21" fmla="*/ 25 h 46"/>
                <a:gd name="T22" fmla="*/ 25 w 47"/>
                <a:gd name="T23" fmla="*/ 25 h 46"/>
                <a:gd name="T24" fmla="*/ 38 w 47"/>
                <a:gd name="T25" fmla="*/ 37 h 46"/>
                <a:gd name="T26" fmla="*/ 40 w 47"/>
                <a:gd name="T27" fmla="*/ 46 h 46"/>
                <a:gd name="T28" fmla="*/ 10 w 47"/>
                <a:gd name="T29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46">
                  <a:moveTo>
                    <a:pt x="10" y="33"/>
                  </a:moveTo>
                  <a:cubicBezTo>
                    <a:pt x="0" y="24"/>
                    <a:pt x="5" y="15"/>
                    <a:pt x="5" y="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22" y="0"/>
                    <a:pt x="31" y="7"/>
                  </a:cubicBezTo>
                  <a:cubicBezTo>
                    <a:pt x="41" y="14"/>
                    <a:pt x="47" y="38"/>
                    <a:pt x="47" y="38"/>
                  </a:cubicBezTo>
                  <a:cubicBezTo>
                    <a:pt x="47" y="38"/>
                    <a:pt x="43" y="32"/>
                    <a:pt x="38" y="3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7" y="23"/>
                    <a:pt x="27" y="21"/>
                    <a:pt x="26" y="20"/>
                  </a:cubicBezTo>
                  <a:cubicBezTo>
                    <a:pt x="24" y="18"/>
                    <a:pt x="22" y="18"/>
                    <a:pt x="20" y="20"/>
                  </a:cubicBezTo>
                  <a:cubicBezTo>
                    <a:pt x="19" y="21"/>
                    <a:pt x="19" y="24"/>
                    <a:pt x="21" y="25"/>
                  </a:cubicBezTo>
                  <a:cubicBezTo>
                    <a:pt x="22" y="27"/>
                    <a:pt x="24" y="27"/>
                    <a:pt x="25" y="25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3" y="41"/>
                    <a:pt x="40" y="46"/>
                    <a:pt x="40" y="46"/>
                  </a:cubicBezTo>
                  <a:cubicBezTo>
                    <a:pt x="40" y="46"/>
                    <a:pt x="20" y="43"/>
                    <a:pt x="10" y="33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5"/>
            <p:cNvSpPr>
              <a:spLocks/>
            </p:cNvSpPr>
            <p:nvPr/>
          </p:nvSpPr>
          <p:spPr bwMode="auto">
            <a:xfrm>
              <a:off x="7281863" y="5221288"/>
              <a:ext cx="122238" cy="92075"/>
            </a:xfrm>
            <a:custGeom>
              <a:avLst/>
              <a:gdLst>
                <a:gd name="T0" fmla="*/ 33 w 48"/>
                <a:gd name="T1" fmla="*/ 34 h 36"/>
                <a:gd name="T2" fmla="*/ 48 w 48"/>
                <a:gd name="T3" fmla="*/ 22 h 36"/>
                <a:gd name="T4" fmla="*/ 41 w 48"/>
                <a:gd name="T5" fmla="*/ 16 h 36"/>
                <a:gd name="T6" fmla="*/ 46 w 48"/>
                <a:gd name="T7" fmla="*/ 8 h 36"/>
                <a:gd name="T8" fmla="*/ 31 w 48"/>
                <a:gd name="T9" fmla="*/ 1 h 36"/>
                <a:gd name="T10" fmla="*/ 0 w 48"/>
                <a:gd name="T11" fmla="*/ 17 h 36"/>
                <a:gd name="T12" fmla="*/ 9 w 48"/>
                <a:gd name="T13" fmla="*/ 20 h 36"/>
                <a:gd name="T14" fmla="*/ 25 w 48"/>
                <a:gd name="T15" fmla="*/ 18 h 36"/>
                <a:gd name="T16" fmla="*/ 28 w 48"/>
                <a:gd name="T17" fmla="*/ 14 h 36"/>
                <a:gd name="T18" fmla="*/ 33 w 48"/>
                <a:gd name="T19" fmla="*/ 17 h 36"/>
                <a:gd name="T20" fmla="*/ 29 w 48"/>
                <a:gd name="T21" fmla="*/ 21 h 36"/>
                <a:gd name="T22" fmla="*/ 25 w 48"/>
                <a:gd name="T23" fmla="*/ 19 h 36"/>
                <a:gd name="T24" fmla="*/ 9 w 48"/>
                <a:gd name="T25" fmla="*/ 21 h 36"/>
                <a:gd name="T26" fmla="*/ 1 w 48"/>
                <a:gd name="T27" fmla="*/ 27 h 36"/>
                <a:gd name="T28" fmla="*/ 33 w 48"/>
                <a:gd name="T29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36">
                  <a:moveTo>
                    <a:pt x="33" y="34"/>
                  </a:moveTo>
                  <a:cubicBezTo>
                    <a:pt x="47" y="32"/>
                    <a:pt x="48" y="22"/>
                    <a:pt x="48" y="22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3" y="0"/>
                    <a:pt x="31" y="1"/>
                  </a:cubicBezTo>
                  <a:cubicBezTo>
                    <a:pt x="19" y="1"/>
                    <a:pt x="0" y="17"/>
                    <a:pt x="0" y="17"/>
                  </a:cubicBezTo>
                  <a:cubicBezTo>
                    <a:pt x="0" y="17"/>
                    <a:pt x="7" y="14"/>
                    <a:pt x="9" y="20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6"/>
                    <a:pt x="27" y="14"/>
                    <a:pt x="28" y="14"/>
                  </a:cubicBezTo>
                  <a:cubicBezTo>
                    <a:pt x="31" y="14"/>
                    <a:pt x="32" y="15"/>
                    <a:pt x="33" y="17"/>
                  </a:cubicBezTo>
                  <a:cubicBezTo>
                    <a:pt x="33" y="19"/>
                    <a:pt x="32" y="21"/>
                    <a:pt x="29" y="21"/>
                  </a:cubicBezTo>
                  <a:cubicBezTo>
                    <a:pt x="28" y="22"/>
                    <a:pt x="26" y="21"/>
                    <a:pt x="25" y="19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0" y="27"/>
                    <a:pt x="1" y="27"/>
                    <a:pt x="1" y="27"/>
                  </a:cubicBezTo>
                  <a:cubicBezTo>
                    <a:pt x="1" y="27"/>
                    <a:pt x="20" y="36"/>
                    <a:pt x="33" y="34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6"/>
            <p:cNvSpPr>
              <a:spLocks/>
            </p:cNvSpPr>
            <p:nvPr/>
          </p:nvSpPr>
          <p:spPr bwMode="auto">
            <a:xfrm>
              <a:off x="7235825" y="5292725"/>
              <a:ext cx="98425" cy="125412"/>
            </a:xfrm>
            <a:custGeom>
              <a:avLst/>
              <a:gdLst>
                <a:gd name="T0" fmla="*/ 37 w 39"/>
                <a:gd name="T1" fmla="*/ 28 h 49"/>
                <a:gd name="T2" fmla="*/ 30 w 39"/>
                <a:gd name="T3" fmla="*/ 46 h 49"/>
                <a:gd name="T4" fmla="*/ 22 w 39"/>
                <a:gd name="T5" fmla="*/ 41 h 49"/>
                <a:gd name="T6" fmla="*/ 16 w 39"/>
                <a:gd name="T7" fmla="*/ 49 h 49"/>
                <a:gd name="T8" fmla="*/ 4 w 39"/>
                <a:gd name="T9" fmla="*/ 37 h 49"/>
                <a:gd name="T10" fmla="*/ 9 w 39"/>
                <a:gd name="T11" fmla="*/ 2 h 49"/>
                <a:gd name="T12" fmla="*/ 15 w 39"/>
                <a:gd name="T13" fmla="*/ 9 h 49"/>
                <a:gd name="T14" fmla="*/ 19 w 39"/>
                <a:gd name="T15" fmla="*/ 26 h 49"/>
                <a:gd name="T16" fmla="*/ 16 w 39"/>
                <a:gd name="T17" fmla="*/ 30 h 49"/>
                <a:gd name="T18" fmla="*/ 20 w 39"/>
                <a:gd name="T19" fmla="*/ 33 h 49"/>
                <a:gd name="T20" fmla="*/ 23 w 39"/>
                <a:gd name="T21" fmla="*/ 28 h 49"/>
                <a:gd name="T22" fmla="*/ 19 w 39"/>
                <a:gd name="T23" fmla="*/ 25 h 49"/>
                <a:gd name="T24" fmla="*/ 16 w 39"/>
                <a:gd name="T25" fmla="*/ 9 h 49"/>
                <a:gd name="T26" fmla="*/ 20 w 39"/>
                <a:gd name="T27" fmla="*/ 0 h 49"/>
                <a:gd name="T28" fmla="*/ 37 w 39"/>
                <a:gd name="T29" fmla="*/ 2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49">
                  <a:moveTo>
                    <a:pt x="37" y="28"/>
                  </a:moveTo>
                  <a:cubicBezTo>
                    <a:pt x="39" y="41"/>
                    <a:pt x="30" y="46"/>
                    <a:pt x="30" y="46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8" y="48"/>
                    <a:pt x="4" y="37"/>
                  </a:cubicBezTo>
                  <a:cubicBezTo>
                    <a:pt x="0" y="25"/>
                    <a:pt x="9" y="2"/>
                    <a:pt x="9" y="2"/>
                  </a:cubicBezTo>
                  <a:cubicBezTo>
                    <a:pt x="9" y="2"/>
                    <a:pt x="9" y="10"/>
                    <a:pt x="15" y="9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7" y="26"/>
                    <a:pt x="16" y="28"/>
                    <a:pt x="16" y="30"/>
                  </a:cubicBezTo>
                  <a:cubicBezTo>
                    <a:pt x="16" y="32"/>
                    <a:pt x="18" y="33"/>
                    <a:pt x="20" y="33"/>
                  </a:cubicBezTo>
                  <a:cubicBezTo>
                    <a:pt x="23" y="32"/>
                    <a:pt x="24" y="30"/>
                    <a:pt x="23" y="28"/>
                  </a:cubicBezTo>
                  <a:cubicBezTo>
                    <a:pt x="23" y="27"/>
                    <a:pt x="21" y="25"/>
                    <a:pt x="19" y="25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22" y="8"/>
                    <a:pt x="20" y="0"/>
                    <a:pt x="20" y="0"/>
                  </a:cubicBezTo>
                  <a:cubicBezTo>
                    <a:pt x="20" y="0"/>
                    <a:pt x="34" y="14"/>
                    <a:pt x="37" y="28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7"/>
            <p:cNvSpPr>
              <a:spLocks/>
            </p:cNvSpPr>
            <p:nvPr/>
          </p:nvSpPr>
          <p:spPr bwMode="auto">
            <a:xfrm>
              <a:off x="7138988" y="5276850"/>
              <a:ext cx="117475" cy="120650"/>
            </a:xfrm>
            <a:custGeom>
              <a:avLst/>
              <a:gdLst>
                <a:gd name="T0" fmla="*/ 9 w 46"/>
                <a:gd name="T1" fmla="*/ 15 h 47"/>
                <a:gd name="T2" fmla="*/ 6 w 46"/>
                <a:gd name="T3" fmla="*/ 34 h 47"/>
                <a:gd name="T4" fmla="*/ 15 w 46"/>
                <a:gd name="T5" fmla="*/ 34 h 47"/>
                <a:gd name="T6" fmla="*/ 16 w 46"/>
                <a:gd name="T7" fmla="*/ 43 h 47"/>
                <a:gd name="T8" fmla="*/ 32 w 46"/>
                <a:gd name="T9" fmla="*/ 39 h 47"/>
                <a:gd name="T10" fmla="*/ 46 w 46"/>
                <a:gd name="T11" fmla="*/ 7 h 47"/>
                <a:gd name="T12" fmla="*/ 37 w 46"/>
                <a:gd name="T13" fmla="*/ 10 h 47"/>
                <a:gd name="T14" fmla="*/ 26 w 46"/>
                <a:gd name="T15" fmla="*/ 22 h 47"/>
                <a:gd name="T16" fmla="*/ 26 w 46"/>
                <a:gd name="T17" fmla="*/ 27 h 47"/>
                <a:gd name="T18" fmla="*/ 20 w 46"/>
                <a:gd name="T19" fmla="*/ 27 h 47"/>
                <a:gd name="T20" fmla="*/ 20 w 46"/>
                <a:gd name="T21" fmla="*/ 22 h 47"/>
                <a:gd name="T22" fmla="*/ 25 w 46"/>
                <a:gd name="T23" fmla="*/ 22 h 47"/>
                <a:gd name="T24" fmla="*/ 36 w 46"/>
                <a:gd name="T25" fmla="*/ 9 h 47"/>
                <a:gd name="T26" fmla="*/ 38 w 46"/>
                <a:gd name="T27" fmla="*/ 0 h 47"/>
                <a:gd name="T28" fmla="*/ 9 w 46"/>
                <a:gd name="T29" fmla="*/ 1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47">
                  <a:moveTo>
                    <a:pt x="9" y="15"/>
                  </a:moveTo>
                  <a:cubicBezTo>
                    <a:pt x="0" y="24"/>
                    <a:pt x="6" y="34"/>
                    <a:pt x="6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3"/>
                    <a:pt x="23" y="47"/>
                    <a:pt x="32" y="39"/>
                  </a:cubicBezTo>
                  <a:cubicBezTo>
                    <a:pt x="42" y="32"/>
                    <a:pt x="46" y="7"/>
                    <a:pt x="46" y="7"/>
                  </a:cubicBezTo>
                  <a:cubicBezTo>
                    <a:pt x="46" y="7"/>
                    <a:pt x="42" y="14"/>
                    <a:pt x="37" y="10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7" y="24"/>
                    <a:pt x="27" y="26"/>
                    <a:pt x="26" y="27"/>
                  </a:cubicBezTo>
                  <a:cubicBezTo>
                    <a:pt x="24" y="29"/>
                    <a:pt x="22" y="29"/>
                    <a:pt x="20" y="27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2" y="21"/>
                    <a:pt x="24" y="21"/>
                    <a:pt x="25" y="22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2" y="5"/>
                    <a:pt x="38" y="0"/>
                    <a:pt x="38" y="0"/>
                  </a:cubicBezTo>
                  <a:cubicBezTo>
                    <a:pt x="38" y="0"/>
                    <a:pt x="19" y="5"/>
                    <a:pt x="9" y="15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38"/>
            <p:cNvSpPr>
              <a:spLocks/>
            </p:cNvSpPr>
            <p:nvPr/>
          </p:nvSpPr>
          <p:spPr bwMode="auto">
            <a:xfrm>
              <a:off x="6983413" y="5386388"/>
              <a:ext cx="80963" cy="71437"/>
            </a:xfrm>
            <a:custGeom>
              <a:avLst/>
              <a:gdLst>
                <a:gd name="T0" fmla="*/ 13 w 32"/>
                <a:gd name="T1" fmla="*/ 5 h 28"/>
                <a:gd name="T2" fmla="*/ 26 w 32"/>
                <a:gd name="T3" fmla="*/ 5 h 28"/>
                <a:gd name="T4" fmla="*/ 25 w 32"/>
                <a:gd name="T5" fmla="*/ 11 h 28"/>
                <a:gd name="T6" fmla="*/ 31 w 32"/>
                <a:gd name="T7" fmla="*/ 12 h 28"/>
                <a:gd name="T8" fmla="*/ 26 w 32"/>
                <a:gd name="T9" fmla="*/ 23 h 28"/>
                <a:gd name="T10" fmla="*/ 4 w 32"/>
                <a:gd name="T11" fmla="*/ 27 h 28"/>
                <a:gd name="T12" fmla="*/ 7 w 32"/>
                <a:gd name="T13" fmla="*/ 22 h 28"/>
                <a:gd name="T14" fmla="*/ 16 w 32"/>
                <a:gd name="T15" fmla="*/ 16 h 28"/>
                <a:gd name="T16" fmla="*/ 19 w 32"/>
                <a:gd name="T17" fmla="*/ 17 h 28"/>
                <a:gd name="T18" fmla="*/ 20 w 32"/>
                <a:gd name="T19" fmla="*/ 14 h 28"/>
                <a:gd name="T20" fmla="*/ 17 w 32"/>
                <a:gd name="T21" fmla="*/ 13 h 28"/>
                <a:gd name="T22" fmla="*/ 16 w 32"/>
                <a:gd name="T23" fmla="*/ 16 h 28"/>
                <a:gd name="T24" fmla="*/ 7 w 32"/>
                <a:gd name="T25" fmla="*/ 21 h 28"/>
                <a:gd name="T26" fmla="*/ 0 w 32"/>
                <a:gd name="T27" fmla="*/ 21 h 28"/>
                <a:gd name="T28" fmla="*/ 13 w 32"/>
                <a:gd name="T29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28">
                  <a:moveTo>
                    <a:pt x="13" y="5"/>
                  </a:moveTo>
                  <a:cubicBezTo>
                    <a:pt x="21" y="0"/>
                    <a:pt x="26" y="5"/>
                    <a:pt x="26" y="5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2" y="18"/>
                    <a:pt x="26" y="23"/>
                  </a:cubicBezTo>
                  <a:cubicBezTo>
                    <a:pt x="20" y="28"/>
                    <a:pt x="4" y="27"/>
                    <a:pt x="4" y="27"/>
                  </a:cubicBezTo>
                  <a:cubicBezTo>
                    <a:pt x="4" y="27"/>
                    <a:pt x="9" y="25"/>
                    <a:pt x="7" y="22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7"/>
                    <a:pt x="18" y="18"/>
                    <a:pt x="19" y="17"/>
                  </a:cubicBezTo>
                  <a:cubicBezTo>
                    <a:pt x="21" y="16"/>
                    <a:pt x="21" y="15"/>
                    <a:pt x="20" y="14"/>
                  </a:cubicBezTo>
                  <a:cubicBezTo>
                    <a:pt x="20" y="12"/>
                    <a:pt x="18" y="12"/>
                    <a:pt x="17" y="13"/>
                  </a:cubicBezTo>
                  <a:cubicBezTo>
                    <a:pt x="16" y="13"/>
                    <a:pt x="15" y="15"/>
                    <a:pt x="16" y="16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4" y="18"/>
                    <a:pt x="0" y="21"/>
                    <a:pt x="0" y="21"/>
                  </a:cubicBezTo>
                  <a:cubicBezTo>
                    <a:pt x="0" y="21"/>
                    <a:pt x="6" y="9"/>
                    <a:pt x="13" y="5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39"/>
            <p:cNvSpPr>
              <a:spLocks/>
            </p:cNvSpPr>
            <p:nvPr/>
          </p:nvSpPr>
          <p:spPr bwMode="auto">
            <a:xfrm>
              <a:off x="6940550" y="5364163"/>
              <a:ext cx="60325" cy="79375"/>
            </a:xfrm>
            <a:custGeom>
              <a:avLst/>
              <a:gdLst>
                <a:gd name="T0" fmla="*/ 1 w 24"/>
                <a:gd name="T1" fmla="*/ 12 h 31"/>
                <a:gd name="T2" fmla="*/ 6 w 24"/>
                <a:gd name="T3" fmla="*/ 1 h 31"/>
                <a:gd name="T4" fmla="*/ 11 w 24"/>
                <a:gd name="T5" fmla="*/ 4 h 31"/>
                <a:gd name="T6" fmla="*/ 15 w 24"/>
                <a:gd name="T7" fmla="*/ 0 h 31"/>
                <a:gd name="T8" fmla="*/ 22 w 24"/>
                <a:gd name="T9" fmla="*/ 8 h 31"/>
                <a:gd name="T10" fmla="*/ 17 w 24"/>
                <a:gd name="T11" fmla="*/ 30 h 31"/>
                <a:gd name="T12" fmla="*/ 14 w 24"/>
                <a:gd name="T13" fmla="*/ 25 h 31"/>
                <a:gd name="T14" fmla="*/ 13 w 24"/>
                <a:gd name="T15" fmla="*/ 15 h 31"/>
                <a:gd name="T16" fmla="*/ 14 w 24"/>
                <a:gd name="T17" fmla="*/ 12 h 31"/>
                <a:gd name="T18" fmla="*/ 12 w 24"/>
                <a:gd name="T19" fmla="*/ 10 h 31"/>
                <a:gd name="T20" fmla="*/ 9 w 24"/>
                <a:gd name="T21" fmla="*/ 12 h 31"/>
                <a:gd name="T22" fmla="*/ 12 w 24"/>
                <a:gd name="T23" fmla="*/ 15 h 31"/>
                <a:gd name="T24" fmla="*/ 13 w 24"/>
                <a:gd name="T25" fmla="*/ 25 h 31"/>
                <a:gd name="T26" fmla="*/ 10 w 24"/>
                <a:gd name="T27" fmla="*/ 31 h 31"/>
                <a:gd name="T28" fmla="*/ 1 w 24"/>
                <a:gd name="T29" fmla="*/ 1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31">
                  <a:moveTo>
                    <a:pt x="1" y="12"/>
                  </a:moveTo>
                  <a:cubicBezTo>
                    <a:pt x="0" y="3"/>
                    <a:pt x="6" y="1"/>
                    <a:pt x="6" y="1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21" y="1"/>
                    <a:pt x="22" y="8"/>
                  </a:cubicBezTo>
                  <a:cubicBezTo>
                    <a:pt x="24" y="16"/>
                    <a:pt x="17" y="30"/>
                    <a:pt x="17" y="30"/>
                  </a:cubicBezTo>
                  <a:cubicBezTo>
                    <a:pt x="17" y="30"/>
                    <a:pt x="18" y="25"/>
                    <a:pt x="14" y="2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4" y="14"/>
                    <a:pt x="15" y="13"/>
                    <a:pt x="14" y="12"/>
                  </a:cubicBezTo>
                  <a:cubicBezTo>
                    <a:pt x="14" y="11"/>
                    <a:pt x="13" y="10"/>
                    <a:pt x="12" y="10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10" y="14"/>
                    <a:pt x="11" y="15"/>
                    <a:pt x="12" y="1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9" y="26"/>
                    <a:pt x="10" y="31"/>
                    <a:pt x="10" y="31"/>
                  </a:cubicBezTo>
                  <a:cubicBezTo>
                    <a:pt x="10" y="31"/>
                    <a:pt x="2" y="21"/>
                    <a:pt x="1" y="12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40"/>
            <p:cNvSpPr>
              <a:spLocks/>
            </p:cNvSpPr>
            <p:nvPr/>
          </p:nvSpPr>
          <p:spPr bwMode="auto">
            <a:xfrm>
              <a:off x="6983413" y="5456238"/>
              <a:ext cx="80963" cy="71437"/>
            </a:xfrm>
            <a:custGeom>
              <a:avLst/>
              <a:gdLst>
                <a:gd name="T0" fmla="*/ 12 w 32"/>
                <a:gd name="T1" fmla="*/ 23 h 28"/>
                <a:gd name="T2" fmla="*/ 25 w 32"/>
                <a:gd name="T3" fmla="*/ 23 h 28"/>
                <a:gd name="T4" fmla="*/ 24 w 32"/>
                <a:gd name="T5" fmla="*/ 17 h 28"/>
                <a:gd name="T6" fmla="*/ 30 w 32"/>
                <a:gd name="T7" fmla="*/ 16 h 28"/>
                <a:gd name="T8" fmla="*/ 26 w 32"/>
                <a:gd name="T9" fmla="*/ 5 h 28"/>
                <a:gd name="T10" fmla="*/ 3 w 32"/>
                <a:gd name="T11" fmla="*/ 0 h 28"/>
                <a:gd name="T12" fmla="*/ 6 w 32"/>
                <a:gd name="T13" fmla="*/ 6 h 28"/>
                <a:gd name="T14" fmla="*/ 15 w 32"/>
                <a:gd name="T15" fmla="*/ 11 h 28"/>
                <a:gd name="T16" fmla="*/ 19 w 32"/>
                <a:gd name="T17" fmla="*/ 11 h 28"/>
                <a:gd name="T18" fmla="*/ 19 w 32"/>
                <a:gd name="T19" fmla="*/ 14 h 28"/>
                <a:gd name="T20" fmla="*/ 16 w 32"/>
                <a:gd name="T21" fmla="*/ 15 h 28"/>
                <a:gd name="T22" fmla="*/ 15 w 32"/>
                <a:gd name="T23" fmla="*/ 12 h 28"/>
                <a:gd name="T24" fmla="*/ 6 w 32"/>
                <a:gd name="T25" fmla="*/ 6 h 28"/>
                <a:gd name="T26" fmla="*/ 0 w 32"/>
                <a:gd name="T27" fmla="*/ 6 h 28"/>
                <a:gd name="T28" fmla="*/ 12 w 32"/>
                <a:gd name="T29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28">
                  <a:moveTo>
                    <a:pt x="12" y="23"/>
                  </a:moveTo>
                  <a:cubicBezTo>
                    <a:pt x="20" y="28"/>
                    <a:pt x="25" y="23"/>
                    <a:pt x="25" y="23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2" y="11"/>
                    <a:pt x="26" y="5"/>
                  </a:cubicBezTo>
                  <a:cubicBezTo>
                    <a:pt x="20" y="0"/>
                    <a:pt x="3" y="0"/>
                    <a:pt x="3" y="0"/>
                  </a:cubicBezTo>
                  <a:cubicBezTo>
                    <a:pt x="3" y="0"/>
                    <a:pt x="8" y="2"/>
                    <a:pt x="6" y="6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6" y="11"/>
                    <a:pt x="18" y="10"/>
                    <a:pt x="19" y="11"/>
                  </a:cubicBezTo>
                  <a:cubicBezTo>
                    <a:pt x="20" y="12"/>
                    <a:pt x="20" y="13"/>
                    <a:pt x="19" y="14"/>
                  </a:cubicBezTo>
                  <a:cubicBezTo>
                    <a:pt x="19" y="16"/>
                    <a:pt x="17" y="16"/>
                    <a:pt x="16" y="15"/>
                  </a:cubicBezTo>
                  <a:cubicBezTo>
                    <a:pt x="15" y="14"/>
                    <a:pt x="15" y="13"/>
                    <a:pt x="15" y="12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4" y="10"/>
                    <a:pt x="0" y="6"/>
                    <a:pt x="0" y="6"/>
                  </a:cubicBezTo>
                  <a:cubicBezTo>
                    <a:pt x="0" y="6"/>
                    <a:pt x="5" y="18"/>
                    <a:pt x="12" y="23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41"/>
            <p:cNvSpPr>
              <a:spLocks/>
            </p:cNvSpPr>
            <p:nvPr/>
          </p:nvSpPr>
          <p:spPr bwMode="auto">
            <a:xfrm>
              <a:off x="6915150" y="5464175"/>
              <a:ext cx="68263" cy="80962"/>
            </a:xfrm>
            <a:custGeom>
              <a:avLst/>
              <a:gdLst>
                <a:gd name="T0" fmla="*/ 23 w 27"/>
                <a:gd name="T1" fmla="*/ 24 h 32"/>
                <a:gd name="T2" fmla="*/ 12 w 27"/>
                <a:gd name="T3" fmla="*/ 31 h 32"/>
                <a:gd name="T4" fmla="*/ 10 w 27"/>
                <a:gd name="T5" fmla="*/ 25 h 32"/>
                <a:gd name="T6" fmla="*/ 4 w 27"/>
                <a:gd name="T7" fmla="*/ 26 h 32"/>
                <a:gd name="T8" fmla="*/ 3 w 27"/>
                <a:gd name="T9" fmla="*/ 15 h 32"/>
                <a:gd name="T10" fmla="*/ 20 w 27"/>
                <a:gd name="T11" fmla="*/ 0 h 32"/>
                <a:gd name="T12" fmla="*/ 20 w 27"/>
                <a:gd name="T13" fmla="*/ 6 h 32"/>
                <a:gd name="T14" fmla="*/ 15 w 27"/>
                <a:gd name="T15" fmla="*/ 16 h 32"/>
                <a:gd name="T16" fmla="*/ 12 w 27"/>
                <a:gd name="T17" fmla="*/ 17 h 32"/>
                <a:gd name="T18" fmla="*/ 13 w 27"/>
                <a:gd name="T19" fmla="*/ 20 h 32"/>
                <a:gd name="T20" fmla="*/ 16 w 27"/>
                <a:gd name="T21" fmla="*/ 19 h 32"/>
                <a:gd name="T22" fmla="*/ 16 w 27"/>
                <a:gd name="T23" fmla="*/ 16 h 32"/>
                <a:gd name="T24" fmla="*/ 21 w 27"/>
                <a:gd name="T25" fmla="*/ 7 h 32"/>
                <a:gd name="T26" fmla="*/ 26 w 27"/>
                <a:gd name="T27" fmla="*/ 3 h 32"/>
                <a:gd name="T28" fmla="*/ 23 w 27"/>
                <a:gd name="T2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32">
                  <a:moveTo>
                    <a:pt x="23" y="24"/>
                  </a:moveTo>
                  <a:cubicBezTo>
                    <a:pt x="19" y="32"/>
                    <a:pt x="12" y="31"/>
                    <a:pt x="12" y="3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0" y="22"/>
                    <a:pt x="3" y="15"/>
                  </a:cubicBezTo>
                  <a:cubicBezTo>
                    <a:pt x="6" y="8"/>
                    <a:pt x="20" y="0"/>
                    <a:pt x="20" y="0"/>
                  </a:cubicBezTo>
                  <a:cubicBezTo>
                    <a:pt x="20" y="0"/>
                    <a:pt x="17" y="4"/>
                    <a:pt x="20" y="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5"/>
                    <a:pt x="13" y="16"/>
                    <a:pt x="12" y="17"/>
                  </a:cubicBezTo>
                  <a:cubicBezTo>
                    <a:pt x="11" y="18"/>
                    <a:pt x="12" y="19"/>
                    <a:pt x="13" y="20"/>
                  </a:cubicBezTo>
                  <a:cubicBezTo>
                    <a:pt x="14" y="21"/>
                    <a:pt x="16" y="20"/>
                    <a:pt x="16" y="19"/>
                  </a:cubicBezTo>
                  <a:cubicBezTo>
                    <a:pt x="17" y="18"/>
                    <a:pt x="17" y="17"/>
                    <a:pt x="16" y="1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5" y="8"/>
                    <a:pt x="26" y="3"/>
                    <a:pt x="26" y="3"/>
                  </a:cubicBezTo>
                  <a:cubicBezTo>
                    <a:pt x="26" y="3"/>
                    <a:pt x="27" y="17"/>
                    <a:pt x="23" y="24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42"/>
            <p:cNvSpPr>
              <a:spLocks/>
            </p:cNvSpPr>
            <p:nvPr/>
          </p:nvSpPr>
          <p:spPr bwMode="auto">
            <a:xfrm>
              <a:off x="6886575" y="5427663"/>
              <a:ext cx="79375" cy="58737"/>
            </a:xfrm>
            <a:custGeom>
              <a:avLst/>
              <a:gdLst>
                <a:gd name="T0" fmla="*/ 10 w 31"/>
                <a:gd name="T1" fmla="*/ 1 h 23"/>
                <a:gd name="T2" fmla="*/ 0 w 31"/>
                <a:gd name="T3" fmla="*/ 9 h 23"/>
                <a:gd name="T4" fmla="*/ 4 w 31"/>
                <a:gd name="T5" fmla="*/ 13 h 23"/>
                <a:gd name="T6" fmla="*/ 1 w 31"/>
                <a:gd name="T7" fmla="*/ 18 h 23"/>
                <a:gd name="T8" fmla="*/ 11 w 31"/>
                <a:gd name="T9" fmla="*/ 23 h 23"/>
                <a:gd name="T10" fmla="*/ 31 w 31"/>
                <a:gd name="T11" fmla="*/ 13 h 23"/>
                <a:gd name="T12" fmla="*/ 26 w 31"/>
                <a:gd name="T13" fmla="*/ 11 h 23"/>
                <a:gd name="T14" fmla="*/ 15 w 31"/>
                <a:gd name="T15" fmla="*/ 12 h 23"/>
                <a:gd name="T16" fmla="*/ 13 w 31"/>
                <a:gd name="T17" fmla="*/ 14 h 23"/>
                <a:gd name="T18" fmla="*/ 10 w 31"/>
                <a:gd name="T19" fmla="*/ 12 h 23"/>
                <a:gd name="T20" fmla="*/ 12 w 31"/>
                <a:gd name="T21" fmla="*/ 9 h 23"/>
                <a:gd name="T22" fmla="*/ 15 w 31"/>
                <a:gd name="T23" fmla="*/ 11 h 23"/>
                <a:gd name="T24" fmla="*/ 26 w 31"/>
                <a:gd name="T25" fmla="*/ 10 h 23"/>
                <a:gd name="T26" fmla="*/ 31 w 31"/>
                <a:gd name="T27" fmla="*/ 6 h 23"/>
                <a:gd name="T28" fmla="*/ 10 w 31"/>
                <a:gd name="T2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23">
                  <a:moveTo>
                    <a:pt x="10" y="1"/>
                  </a:moveTo>
                  <a:cubicBezTo>
                    <a:pt x="1" y="2"/>
                    <a:pt x="0" y="9"/>
                    <a:pt x="0" y="9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3" y="23"/>
                    <a:pt x="11" y="23"/>
                  </a:cubicBezTo>
                  <a:cubicBezTo>
                    <a:pt x="19" y="23"/>
                    <a:pt x="31" y="13"/>
                    <a:pt x="31" y="13"/>
                  </a:cubicBezTo>
                  <a:cubicBezTo>
                    <a:pt x="31" y="13"/>
                    <a:pt x="26" y="15"/>
                    <a:pt x="2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3"/>
                    <a:pt x="14" y="14"/>
                    <a:pt x="13" y="14"/>
                  </a:cubicBezTo>
                  <a:cubicBezTo>
                    <a:pt x="11" y="15"/>
                    <a:pt x="10" y="14"/>
                    <a:pt x="10" y="12"/>
                  </a:cubicBezTo>
                  <a:cubicBezTo>
                    <a:pt x="10" y="11"/>
                    <a:pt x="11" y="10"/>
                    <a:pt x="12" y="9"/>
                  </a:cubicBezTo>
                  <a:cubicBezTo>
                    <a:pt x="13" y="9"/>
                    <a:pt x="14" y="10"/>
                    <a:pt x="15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6"/>
                    <a:pt x="31" y="6"/>
                    <a:pt x="31" y="6"/>
                  </a:cubicBezTo>
                  <a:cubicBezTo>
                    <a:pt x="31" y="6"/>
                    <a:pt x="19" y="0"/>
                    <a:pt x="10" y="1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3"/>
            <p:cNvSpPr>
              <a:spLocks/>
            </p:cNvSpPr>
            <p:nvPr/>
          </p:nvSpPr>
          <p:spPr bwMode="auto">
            <a:xfrm>
              <a:off x="7319963" y="5735638"/>
              <a:ext cx="279400" cy="223837"/>
            </a:xfrm>
            <a:custGeom>
              <a:avLst/>
              <a:gdLst>
                <a:gd name="T0" fmla="*/ 110 w 110"/>
                <a:gd name="T1" fmla="*/ 0 h 88"/>
                <a:gd name="T2" fmla="*/ 109 w 110"/>
                <a:gd name="T3" fmla="*/ 2 h 88"/>
                <a:gd name="T4" fmla="*/ 108 w 110"/>
                <a:gd name="T5" fmla="*/ 6 h 88"/>
                <a:gd name="T6" fmla="*/ 105 w 110"/>
                <a:gd name="T7" fmla="*/ 13 h 88"/>
                <a:gd name="T8" fmla="*/ 100 w 110"/>
                <a:gd name="T9" fmla="*/ 21 h 88"/>
                <a:gd name="T10" fmla="*/ 93 w 110"/>
                <a:gd name="T11" fmla="*/ 30 h 88"/>
                <a:gd name="T12" fmla="*/ 85 w 110"/>
                <a:gd name="T13" fmla="*/ 39 h 88"/>
                <a:gd name="T14" fmla="*/ 75 w 110"/>
                <a:gd name="T15" fmla="*/ 48 h 88"/>
                <a:gd name="T16" fmla="*/ 70 w 110"/>
                <a:gd name="T17" fmla="*/ 52 h 88"/>
                <a:gd name="T18" fmla="*/ 65 w 110"/>
                <a:gd name="T19" fmla="*/ 56 h 88"/>
                <a:gd name="T20" fmla="*/ 53 w 110"/>
                <a:gd name="T21" fmla="*/ 64 h 88"/>
                <a:gd name="T22" fmla="*/ 42 w 110"/>
                <a:gd name="T23" fmla="*/ 71 h 88"/>
                <a:gd name="T24" fmla="*/ 31 w 110"/>
                <a:gd name="T25" fmla="*/ 76 h 88"/>
                <a:gd name="T26" fmla="*/ 21 w 110"/>
                <a:gd name="T27" fmla="*/ 81 h 88"/>
                <a:gd name="T28" fmla="*/ 12 w 110"/>
                <a:gd name="T29" fmla="*/ 84 h 88"/>
                <a:gd name="T30" fmla="*/ 6 w 110"/>
                <a:gd name="T31" fmla="*/ 87 h 88"/>
                <a:gd name="T32" fmla="*/ 0 w 110"/>
                <a:gd name="T33" fmla="*/ 88 h 88"/>
                <a:gd name="T34" fmla="*/ 5 w 110"/>
                <a:gd name="T35" fmla="*/ 85 h 88"/>
                <a:gd name="T36" fmla="*/ 19 w 110"/>
                <a:gd name="T37" fmla="*/ 76 h 88"/>
                <a:gd name="T38" fmla="*/ 28 w 110"/>
                <a:gd name="T39" fmla="*/ 71 h 88"/>
                <a:gd name="T40" fmla="*/ 38 w 110"/>
                <a:gd name="T41" fmla="*/ 64 h 88"/>
                <a:gd name="T42" fmla="*/ 44 w 110"/>
                <a:gd name="T43" fmla="*/ 61 h 88"/>
                <a:gd name="T44" fmla="*/ 49 w 110"/>
                <a:gd name="T45" fmla="*/ 57 h 88"/>
                <a:gd name="T46" fmla="*/ 60 w 110"/>
                <a:gd name="T47" fmla="*/ 49 h 88"/>
                <a:gd name="T48" fmla="*/ 65 w 110"/>
                <a:gd name="T49" fmla="*/ 46 h 88"/>
                <a:gd name="T50" fmla="*/ 70 w 110"/>
                <a:gd name="T51" fmla="*/ 42 h 88"/>
                <a:gd name="T52" fmla="*/ 80 w 110"/>
                <a:gd name="T53" fmla="*/ 33 h 88"/>
                <a:gd name="T54" fmla="*/ 89 w 110"/>
                <a:gd name="T55" fmla="*/ 25 h 88"/>
                <a:gd name="T56" fmla="*/ 96 w 110"/>
                <a:gd name="T57" fmla="*/ 18 h 88"/>
                <a:gd name="T58" fmla="*/ 102 w 110"/>
                <a:gd name="T59" fmla="*/ 11 h 88"/>
                <a:gd name="T60" fmla="*/ 106 w 110"/>
                <a:gd name="T61" fmla="*/ 5 h 88"/>
                <a:gd name="T62" fmla="*/ 110 w 110"/>
                <a:gd name="T6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0" h="88">
                  <a:moveTo>
                    <a:pt x="110" y="0"/>
                  </a:moveTo>
                  <a:cubicBezTo>
                    <a:pt x="110" y="0"/>
                    <a:pt x="110" y="0"/>
                    <a:pt x="109" y="2"/>
                  </a:cubicBezTo>
                  <a:cubicBezTo>
                    <a:pt x="109" y="3"/>
                    <a:pt x="109" y="4"/>
                    <a:pt x="108" y="6"/>
                  </a:cubicBezTo>
                  <a:cubicBezTo>
                    <a:pt x="107" y="8"/>
                    <a:pt x="106" y="10"/>
                    <a:pt x="105" y="13"/>
                  </a:cubicBezTo>
                  <a:cubicBezTo>
                    <a:pt x="104" y="15"/>
                    <a:pt x="102" y="18"/>
                    <a:pt x="100" y="21"/>
                  </a:cubicBezTo>
                  <a:cubicBezTo>
                    <a:pt x="98" y="24"/>
                    <a:pt x="96" y="26"/>
                    <a:pt x="93" y="30"/>
                  </a:cubicBezTo>
                  <a:cubicBezTo>
                    <a:pt x="91" y="33"/>
                    <a:pt x="88" y="36"/>
                    <a:pt x="85" y="39"/>
                  </a:cubicBezTo>
                  <a:cubicBezTo>
                    <a:pt x="82" y="42"/>
                    <a:pt x="79" y="45"/>
                    <a:pt x="75" y="48"/>
                  </a:cubicBezTo>
                  <a:cubicBezTo>
                    <a:pt x="74" y="49"/>
                    <a:pt x="72" y="51"/>
                    <a:pt x="70" y="52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61" y="59"/>
                    <a:pt x="57" y="61"/>
                    <a:pt x="53" y="64"/>
                  </a:cubicBezTo>
                  <a:cubicBezTo>
                    <a:pt x="50" y="66"/>
                    <a:pt x="46" y="69"/>
                    <a:pt x="42" y="71"/>
                  </a:cubicBezTo>
                  <a:cubicBezTo>
                    <a:pt x="38" y="73"/>
                    <a:pt x="35" y="75"/>
                    <a:pt x="31" y="76"/>
                  </a:cubicBezTo>
                  <a:cubicBezTo>
                    <a:pt x="28" y="78"/>
                    <a:pt x="24" y="79"/>
                    <a:pt x="21" y="81"/>
                  </a:cubicBezTo>
                  <a:cubicBezTo>
                    <a:pt x="18" y="82"/>
                    <a:pt x="15" y="83"/>
                    <a:pt x="12" y="84"/>
                  </a:cubicBezTo>
                  <a:cubicBezTo>
                    <a:pt x="10" y="85"/>
                    <a:pt x="8" y="86"/>
                    <a:pt x="6" y="87"/>
                  </a:cubicBezTo>
                  <a:cubicBezTo>
                    <a:pt x="2" y="88"/>
                    <a:pt x="0" y="88"/>
                    <a:pt x="0" y="88"/>
                  </a:cubicBezTo>
                  <a:cubicBezTo>
                    <a:pt x="0" y="88"/>
                    <a:pt x="2" y="87"/>
                    <a:pt x="5" y="85"/>
                  </a:cubicBezTo>
                  <a:cubicBezTo>
                    <a:pt x="8" y="83"/>
                    <a:pt x="13" y="80"/>
                    <a:pt x="19" y="76"/>
                  </a:cubicBezTo>
                  <a:cubicBezTo>
                    <a:pt x="22" y="75"/>
                    <a:pt x="25" y="73"/>
                    <a:pt x="28" y="71"/>
                  </a:cubicBezTo>
                  <a:cubicBezTo>
                    <a:pt x="31" y="69"/>
                    <a:pt x="35" y="66"/>
                    <a:pt x="38" y="64"/>
                  </a:cubicBezTo>
                  <a:cubicBezTo>
                    <a:pt x="40" y="63"/>
                    <a:pt x="42" y="62"/>
                    <a:pt x="44" y="61"/>
                  </a:cubicBezTo>
                  <a:cubicBezTo>
                    <a:pt x="45" y="60"/>
                    <a:pt x="47" y="58"/>
                    <a:pt x="49" y="57"/>
                  </a:cubicBezTo>
                  <a:cubicBezTo>
                    <a:pt x="53" y="55"/>
                    <a:pt x="56" y="52"/>
                    <a:pt x="60" y="49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7" y="44"/>
                    <a:pt x="68" y="43"/>
                    <a:pt x="70" y="42"/>
                  </a:cubicBezTo>
                  <a:cubicBezTo>
                    <a:pt x="74" y="39"/>
                    <a:pt x="77" y="36"/>
                    <a:pt x="80" y="33"/>
                  </a:cubicBezTo>
                  <a:cubicBezTo>
                    <a:pt x="83" y="31"/>
                    <a:pt x="86" y="28"/>
                    <a:pt x="89" y="25"/>
                  </a:cubicBezTo>
                  <a:cubicBezTo>
                    <a:pt x="91" y="23"/>
                    <a:pt x="94" y="20"/>
                    <a:pt x="96" y="18"/>
                  </a:cubicBezTo>
                  <a:cubicBezTo>
                    <a:pt x="99" y="15"/>
                    <a:pt x="100" y="13"/>
                    <a:pt x="102" y="11"/>
                  </a:cubicBezTo>
                  <a:cubicBezTo>
                    <a:pt x="104" y="9"/>
                    <a:pt x="105" y="7"/>
                    <a:pt x="106" y="5"/>
                  </a:cubicBezTo>
                  <a:cubicBezTo>
                    <a:pt x="109" y="2"/>
                    <a:pt x="110" y="0"/>
                    <a:pt x="110" y="0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1" name="TextBox 1"/>
          <p:cNvSpPr txBox="1"/>
          <p:nvPr/>
        </p:nvSpPr>
        <p:spPr>
          <a:xfrm>
            <a:off x="1087455" y="2545754"/>
            <a:ext cx="10100679" cy="2123630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新年总结</a:t>
            </a:r>
            <a:r>
              <a:rPr lang="en-US" altLang="zh-CN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/</a:t>
            </a:r>
            <a:r>
              <a:rPr lang="zh-CN" altLang="en-US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计划</a:t>
            </a:r>
            <a:r>
              <a:rPr lang="en-US" altLang="zh-CN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/</a:t>
            </a:r>
            <a:r>
              <a:rPr lang="zh-CN" altLang="en-US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汇报</a:t>
            </a:r>
            <a:r>
              <a:rPr lang="en-US" altLang="zh-CN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PPT</a:t>
            </a:r>
            <a:r>
              <a:rPr lang="zh-CN" altLang="en-US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模板</a:t>
            </a:r>
            <a:endParaRPr lang="zh-CN" altLang="en-US" sz="6600" b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152" name="组合 151"/>
          <p:cNvGrpSpPr/>
          <p:nvPr/>
        </p:nvGrpSpPr>
        <p:grpSpPr>
          <a:xfrm>
            <a:off x="9158876" y="6338021"/>
            <a:ext cx="715962" cy="746126"/>
            <a:chOff x="6961188" y="3184525"/>
            <a:chExt cx="715962" cy="746126"/>
          </a:xfrm>
        </p:grpSpPr>
        <p:sp>
          <p:nvSpPr>
            <p:cNvPr id="153" name="Freeform 85"/>
            <p:cNvSpPr>
              <a:spLocks/>
            </p:cNvSpPr>
            <p:nvPr/>
          </p:nvSpPr>
          <p:spPr bwMode="auto">
            <a:xfrm>
              <a:off x="7251700" y="3184525"/>
              <a:ext cx="198438" cy="355600"/>
            </a:xfrm>
            <a:custGeom>
              <a:avLst/>
              <a:gdLst>
                <a:gd name="T0" fmla="*/ 8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2 h 39"/>
                <a:gd name="T12" fmla="*/ 8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8" y="38"/>
                  </a:moveTo>
                  <a:cubicBezTo>
                    <a:pt x="4" y="35"/>
                    <a:pt x="1" y="29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7"/>
                    <a:pt x="14" y="8"/>
                    <a:pt x="15" y="10"/>
                  </a:cubicBezTo>
                  <a:cubicBezTo>
                    <a:pt x="22" y="15"/>
                    <a:pt x="19" y="26"/>
                    <a:pt x="15" y="32"/>
                  </a:cubicBezTo>
                  <a:cubicBezTo>
                    <a:pt x="14" y="33"/>
                    <a:pt x="9" y="39"/>
                    <a:pt x="8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86"/>
            <p:cNvSpPr>
              <a:spLocks/>
            </p:cNvSpPr>
            <p:nvPr/>
          </p:nvSpPr>
          <p:spPr bwMode="auto">
            <a:xfrm>
              <a:off x="7296150" y="3349625"/>
              <a:ext cx="26988" cy="180975"/>
            </a:xfrm>
            <a:custGeom>
              <a:avLst/>
              <a:gdLst>
                <a:gd name="T0" fmla="*/ 3 w 3"/>
                <a:gd name="T1" fmla="*/ 20 h 20"/>
                <a:gd name="T2" fmla="*/ 0 w 3"/>
                <a:gd name="T3" fmla="*/ 10 h 20"/>
                <a:gd name="T4" fmla="*/ 0 w 3"/>
                <a:gd name="T5" fmla="*/ 5 h 20"/>
                <a:gd name="T6" fmla="*/ 0 w 3"/>
                <a:gd name="T7" fmla="*/ 0 h 20"/>
                <a:gd name="T8" fmla="*/ 1 w 3"/>
                <a:gd name="T9" fmla="*/ 10 h 20"/>
                <a:gd name="T10" fmla="*/ 2 w 3"/>
                <a:gd name="T11" fmla="*/ 15 h 20"/>
                <a:gd name="T12" fmla="*/ 3 w 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0">
                  <a:moveTo>
                    <a:pt x="3" y="20"/>
                  </a:moveTo>
                  <a:cubicBezTo>
                    <a:pt x="1" y="17"/>
                    <a:pt x="0" y="14"/>
                    <a:pt x="0" y="10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3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87"/>
            <p:cNvSpPr>
              <a:spLocks/>
            </p:cNvSpPr>
            <p:nvPr/>
          </p:nvSpPr>
          <p:spPr bwMode="auto">
            <a:xfrm>
              <a:off x="7332663" y="3313113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88"/>
            <p:cNvSpPr>
              <a:spLocks/>
            </p:cNvSpPr>
            <p:nvPr/>
          </p:nvSpPr>
          <p:spPr bwMode="auto">
            <a:xfrm>
              <a:off x="7350125" y="3349625"/>
              <a:ext cx="36513" cy="163513"/>
            </a:xfrm>
            <a:custGeom>
              <a:avLst/>
              <a:gdLst>
                <a:gd name="T0" fmla="*/ 0 w 4"/>
                <a:gd name="T1" fmla="*/ 18 h 18"/>
                <a:gd name="T2" fmla="*/ 3 w 4"/>
                <a:gd name="T3" fmla="*/ 0 h 18"/>
                <a:gd name="T4" fmla="*/ 3 w 4"/>
                <a:gd name="T5" fmla="*/ 10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1" y="12"/>
                    <a:pt x="3" y="7"/>
                    <a:pt x="3" y="0"/>
                  </a:cubicBezTo>
                  <a:cubicBezTo>
                    <a:pt x="4" y="4"/>
                    <a:pt x="4" y="7"/>
                    <a:pt x="3" y="10"/>
                  </a:cubicBezTo>
                  <a:cubicBezTo>
                    <a:pt x="2" y="13"/>
                    <a:pt x="1" y="16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89"/>
            <p:cNvSpPr>
              <a:spLocks/>
            </p:cNvSpPr>
            <p:nvPr/>
          </p:nvSpPr>
          <p:spPr bwMode="auto">
            <a:xfrm>
              <a:off x="7350125" y="3403600"/>
              <a:ext cx="327025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0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0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7"/>
                    <a:pt x="29" y="9"/>
                  </a:cubicBezTo>
                  <a:cubicBezTo>
                    <a:pt x="26" y="17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90"/>
            <p:cNvSpPr>
              <a:spLocks/>
            </p:cNvSpPr>
            <p:nvPr/>
          </p:nvSpPr>
          <p:spPr bwMode="auto">
            <a:xfrm>
              <a:off x="7350125" y="3430588"/>
              <a:ext cx="153988" cy="119063"/>
            </a:xfrm>
            <a:custGeom>
              <a:avLst/>
              <a:gdLst>
                <a:gd name="T0" fmla="*/ 0 w 17"/>
                <a:gd name="T1" fmla="*/ 13 h 13"/>
                <a:gd name="T2" fmla="*/ 8 w 17"/>
                <a:gd name="T3" fmla="*/ 5 h 13"/>
                <a:gd name="T4" fmla="*/ 12 w 17"/>
                <a:gd name="T5" fmla="*/ 2 h 13"/>
                <a:gd name="T6" fmla="*/ 17 w 17"/>
                <a:gd name="T7" fmla="*/ 0 h 13"/>
                <a:gd name="T8" fmla="*/ 8 w 17"/>
                <a:gd name="T9" fmla="*/ 6 h 13"/>
                <a:gd name="T10" fmla="*/ 4 w 17"/>
                <a:gd name="T11" fmla="*/ 9 h 13"/>
                <a:gd name="T12" fmla="*/ 0 w 1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2" y="9"/>
                    <a:pt x="5" y="7"/>
                    <a:pt x="8" y="5"/>
                  </a:cubicBezTo>
                  <a:cubicBezTo>
                    <a:pt x="9" y="4"/>
                    <a:pt x="11" y="3"/>
                    <a:pt x="12" y="2"/>
                  </a:cubicBezTo>
                  <a:cubicBezTo>
                    <a:pt x="14" y="2"/>
                    <a:pt x="15" y="1"/>
                    <a:pt x="17" y="0"/>
                  </a:cubicBezTo>
                  <a:cubicBezTo>
                    <a:pt x="14" y="2"/>
                    <a:pt x="11" y="4"/>
                    <a:pt x="8" y="6"/>
                  </a:cubicBezTo>
                  <a:cubicBezTo>
                    <a:pt x="7" y="7"/>
                    <a:pt x="5" y="8"/>
                    <a:pt x="4" y="9"/>
                  </a:cubicBezTo>
                  <a:cubicBezTo>
                    <a:pt x="3" y="10"/>
                    <a:pt x="1" y="11"/>
                    <a:pt x="0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91"/>
            <p:cNvSpPr>
              <a:spLocks/>
            </p:cNvSpPr>
            <p:nvPr/>
          </p:nvSpPr>
          <p:spPr bwMode="auto">
            <a:xfrm>
              <a:off x="7359650" y="3457575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92"/>
            <p:cNvSpPr>
              <a:spLocks/>
            </p:cNvSpPr>
            <p:nvPr/>
          </p:nvSpPr>
          <p:spPr bwMode="auto">
            <a:xfrm>
              <a:off x="7378700" y="3513138"/>
              <a:ext cx="161925" cy="44450"/>
            </a:xfrm>
            <a:custGeom>
              <a:avLst/>
              <a:gdLst>
                <a:gd name="T0" fmla="*/ 0 w 18"/>
                <a:gd name="T1" fmla="*/ 5 h 5"/>
                <a:gd name="T2" fmla="*/ 18 w 18"/>
                <a:gd name="T3" fmla="*/ 0 h 5"/>
                <a:gd name="T4" fmla="*/ 9 w 18"/>
                <a:gd name="T5" fmla="*/ 4 h 5"/>
                <a:gd name="T6" fmla="*/ 0 w 1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">
                  <a:moveTo>
                    <a:pt x="0" y="5"/>
                  </a:moveTo>
                  <a:cubicBezTo>
                    <a:pt x="6" y="4"/>
                    <a:pt x="12" y="3"/>
                    <a:pt x="18" y="0"/>
                  </a:cubicBezTo>
                  <a:cubicBezTo>
                    <a:pt x="15" y="2"/>
                    <a:pt x="12" y="3"/>
                    <a:pt x="9" y="4"/>
                  </a:cubicBezTo>
                  <a:cubicBezTo>
                    <a:pt x="6" y="5"/>
                    <a:pt x="3" y="5"/>
                    <a:pt x="0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93"/>
            <p:cNvSpPr>
              <a:spLocks/>
            </p:cNvSpPr>
            <p:nvPr/>
          </p:nvSpPr>
          <p:spPr bwMode="auto">
            <a:xfrm>
              <a:off x="7342188" y="3567113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3 h 26"/>
                <a:gd name="T4" fmla="*/ 25 w 31"/>
                <a:gd name="T5" fmla="*/ 15 h 26"/>
                <a:gd name="T6" fmla="*/ 24 w 31"/>
                <a:gd name="T7" fmla="*/ 24 h 26"/>
                <a:gd name="T8" fmla="*/ 20 w 31"/>
                <a:gd name="T9" fmla="*/ 24 h 26"/>
                <a:gd name="T10" fmla="*/ 2 w 31"/>
                <a:gd name="T11" fmla="*/ 9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4" y="24"/>
                  </a:cubicBezTo>
                  <a:cubicBezTo>
                    <a:pt x="22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9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94"/>
            <p:cNvSpPr>
              <a:spLocks/>
            </p:cNvSpPr>
            <p:nvPr/>
          </p:nvSpPr>
          <p:spPr bwMode="auto">
            <a:xfrm>
              <a:off x="7350125" y="3576638"/>
              <a:ext cx="173038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1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1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95"/>
            <p:cNvSpPr>
              <a:spLocks/>
            </p:cNvSpPr>
            <p:nvPr/>
          </p:nvSpPr>
          <p:spPr bwMode="auto">
            <a:xfrm>
              <a:off x="7350125" y="3586163"/>
              <a:ext cx="173038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9"/>
                    <a:pt x="19" y="15"/>
                  </a:cubicBezTo>
                  <a:cubicBezTo>
                    <a:pt x="12" y="10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96"/>
            <p:cNvSpPr>
              <a:spLocks/>
            </p:cNvSpPr>
            <p:nvPr/>
          </p:nvSpPr>
          <p:spPr bwMode="auto">
            <a:xfrm>
              <a:off x="7350125" y="3603625"/>
              <a:ext cx="109538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9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97"/>
            <p:cNvSpPr>
              <a:spLocks/>
            </p:cNvSpPr>
            <p:nvPr/>
          </p:nvSpPr>
          <p:spPr bwMode="auto">
            <a:xfrm>
              <a:off x="7169150" y="3576638"/>
              <a:ext cx="209550" cy="354013"/>
            </a:xfrm>
            <a:custGeom>
              <a:avLst/>
              <a:gdLst>
                <a:gd name="T0" fmla="*/ 17 w 23"/>
                <a:gd name="T1" fmla="*/ 1 h 39"/>
                <a:gd name="T2" fmla="*/ 22 w 23"/>
                <a:gd name="T3" fmla="*/ 17 h 39"/>
                <a:gd name="T4" fmla="*/ 15 w 23"/>
                <a:gd name="T5" fmla="*/ 29 h 39"/>
                <a:gd name="T6" fmla="*/ 7 w 23"/>
                <a:gd name="T7" fmla="*/ 32 h 39"/>
                <a:gd name="T8" fmla="*/ 5 w 23"/>
                <a:gd name="T9" fmla="*/ 28 h 39"/>
                <a:gd name="T10" fmla="*/ 10 w 23"/>
                <a:gd name="T11" fmla="*/ 6 h 39"/>
                <a:gd name="T12" fmla="*/ 17 w 23"/>
                <a:gd name="T13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9">
                  <a:moveTo>
                    <a:pt x="17" y="1"/>
                  </a:moveTo>
                  <a:cubicBezTo>
                    <a:pt x="21" y="6"/>
                    <a:pt x="23" y="11"/>
                    <a:pt x="22" y="17"/>
                  </a:cubicBezTo>
                  <a:cubicBezTo>
                    <a:pt x="22" y="22"/>
                    <a:pt x="19" y="25"/>
                    <a:pt x="15" y="29"/>
                  </a:cubicBezTo>
                  <a:cubicBezTo>
                    <a:pt x="14" y="30"/>
                    <a:pt x="8" y="39"/>
                    <a:pt x="7" y="32"/>
                  </a:cubicBezTo>
                  <a:cubicBezTo>
                    <a:pt x="6" y="30"/>
                    <a:pt x="6" y="29"/>
                    <a:pt x="5" y="28"/>
                  </a:cubicBezTo>
                  <a:cubicBezTo>
                    <a:pt x="0" y="21"/>
                    <a:pt x="4" y="11"/>
                    <a:pt x="10" y="6"/>
                  </a:cubicBezTo>
                  <a:cubicBezTo>
                    <a:pt x="11" y="5"/>
                    <a:pt x="17" y="0"/>
                    <a:pt x="17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98"/>
            <p:cNvSpPr>
              <a:spLocks/>
            </p:cNvSpPr>
            <p:nvPr/>
          </p:nvSpPr>
          <p:spPr bwMode="auto">
            <a:xfrm>
              <a:off x="7323138" y="3586163"/>
              <a:ext cx="19050" cy="190500"/>
            </a:xfrm>
            <a:custGeom>
              <a:avLst/>
              <a:gdLst>
                <a:gd name="T0" fmla="*/ 0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5 h 21"/>
                <a:gd name="T12" fmla="*/ 0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0" y="0"/>
                  </a:moveTo>
                  <a:cubicBezTo>
                    <a:pt x="2" y="3"/>
                    <a:pt x="2" y="7"/>
                    <a:pt x="2" y="11"/>
                  </a:cubicBezTo>
                  <a:cubicBezTo>
                    <a:pt x="2" y="12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7"/>
                    <a:pt x="1" y="14"/>
                    <a:pt x="1" y="11"/>
                  </a:cubicBezTo>
                  <a:cubicBezTo>
                    <a:pt x="1" y="9"/>
                    <a:pt x="1" y="7"/>
                    <a:pt x="1" y="5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99"/>
            <p:cNvSpPr>
              <a:spLocks/>
            </p:cNvSpPr>
            <p:nvPr/>
          </p:nvSpPr>
          <p:spPr bwMode="auto">
            <a:xfrm>
              <a:off x="7269163" y="3586163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00"/>
            <p:cNvSpPr>
              <a:spLocks/>
            </p:cNvSpPr>
            <p:nvPr/>
          </p:nvSpPr>
          <p:spPr bwMode="auto">
            <a:xfrm>
              <a:off x="7232650" y="3594100"/>
              <a:ext cx="63500" cy="155575"/>
            </a:xfrm>
            <a:custGeom>
              <a:avLst/>
              <a:gdLst>
                <a:gd name="T0" fmla="*/ 7 w 7"/>
                <a:gd name="T1" fmla="*/ 0 h 17"/>
                <a:gd name="T2" fmla="*/ 0 w 7"/>
                <a:gd name="T3" fmla="*/ 17 h 17"/>
                <a:gd name="T4" fmla="*/ 3 w 7"/>
                <a:gd name="T5" fmla="*/ 8 h 17"/>
                <a:gd name="T6" fmla="*/ 7 w 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5" y="6"/>
                    <a:pt x="2" y="11"/>
                    <a:pt x="0" y="17"/>
                  </a:cubicBezTo>
                  <a:cubicBezTo>
                    <a:pt x="1" y="14"/>
                    <a:pt x="2" y="11"/>
                    <a:pt x="3" y="8"/>
                  </a:cubicBezTo>
                  <a:cubicBezTo>
                    <a:pt x="4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01"/>
            <p:cNvSpPr>
              <a:spLocks/>
            </p:cNvSpPr>
            <p:nvPr/>
          </p:nvSpPr>
          <p:spPr bwMode="auto">
            <a:xfrm>
              <a:off x="6961188" y="3494088"/>
              <a:ext cx="344488" cy="192088"/>
            </a:xfrm>
            <a:custGeom>
              <a:avLst/>
              <a:gdLst>
                <a:gd name="T0" fmla="*/ 38 w 38"/>
                <a:gd name="T1" fmla="*/ 8 h 21"/>
                <a:gd name="T2" fmla="*/ 26 w 38"/>
                <a:gd name="T3" fmla="*/ 19 h 21"/>
                <a:gd name="T4" fmla="*/ 13 w 38"/>
                <a:gd name="T5" fmla="*/ 18 h 21"/>
                <a:gd name="T6" fmla="*/ 5 w 38"/>
                <a:gd name="T7" fmla="*/ 12 h 21"/>
                <a:gd name="T8" fmla="*/ 9 w 38"/>
                <a:gd name="T9" fmla="*/ 9 h 21"/>
                <a:gd name="T10" fmla="*/ 31 w 38"/>
                <a:gd name="T11" fmla="*/ 3 h 21"/>
                <a:gd name="T12" fmla="*/ 38 w 38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1">
                  <a:moveTo>
                    <a:pt x="38" y="8"/>
                  </a:moveTo>
                  <a:cubicBezTo>
                    <a:pt x="36" y="13"/>
                    <a:pt x="31" y="18"/>
                    <a:pt x="26" y="19"/>
                  </a:cubicBezTo>
                  <a:cubicBezTo>
                    <a:pt x="21" y="21"/>
                    <a:pt x="17" y="20"/>
                    <a:pt x="13" y="18"/>
                  </a:cubicBezTo>
                  <a:cubicBezTo>
                    <a:pt x="11" y="18"/>
                    <a:pt x="0" y="16"/>
                    <a:pt x="5" y="12"/>
                  </a:cubicBezTo>
                  <a:cubicBezTo>
                    <a:pt x="7" y="11"/>
                    <a:pt x="8" y="10"/>
                    <a:pt x="9" y="9"/>
                  </a:cubicBezTo>
                  <a:cubicBezTo>
                    <a:pt x="13" y="1"/>
                    <a:pt x="24" y="0"/>
                    <a:pt x="31" y="3"/>
                  </a:cubicBezTo>
                  <a:cubicBezTo>
                    <a:pt x="32" y="4"/>
                    <a:pt x="38" y="7"/>
                    <a:pt x="38" y="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02"/>
            <p:cNvSpPr>
              <a:spLocks/>
            </p:cNvSpPr>
            <p:nvPr/>
          </p:nvSpPr>
          <p:spPr bwMode="auto">
            <a:xfrm>
              <a:off x="7132638" y="3567113"/>
              <a:ext cx="173038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5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3" y="5"/>
                    <a:pt x="10" y="6"/>
                  </a:cubicBezTo>
                  <a:cubicBezTo>
                    <a:pt x="9" y="7"/>
                    <a:pt x="7" y="7"/>
                    <a:pt x="5" y="8"/>
                  </a:cubicBezTo>
                  <a:cubicBezTo>
                    <a:pt x="3" y="8"/>
                    <a:pt x="2" y="8"/>
                    <a:pt x="0" y="9"/>
                  </a:cubicBezTo>
                  <a:cubicBezTo>
                    <a:pt x="3" y="8"/>
                    <a:pt x="7" y="7"/>
                    <a:pt x="10" y="5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1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03"/>
            <p:cNvSpPr>
              <a:spLocks/>
            </p:cNvSpPr>
            <p:nvPr/>
          </p:nvSpPr>
          <p:spPr bwMode="auto">
            <a:xfrm>
              <a:off x="7088188" y="3557588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2"/>
                    <a:pt x="8" y="4"/>
                    <a:pt x="0" y="6"/>
                  </a:cubicBezTo>
                  <a:cubicBezTo>
                    <a:pt x="8" y="3"/>
                    <a:pt x="15" y="1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04"/>
            <p:cNvSpPr>
              <a:spLocks/>
            </p:cNvSpPr>
            <p:nvPr/>
          </p:nvSpPr>
          <p:spPr bwMode="auto">
            <a:xfrm>
              <a:off x="7115175" y="3540125"/>
              <a:ext cx="171450" cy="17463"/>
            </a:xfrm>
            <a:custGeom>
              <a:avLst/>
              <a:gdLst>
                <a:gd name="T0" fmla="*/ 19 w 19"/>
                <a:gd name="T1" fmla="*/ 1 h 2"/>
                <a:gd name="T2" fmla="*/ 0 w 19"/>
                <a:gd name="T3" fmla="*/ 2 h 2"/>
                <a:gd name="T4" fmla="*/ 9 w 19"/>
                <a:gd name="T5" fmla="*/ 0 h 2"/>
                <a:gd name="T6" fmla="*/ 19 w 1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19" y="1"/>
                  </a:moveTo>
                  <a:cubicBezTo>
                    <a:pt x="12" y="1"/>
                    <a:pt x="6" y="1"/>
                    <a:pt x="0" y="2"/>
                  </a:cubicBezTo>
                  <a:cubicBezTo>
                    <a:pt x="3" y="1"/>
                    <a:pt x="6" y="1"/>
                    <a:pt x="9" y="0"/>
                  </a:cubicBezTo>
                  <a:cubicBezTo>
                    <a:pt x="12" y="0"/>
                    <a:pt x="16" y="0"/>
                    <a:pt x="19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05"/>
            <p:cNvSpPr>
              <a:spLocks/>
            </p:cNvSpPr>
            <p:nvPr/>
          </p:nvSpPr>
          <p:spPr bwMode="auto">
            <a:xfrm>
              <a:off x="7051675" y="3313113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2 h 27"/>
                <a:gd name="T4" fmla="*/ 5 w 29"/>
                <a:gd name="T5" fmla="*/ 11 h 27"/>
                <a:gd name="T6" fmla="*/ 6 w 29"/>
                <a:gd name="T7" fmla="*/ 1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2"/>
                  </a:cubicBezTo>
                  <a:cubicBezTo>
                    <a:pt x="8" y="20"/>
                    <a:pt x="7" y="15"/>
                    <a:pt x="5" y="11"/>
                  </a:cubicBezTo>
                  <a:cubicBezTo>
                    <a:pt x="4" y="9"/>
                    <a:pt x="0" y="0"/>
                    <a:pt x="6" y="1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5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06"/>
            <p:cNvSpPr>
              <a:spLocks/>
            </p:cNvSpPr>
            <p:nvPr/>
          </p:nvSpPr>
          <p:spPr bwMode="auto">
            <a:xfrm>
              <a:off x="7142163" y="3449638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6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0"/>
                    <a:pt x="11" y="9"/>
                    <a:pt x="8" y="7"/>
                  </a:cubicBezTo>
                  <a:cubicBezTo>
                    <a:pt x="7" y="6"/>
                    <a:pt x="5" y="5"/>
                    <a:pt x="4" y="4"/>
                  </a:cubicBezTo>
                  <a:cubicBezTo>
                    <a:pt x="3" y="3"/>
                    <a:pt x="1" y="2"/>
                    <a:pt x="0" y="0"/>
                  </a:cubicBezTo>
                  <a:cubicBezTo>
                    <a:pt x="3" y="2"/>
                    <a:pt x="6" y="5"/>
                    <a:pt x="9" y="6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07"/>
            <p:cNvSpPr>
              <a:spLocks/>
            </p:cNvSpPr>
            <p:nvPr/>
          </p:nvSpPr>
          <p:spPr bwMode="auto">
            <a:xfrm>
              <a:off x="7151688" y="3394075"/>
              <a:ext cx="163513" cy="136525"/>
            </a:xfrm>
            <a:custGeom>
              <a:avLst/>
              <a:gdLst>
                <a:gd name="T0" fmla="*/ 18 w 18"/>
                <a:gd name="T1" fmla="*/ 15 h 15"/>
                <a:gd name="T2" fmla="*/ 0 w 18"/>
                <a:gd name="T3" fmla="*/ 0 h 15"/>
                <a:gd name="T4" fmla="*/ 18 w 1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5">
                  <a:moveTo>
                    <a:pt x="18" y="15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08"/>
            <p:cNvSpPr>
              <a:spLocks/>
            </p:cNvSpPr>
            <p:nvPr/>
          </p:nvSpPr>
          <p:spPr bwMode="auto">
            <a:xfrm>
              <a:off x="7205663" y="3384550"/>
              <a:ext cx="109538" cy="128588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7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10"/>
                    <a:pt x="4" y="5"/>
                    <a:pt x="0" y="0"/>
                  </a:cubicBezTo>
                  <a:cubicBezTo>
                    <a:pt x="3" y="2"/>
                    <a:pt x="5" y="4"/>
                    <a:pt x="7" y="7"/>
                  </a:cubicBezTo>
                  <a:cubicBezTo>
                    <a:pt x="9" y="9"/>
                    <a:pt x="10" y="12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09"/>
            <p:cNvSpPr>
              <a:spLocks/>
            </p:cNvSpPr>
            <p:nvPr/>
          </p:nvSpPr>
          <p:spPr bwMode="auto">
            <a:xfrm>
              <a:off x="7242175" y="3476625"/>
              <a:ext cx="190500" cy="180975"/>
            </a:xfrm>
            <a:custGeom>
              <a:avLst/>
              <a:gdLst>
                <a:gd name="T0" fmla="*/ 19 w 21"/>
                <a:gd name="T1" fmla="*/ 5 h 20"/>
                <a:gd name="T2" fmla="*/ 20 w 21"/>
                <a:gd name="T3" fmla="*/ 5 h 20"/>
                <a:gd name="T4" fmla="*/ 14 w 21"/>
                <a:gd name="T5" fmla="*/ 6 h 20"/>
                <a:gd name="T6" fmla="*/ 15 w 21"/>
                <a:gd name="T7" fmla="*/ 2 h 20"/>
                <a:gd name="T8" fmla="*/ 15 w 21"/>
                <a:gd name="T9" fmla="*/ 1 h 20"/>
                <a:gd name="T10" fmla="*/ 15 w 21"/>
                <a:gd name="T11" fmla="*/ 0 h 20"/>
                <a:gd name="T12" fmla="*/ 11 w 21"/>
                <a:gd name="T13" fmla="*/ 4 h 20"/>
                <a:gd name="T14" fmla="*/ 9 w 21"/>
                <a:gd name="T15" fmla="*/ 1 h 20"/>
                <a:gd name="T16" fmla="*/ 8 w 21"/>
                <a:gd name="T17" fmla="*/ 0 h 20"/>
                <a:gd name="T18" fmla="*/ 8 w 21"/>
                <a:gd name="T19" fmla="*/ 0 h 20"/>
                <a:gd name="T20" fmla="*/ 8 w 21"/>
                <a:gd name="T21" fmla="*/ 3 h 20"/>
                <a:gd name="T22" fmla="*/ 6 w 21"/>
                <a:gd name="T23" fmla="*/ 2 h 20"/>
                <a:gd name="T24" fmla="*/ 5 w 21"/>
                <a:gd name="T25" fmla="*/ 1 h 20"/>
                <a:gd name="T26" fmla="*/ 4 w 21"/>
                <a:gd name="T27" fmla="*/ 1 h 20"/>
                <a:gd name="T28" fmla="*/ 6 w 21"/>
                <a:gd name="T29" fmla="*/ 6 h 20"/>
                <a:gd name="T30" fmla="*/ 2 w 21"/>
                <a:gd name="T31" fmla="*/ 6 h 20"/>
                <a:gd name="T32" fmla="*/ 1 w 21"/>
                <a:gd name="T33" fmla="*/ 7 h 20"/>
                <a:gd name="T34" fmla="*/ 0 w 21"/>
                <a:gd name="T35" fmla="*/ 7 h 20"/>
                <a:gd name="T36" fmla="*/ 5 w 21"/>
                <a:gd name="T37" fmla="*/ 10 h 20"/>
                <a:gd name="T38" fmla="*/ 2 w 21"/>
                <a:gd name="T39" fmla="*/ 12 h 20"/>
                <a:gd name="T40" fmla="*/ 1 w 21"/>
                <a:gd name="T41" fmla="*/ 13 h 20"/>
                <a:gd name="T42" fmla="*/ 0 w 21"/>
                <a:gd name="T43" fmla="*/ 14 h 20"/>
                <a:gd name="T44" fmla="*/ 6 w 21"/>
                <a:gd name="T45" fmla="*/ 13 h 20"/>
                <a:gd name="T46" fmla="*/ 5 w 21"/>
                <a:gd name="T47" fmla="*/ 17 h 20"/>
                <a:gd name="T48" fmla="*/ 5 w 21"/>
                <a:gd name="T49" fmla="*/ 18 h 20"/>
                <a:gd name="T50" fmla="*/ 5 w 21"/>
                <a:gd name="T51" fmla="*/ 19 h 20"/>
                <a:gd name="T52" fmla="*/ 9 w 21"/>
                <a:gd name="T53" fmla="*/ 15 h 20"/>
                <a:gd name="T54" fmla="*/ 10 w 21"/>
                <a:gd name="T55" fmla="*/ 19 h 20"/>
                <a:gd name="T56" fmla="*/ 11 w 21"/>
                <a:gd name="T57" fmla="*/ 20 h 20"/>
                <a:gd name="T58" fmla="*/ 11 w 21"/>
                <a:gd name="T59" fmla="*/ 20 h 20"/>
                <a:gd name="T60" fmla="*/ 12 w 21"/>
                <a:gd name="T61" fmla="*/ 15 h 20"/>
                <a:gd name="T62" fmla="*/ 16 w 21"/>
                <a:gd name="T63" fmla="*/ 17 h 20"/>
                <a:gd name="T64" fmla="*/ 17 w 21"/>
                <a:gd name="T65" fmla="*/ 17 h 20"/>
                <a:gd name="T66" fmla="*/ 18 w 21"/>
                <a:gd name="T67" fmla="*/ 18 h 20"/>
                <a:gd name="T68" fmla="*/ 15 w 21"/>
                <a:gd name="T69" fmla="*/ 13 h 20"/>
                <a:gd name="T70" fmla="*/ 19 w 21"/>
                <a:gd name="T71" fmla="*/ 12 h 20"/>
                <a:gd name="T72" fmla="*/ 20 w 21"/>
                <a:gd name="T73" fmla="*/ 12 h 20"/>
                <a:gd name="T74" fmla="*/ 21 w 21"/>
                <a:gd name="T75" fmla="*/ 12 h 20"/>
                <a:gd name="T76" fmla="*/ 16 w 21"/>
                <a:gd name="T77" fmla="*/ 9 h 20"/>
                <a:gd name="T78" fmla="*/ 18 w 21"/>
                <a:gd name="T79" fmla="*/ 7 h 20"/>
                <a:gd name="T80" fmla="*/ 19 w 21"/>
                <a:gd name="T8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0">
                  <a:moveTo>
                    <a:pt x="19" y="5"/>
                  </a:move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15" y="0"/>
                    <a:pt x="14" y="1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3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5" y="2"/>
                    <a:pt x="6" y="6"/>
                  </a:cubicBezTo>
                  <a:cubicBezTo>
                    <a:pt x="5" y="6"/>
                    <a:pt x="3" y="6"/>
                    <a:pt x="2" y="6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0"/>
                    <a:pt x="3" y="11"/>
                    <a:pt x="2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1" y="13"/>
                    <a:pt x="6" y="13"/>
                  </a:cubicBezTo>
                  <a:cubicBezTo>
                    <a:pt x="5" y="14"/>
                    <a:pt x="5" y="16"/>
                    <a:pt x="5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5" y="19"/>
                    <a:pt x="5" y="18"/>
                    <a:pt x="9" y="15"/>
                  </a:cubicBezTo>
                  <a:cubicBezTo>
                    <a:pt x="9" y="16"/>
                    <a:pt x="10" y="18"/>
                    <a:pt x="10" y="19"/>
                  </a:cubicBezTo>
                  <a:cubicBezTo>
                    <a:pt x="10" y="19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19"/>
                    <a:pt x="12" y="15"/>
                  </a:cubicBezTo>
                  <a:cubicBezTo>
                    <a:pt x="13" y="16"/>
                    <a:pt x="14" y="16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2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8"/>
                    <a:pt x="18" y="8"/>
                    <a:pt x="18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27160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16112" y="17463"/>
            <a:ext cx="11930743" cy="6829425"/>
            <a:chOff x="914401" y="17463"/>
            <a:chExt cx="10369550" cy="6829425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914401" y="17463"/>
              <a:ext cx="10369550" cy="6829425"/>
            </a:xfrm>
            <a:custGeom>
              <a:avLst/>
              <a:gdLst>
                <a:gd name="T0" fmla="*/ 6231 w 6532"/>
                <a:gd name="T1" fmla="*/ 304 h 4302"/>
                <a:gd name="T2" fmla="*/ 6231 w 6532"/>
                <a:gd name="T3" fmla="*/ 0 h 4302"/>
                <a:gd name="T4" fmla="*/ 302 w 6532"/>
                <a:gd name="T5" fmla="*/ 0 h 4302"/>
                <a:gd name="T6" fmla="*/ 302 w 6532"/>
                <a:gd name="T7" fmla="*/ 304 h 4302"/>
                <a:gd name="T8" fmla="*/ 0 w 6532"/>
                <a:gd name="T9" fmla="*/ 304 h 4302"/>
                <a:gd name="T10" fmla="*/ 0 w 6532"/>
                <a:gd name="T11" fmla="*/ 3999 h 4302"/>
                <a:gd name="T12" fmla="*/ 302 w 6532"/>
                <a:gd name="T13" fmla="*/ 3999 h 4302"/>
                <a:gd name="T14" fmla="*/ 302 w 6532"/>
                <a:gd name="T15" fmla="*/ 4302 h 4302"/>
                <a:gd name="T16" fmla="*/ 6231 w 6532"/>
                <a:gd name="T17" fmla="*/ 4302 h 4302"/>
                <a:gd name="T18" fmla="*/ 6231 w 6532"/>
                <a:gd name="T19" fmla="*/ 3999 h 4302"/>
                <a:gd name="T20" fmla="*/ 6532 w 6532"/>
                <a:gd name="T21" fmla="*/ 3999 h 4302"/>
                <a:gd name="T22" fmla="*/ 6532 w 6532"/>
                <a:gd name="T23" fmla="*/ 304 h 4302"/>
                <a:gd name="T24" fmla="*/ 6231 w 6532"/>
                <a:gd name="T25" fmla="*/ 304 h 4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32" h="4302">
                  <a:moveTo>
                    <a:pt x="6231" y="304"/>
                  </a:moveTo>
                  <a:lnTo>
                    <a:pt x="6231" y="0"/>
                  </a:lnTo>
                  <a:lnTo>
                    <a:pt x="302" y="0"/>
                  </a:lnTo>
                  <a:lnTo>
                    <a:pt x="302" y="304"/>
                  </a:lnTo>
                  <a:lnTo>
                    <a:pt x="0" y="304"/>
                  </a:lnTo>
                  <a:lnTo>
                    <a:pt x="0" y="3999"/>
                  </a:lnTo>
                  <a:lnTo>
                    <a:pt x="302" y="3999"/>
                  </a:lnTo>
                  <a:lnTo>
                    <a:pt x="302" y="4302"/>
                  </a:lnTo>
                  <a:lnTo>
                    <a:pt x="6231" y="4302"/>
                  </a:lnTo>
                  <a:lnTo>
                    <a:pt x="6231" y="3999"/>
                  </a:lnTo>
                  <a:lnTo>
                    <a:pt x="6532" y="3999"/>
                  </a:lnTo>
                  <a:lnTo>
                    <a:pt x="6532" y="304"/>
                  </a:lnTo>
                  <a:lnTo>
                    <a:pt x="6231" y="304"/>
                  </a:lnTo>
                  <a:close/>
                </a:path>
              </a:pathLst>
            </a:cu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993776" y="85725"/>
              <a:ext cx="10207625" cy="6669088"/>
            </a:xfrm>
            <a:custGeom>
              <a:avLst/>
              <a:gdLst>
                <a:gd name="T0" fmla="*/ 6136 w 6430"/>
                <a:gd name="T1" fmla="*/ 315 h 4201"/>
                <a:gd name="T2" fmla="*/ 6136 w 6430"/>
                <a:gd name="T3" fmla="*/ 0 h 4201"/>
                <a:gd name="T4" fmla="*/ 297 w 6430"/>
                <a:gd name="T5" fmla="*/ 0 h 4201"/>
                <a:gd name="T6" fmla="*/ 297 w 6430"/>
                <a:gd name="T7" fmla="*/ 315 h 4201"/>
                <a:gd name="T8" fmla="*/ 0 w 6430"/>
                <a:gd name="T9" fmla="*/ 315 h 4201"/>
                <a:gd name="T10" fmla="*/ 0 w 6430"/>
                <a:gd name="T11" fmla="*/ 3902 h 4201"/>
                <a:gd name="T12" fmla="*/ 297 w 6430"/>
                <a:gd name="T13" fmla="*/ 3902 h 4201"/>
                <a:gd name="T14" fmla="*/ 292 w 6430"/>
                <a:gd name="T15" fmla="*/ 4201 h 4201"/>
                <a:gd name="T16" fmla="*/ 6131 w 6430"/>
                <a:gd name="T17" fmla="*/ 4201 h 4201"/>
                <a:gd name="T18" fmla="*/ 6136 w 6430"/>
                <a:gd name="T19" fmla="*/ 3902 h 4201"/>
                <a:gd name="T20" fmla="*/ 6430 w 6430"/>
                <a:gd name="T21" fmla="*/ 3902 h 4201"/>
                <a:gd name="T22" fmla="*/ 6430 w 6430"/>
                <a:gd name="T23" fmla="*/ 315 h 4201"/>
                <a:gd name="T24" fmla="*/ 6136 w 6430"/>
                <a:gd name="T25" fmla="*/ 315 h 4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30" h="4201">
                  <a:moveTo>
                    <a:pt x="6136" y="315"/>
                  </a:moveTo>
                  <a:lnTo>
                    <a:pt x="6136" y="0"/>
                  </a:lnTo>
                  <a:lnTo>
                    <a:pt x="297" y="0"/>
                  </a:lnTo>
                  <a:lnTo>
                    <a:pt x="297" y="315"/>
                  </a:lnTo>
                  <a:lnTo>
                    <a:pt x="0" y="315"/>
                  </a:lnTo>
                  <a:lnTo>
                    <a:pt x="0" y="3902"/>
                  </a:lnTo>
                  <a:lnTo>
                    <a:pt x="297" y="3902"/>
                  </a:lnTo>
                  <a:lnTo>
                    <a:pt x="292" y="4201"/>
                  </a:lnTo>
                  <a:lnTo>
                    <a:pt x="6131" y="4201"/>
                  </a:lnTo>
                  <a:lnTo>
                    <a:pt x="6136" y="3902"/>
                  </a:lnTo>
                  <a:lnTo>
                    <a:pt x="6430" y="3902"/>
                  </a:lnTo>
                  <a:lnTo>
                    <a:pt x="6430" y="315"/>
                  </a:lnTo>
                  <a:lnTo>
                    <a:pt x="6136" y="315"/>
                  </a:lnTo>
                  <a:close/>
                </a:path>
              </a:pathLst>
            </a:cu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914401" y="17463"/>
              <a:ext cx="328613" cy="328613"/>
            </a:xfrm>
            <a:prstGeom prst="rect">
              <a:avLst/>
            </a:pr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10955338" y="17463"/>
              <a:ext cx="328613" cy="328613"/>
            </a:xfrm>
            <a:prstGeom prst="rect">
              <a:avLst/>
            </a:pr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0955338" y="6511925"/>
              <a:ext cx="328613" cy="328613"/>
            </a:xfrm>
            <a:prstGeom prst="rect">
              <a:avLst/>
            </a:pr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914401" y="6511925"/>
              <a:ext cx="328613" cy="328613"/>
            </a:xfrm>
            <a:prstGeom prst="rect">
              <a:avLst/>
            </a:pr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" name="Freeform 14"/>
          <p:cNvSpPr>
            <a:spLocks/>
          </p:cNvSpPr>
          <p:nvPr/>
        </p:nvSpPr>
        <p:spPr bwMode="auto">
          <a:xfrm>
            <a:off x="3543301" y="930275"/>
            <a:ext cx="1039813" cy="1316038"/>
          </a:xfrm>
          <a:custGeom>
            <a:avLst/>
            <a:gdLst>
              <a:gd name="T0" fmla="*/ 0 w 387"/>
              <a:gd name="T1" fmla="*/ 488 h 488"/>
              <a:gd name="T2" fmla="*/ 0 w 387"/>
              <a:gd name="T3" fmla="*/ 366 h 488"/>
              <a:gd name="T4" fmla="*/ 194 w 387"/>
              <a:gd name="T5" fmla="*/ 226 h 488"/>
              <a:gd name="T6" fmla="*/ 310 w 387"/>
              <a:gd name="T7" fmla="*/ 153 h 488"/>
              <a:gd name="T8" fmla="*/ 187 w 387"/>
              <a:gd name="T9" fmla="*/ 63 h 488"/>
              <a:gd name="T10" fmla="*/ 78 w 387"/>
              <a:gd name="T11" fmla="*/ 133 h 488"/>
              <a:gd name="T12" fmla="*/ 3 w 387"/>
              <a:gd name="T13" fmla="*/ 133 h 488"/>
              <a:gd name="T14" fmla="*/ 186 w 387"/>
              <a:gd name="T15" fmla="*/ 0 h 488"/>
              <a:gd name="T16" fmla="*/ 323 w 387"/>
              <a:gd name="T17" fmla="*/ 34 h 488"/>
              <a:gd name="T18" fmla="*/ 385 w 387"/>
              <a:gd name="T19" fmla="*/ 150 h 488"/>
              <a:gd name="T20" fmla="*/ 194 w 387"/>
              <a:gd name="T21" fmla="*/ 293 h 488"/>
              <a:gd name="T22" fmla="*/ 76 w 387"/>
              <a:gd name="T23" fmla="*/ 367 h 488"/>
              <a:gd name="T24" fmla="*/ 76 w 387"/>
              <a:gd name="T25" fmla="*/ 419 h 488"/>
              <a:gd name="T26" fmla="*/ 387 w 387"/>
              <a:gd name="T27" fmla="*/ 419 h 488"/>
              <a:gd name="T28" fmla="*/ 387 w 387"/>
              <a:gd name="T29" fmla="*/ 488 h 488"/>
              <a:gd name="T30" fmla="*/ 0 w 387"/>
              <a:gd name="T31" fmla="*/ 488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87" h="488">
                <a:moveTo>
                  <a:pt x="0" y="488"/>
                </a:moveTo>
                <a:cubicBezTo>
                  <a:pt x="0" y="366"/>
                  <a:pt x="0" y="366"/>
                  <a:pt x="0" y="366"/>
                </a:cubicBezTo>
                <a:cubicBezTo>
                  <a:pt x="0" y="240"/>
                  <a:pt x="136" y="226"/>
                  <a:pt x="194" y="226"/>
                </a:cubicBezTo>
                <a:cubicBezTo>
                  <a:pt x="295" y="226"/>
                  <a:pt x="310" y="180"/>
                  <a:pt x="310" y="153"/>
                </a:cubicBezTo>
                <a:cubicBezTo>
                  <a:pt x="310" y="97"/>
                  <a:pt x="263" y="63"/>
                  <a:pt x="187" y="63"/>
                </a:cubicBezTo>
                <a:cubicBezTo>
                  <a:pt x="138" y="63"/>
                  <a:pt x="85" y="88"/>
                  <a:pt x="78" y="133"/>
                </a:cubicBezTo>
                <a:cubicBezTo>
                  <a:pt x="3" y="133"/>
                  <a:pt x="3" y="133"/>
                  <a:pt x="3" y="133"/>
                </a:cubicBezTo>
                <a:cubicBezTo>
                  <a:pt x="9" y="42"/>
                  <a:pt x="98" y="0"/>
                  <a:pt x="186" y="0"/>
                </a:cubicBezTo>
                <a:cubicBezTo>
                  <a:pt x="240" y="0"/>
                  <a:pt x="288" y="12"/>
                  <a:pt x="323" y="34"/>
                </a:cubicBezTo>
                <a:cubicBezTo>
                  <a:pt x="364" y="60"/>
                  <a:pt x="385" y="99"/>
                  <a:pt x="385" y="150"/>
                </a:cubicBezTo>
                <a:cubicBezTo>
                  <a:pt x="385" y="250"/>
                  <a:pt x="328" y="293"/>
                  <a:pt x="194" y="293"/>
                </a:cubicBezTo>
                <a:cubicBezTo>
                  <a:pt x="120" y="293"/>
                  <a:pt x="76" y="320"/>
                  <a:pt x="76" y="367"/>
                </a:cubicBezTo>
                <a:cubicBezTo>
                  <a:pt x="76" y="419"/>
                  <a:pt x="76" y="419"/>
                  <a:pt x="76" y="419"/>
                </a:cubicBezTo>
                <a:cubicBezTo>
                  <a:pt x="387" y="419"/>
                  <a:pt x="387" y="419"/>
                  <a:pt x="387" y="419"/>
                </a:cubicBezTo>
                <a:cubicBezTo>
                  <a:pt x="387" y="488"/>
                  <a:pt x="387" y="488"/>
                  <a:pt x="387" y="488"/>
                </a:cubicBezTo>
                <a:lnTo>
                  <a:pt x="0" y="488"/>
                </a:lnTo>
                <a:close/>
              </a:path>
            </a:pathLst>
          </a:custGeom>
          <a:solidFill>
            <a:srgbClr val="E29D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5"/>
          <p:cNvSpPr>
            <a:spLocks noEditPoints="1"/>
          </p:cNvSpPr>
          <p:nvPr/>
        </p:nvSpPr>
        <p:spPr bwMode="auto">
          <a:xfrm>
            <a:off x="3519488" y="904875"/>
            <a:ext cx="1087438" cy="1368425"/>
          </a:xfrm>
          <a:custGeom>
            <a:avLst/>
            <a:gdLst>
              <a:gd name="T0" fmla="*/ 195 w 405"/>
              <a:gd name="T1" fmla="*/ 19 h 507"/>
              <a:gd name="T2" fmla="*/ 385 w 405"/>
              <a:gd name="T3" fmla="*/ 159 h 507"/>
              <a:gd name="T4" fmla="*/ 333 w 405"/>
              <a:gd name="T5" fmla="*/ 267 h 507"/>
              <a:gd name="T6" fmla="*/ 203 w 405"/>
              <a:gd name="T7" fmla="*/ 292 h 507"/>
              <a:gd name="T8" fmla="*/ 76 w 405"/>
              <a:gd name="T9" fmla="*/ 376 h 507"/>
              <a:gd name="T10" fmla="*/ 76 w 405"/>
              <a:gd name="T11" fmla="*/ 419 h 507"/>
              <a:gd name="T12" fmla="*/ 76 w 405"/>
              <a:gd name="T13" fmla="*/ 438 h 507"/>
              <a:gd name="T14" fmla="*/ 94 w 405"/>
              <a:gd name="T15" fmla="*/ 438 h 507"/>
              <a:gd name="T16" fmla="*/ 386 w 405"/>
              <a:gd name="T17" fmla="*/ 438 h 507"/>
              <a:gd name="T18" fmla="*/ 386 w 405"/>
              <a:gd name="T19" fmla="*/ 488 h 507"/>
              <a:gd name="T20" fmla="*/ 19 w 405"/>
              <a:gd name="T21" fmla="*/ 488 h 507"/>
              <a:gd name="T22" fmla="*/ 19 w 405"/>
              <a:gd name="T23" fmla="*/ 375 h 507"/>
              <a:gd name="T24" fmla="*/ 74 w 405"/>
              <a:gd name="T25" fmla="*/ 274 h 507"/>
              <a:gd name="T26" fmla="*/ 203 w 405"/>
              <a:gd name="T27" fmla="*/ 245 h 507"/>
              <a:gd name="T28" fmla="*/ 329 w 405"/>
              <a:gd name="T29" fmla="*/ 162 h 507"/>
              <a:gd name="T30" fmla="*/ 196 w 405"/>
              <a:gd name="T31" fmla="*/ 63 h 507"/>
              <a:gd name="T32" fmla="*/ 80 w 405"/>
              <a:gd name="T33" fmla="*/ 133 h 507"/>
              <a:gd name="T34" fmla="*/ 22 w 405"/>
              <a:gd name="T35" fmla="*/ 133 h 507"/>
              <a:gd name="T36" fmla="*/ 195 w 405"/>
              <a:gd name="T37" fmla="*/ 19 h 507"/>
              <a:gd name="T38" fmla="*/ 195 w 405"/>
              <a:gd name="T39" fmla="*/ 0 h 507"/>
              <a:gd name="T40" fmla="*/ 2 w 405"/>
              <a:gd name="T41" fmla="*/ 152 h 507"/>
              <a:gd name="T42" fmla="*/ 96 w 405"/>
              <a:gd name="T43" fmla="*/ 152 h 507"/>
              <a:gd name="T44" fmla="*/ 196 w 405"/>
              <a:gd name="T45" fmla="*/ 82 h 507"/>
              <a:gd name="T46" fmla="*/ 310 w 405"/>
              <a:gd name="T47" fmla="*/ 162 h 507"/>
              <a:gd name="T48" fmla="*/ 203 w 405"/>
              <a:gd name="T49" fmla="*/ 226 h 507"/>
              <a:gd name="T50" fmla="*/ 0 w 405"/>
              <a:gd name="T51" fmla="*/ 375 h 507"/>
              <a:gd name="T52" fmla="*/ 0 w 405"/>
              <a:gd name="T53" fmla="*/ 507 h 507"/>
              <a:gd name="T54" fmla="*/ 405 w 405"/>
              <a:gd name="T55" fmla="*/ 507 h 507"/>
              <a:gd name="T56" fmla="*/ 405 w 405"/>
              <a:gd name="T57" fmla="*/ 419 h 507"/>
              <a:gd name="T58" fmla="*/ 94 w 405"/>
              <a:gd name="T59" fmla="*/ 419 h 507"/>
              <a:gd name="T60" fmla="*/ 94 w 405"/>
              <a:gd name="T61" fmla="*/ 376 h 507"/>
              <a:gd name="T62" fmla="*/ 203 w 405"/>
              <a:gd name="T63" fmla="*/ 311 h 507"/>
              <a:gd name="T64" fmla="*/ 404 w 405"/>
              <a:gd name="T65" fmla="*/ 159 h 507"/>
              <a:gd name="T66" fmla="*/ 195 w 405"/>
              <a:gd name="T67" fmla="*/ 0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05" h="507">
                <a:moveTo>
                  <a:pt x="195" y="19"/>
                </a:moveTo>
                <a:cubicBezTo>
                  <a:pt x="240" y="19"/>
                  <a:pt x="385" y="29"/>
                  <a:pt x="385" y="159"/>
                </a:cubicBezTo>
                <a:cubicBezTo>
                  <a:pt x="385" y="211"/>
                  <a:pt x="368" y="246"/>
                  <a:pt x="333" y="267"/>
                </a:cubicBezTo>
                <a:cubicBezTo>
                  <a:pt x="304" y="284"/>
                  <a:pt x="262" y="292"/>
                  <a:pt x="203" y="292"/>
                </a:cubicBezTo>
                <a:cubicBezTo>
                  <a:pt x="123" y="292"/>
                  <a:pt x="76" y="324"/>
                  <a:pt x="76" y="376"/>
                </a:cubicBezTo>
                <a:cubicBezTo>
                  <a:pt x="76" y="419"/>
                  <a:pt x="76" y="419"/>
                  <a:pt x="76" y="419"/>
                </a:cubicBezTo>
                <a:cubicBezTo>
                  <a:pt x="76" y="438"/>
                  <a:pt x="76" y="438"/>
                  <a:pt x="76" y="438"/>
                </a:cubicBezTo>
                <a:cubicBezTo>
                  <a:pt x="94" y="438"/>
                  <a:pt x="94" y="438"/>
                  <a:pt x="94" y="438"/>
                </a:cubicBezTo>
                <a:cubicBezTo>
                  <a:pt x="386" y="438"/>
                  <a:pt x="386" y="438"/>
                  <a:pt x="386" y="438"/>
                </a:cubicBezTo>
                <a:cubicBezTo>
                  <a:pt x="386" y="488"/>
                  <a:pt x="386" y="488"/>
                  <a:pt x="386" y="488"/>
                </a:cubicBezTo>
                <a:cubicBezTo>
                  <a:pt x="19" y="488"/>
                  <a:pt x="19" y="488"/>
                  <a:pt x="19" y="488"/>
                </a:cubicBezTo>
                <a:cubicBezTo>
                  <a:pt x="19" y="375"/>
                  <a:pt x="19" y="375"/>
                  <a:pt x="19" y="375"/>
                </a:cubicBezTo>
                <a:cubicBezTo>
                  <a:pt x="19" y="329"/>
                  <a:pt x="37" y="296"/>
                  <a:pt x="74" y="274"/>
                </a:cubicBezTo>
                <a:cubicBezTo>
                  <a:pt x="114" y="250"/>
                  <a:pt x="166" y="245"/>
                  <a:pt x="203" y="245"/>
                </a:cubicBezTo>
                <a:cubicBezTo>
                  <a:pt x="312" y="245"/>
                  <a:pt x="329" y="193"/>
                  <a:pt x="329" y="162"/>
                </a:cubicBezTo>
                <a:cubicBezTo>
                  <a:pt x="329" y="101"/>
                  <a:pt x="278" y="63"/>
                  <a:pt x="196" y="63"/>
                </a:cubicBezTo>
                <a:cubicBezTo>
                  <a:pt x="146" y="63"/>
                  <a:pt x="92" y="87"/>
                  <a:pt x="80" y="133"/>
                </a:cubicBezTo>
                <a:cubicBezTo>
                  <a:pt x="22" y="133"/>
                  <a:pt x="22" y="133"/>
                  <a:pt x="22" y="133"/>
                </a:cubicBezTo>
                <a:cubicBezTo>
                  <a:pt x="34" y="54"/>
                  <a:pt x="115" y="19"/>
                  <a:pt x="195" y="19"/>
                </a:cubicBezTo>
                <a:moveTo>
                  <a:pt x="195" y="0"/>
                </a:moveTo>
                <a:cubicBezTo>
                  <a:pt x="103" y="0"/>
                  <a:pt x="3" y="46"/>
                  <a:pt x="2" y="152"/>
                </a:cubicBezTo>
                <a:cubicBezTo>
                  <a:pt x="96" y="152"/>
                  <a:pt x="96" y="152"/>
                  <a:pt x="96" y="152"/>
                </a:cubicBezTo>
                <a:cubicBezTo>
                  <a:pt x="96" y="107"/>
                  <a:pt x="147" y="82"/>
                  <a:pt x="196" y="82"/>
                </a:cubicBezTo>
                <a:cubicBezTo>
                  <a:pt x="261" y="82"/>
                  <a:pt x="310" y="107"/>
                  <a:pt x="310" y="162"/>
                </a:cubicBezTo>
                <a:cubicBezTo>
                  <a:pt x="310" y="220"/>
                  <a:pt x="241" y="226"/>
                  <a:pt x="203" y="226"/>
                </a:cubicBezTo>
                <a:cubicBezTo>
                  <a:pt x="104" y="226"/>
                  <a:pt x="0" y="260"/>
                  <a:pt x="0" y="375"/>
                </a:cubicBezTo>
                <a:cubicBezTo>
                  <a:pt x="0" y="420"/>
                  <a:pt x="0" y="463"/>
                  <a:pt x="0" y="507"/>
                </a:cubicBezTo>
                <a:cubicBezTo>
                  <a:pt x="405" y="507"/>
                  <a:pt x="405" y="507"/>
                  <a:pt x="405" y="507"/>
                </a:cubicBezTo>
                <a:cubicBezTo>
                  <a:pt x="405" y="419"/>
                  <a:pt x="405" y="419"/>
                  <a:pt x="405" y="419"/>
                </a:cubicBezTo>
                <a:cubicBezTo>
                  <a:pt x="94" y="419"/>
                  <a:pt x="94" y="419"/>
                  <a:pt x="94" y="419"/>
                </a:cubicBezTo>
                <a:cubicBezTo>
                  <a:pt x="94" y="376"/>
                  <a:pt x="94" y="376"/>
                  <a:pt x="94" y="376"/>
                </a:cubicBezTo>
                <a:cubicBezTo>
                  <a:pt x="94" y="322"/>
                  <a:pt x="161" y="311"/>
                  <a:pt x="203" y="311"/>
                </a:cubicBezTo>
                <a:cubicBezTo>
                  <a:pt x="308" y="311"/>
                  <a:pt x="404" y="287"/>
                  <a:pt x="404" y="159"/>
                </a:cubicBezTo>
                <a:cubicBezTo>
                  <a:pt x="404" y="41"/>
                  <a:pt x="295" y="0"/>
                  <a:pt x="195" y="0"/>
                </a:cubicBezTo>
                <a:close/>
              </a:path>
            </a:pathLst>
          </a:custGeom>
          <a:solidFill>
            <a:srgbClr val="FFC5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3543301" y="930275"/>
            <a:ext cx="1039813" cy="1316038"/>
          </a:xfrm>
          <a:custGeom>
            <a:avLst/>
            <a:gdLst>
              <a:gd name="T0" fmla="*/ 0 w 387"/>
              <a:gd name="T1" fmla="*/ 488 h 488"/>
              <a:gd name="T2" fmla="*/ 0 w 387"/>
              <a:gd name="T3" fmla="*/ 366 h 488"/>
              <a:gd name="T4" fmla="*/ 194 w 387"/>
              <a:gd name="T5" fmla="*/ 226 h 488"/>
              <a:gd name="T6" fmla="*/ 310 w 387"/>
              <a:gd name="T7" fmla="*/ 153 h 488"/>
              <a:gd name="T8" fmla="*/ 187 w 387"/>
              <a:gd name="T9" fmla="*/ 63 h 488"/>
              <a:gd name="T10" fmla="*/ 78 w 387"/>
              <a:gd name="T11" fmla="*/ 133 h 488"/>
              <a:gd name="T12" fmla="*/ 3 w 387"/>
              <a:gd name="T13" fmla="*/ 133 h 488"/>
              <a:gd name="T14" fmla="*/ 186 w 387"/>
              <a:gd name="T15" fmla="*/ 0 h 488"/>
              <a:gd name="T16" fmla="*/ 323 w 387"/>
              <a:gd name="T17" fmla="*/ 34 h 488"/>
              <a:gd name="T18" fmla="*/ 385 w 387"/>
              <a:gd name="T19" fmla="*/ 150 h 488"/>
              <a:gd name="T20" fmla="*/ 194 w 387"/>
              <a:gd name="T21" fmla="*/ 293 h 488"/>
              <a:gd name="T22" fmla="*/ 76 w 387"/>
              <a:gd name="T23" fmla="*/ 367 h 488"/>
              <a:gd name="T24" fmla="*/ 76 w 387"/>
              <a:gd name="T25" fmla="*/ 419 h 488"/>
              <a:gd name="T26" fmla="*/ 387 w 387"/>
              <a:gd name="T27" fmla="*/ 419 h 488"/>
              <a:gd name="T28" fmla="*/ 387 w 387"/>
              <a:gd name="T29" fmla="*/ 488 h 488"/>
              <a:gd name="T30" fmla="*/ 0 w 387"/>
              <a:gd name="T31" fmla="*/ 488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87" h="488">
                <a:moveTo>
                  <a:pt x="0" y="488"/>
                </a:moveTo>
                <a:cubicBezTo>
                  <a:pt x="0" y="366"/>
                  <a:pt x="0" y="366"/>
                  <a:pt x="0" y="366"/>
                </a:cubicBezTo>
                <a:cubicBezTo>
                  <a:pt x="0" y="240"/>
                  <a:pt x="136" y="226"/>
                  <a:pt x="194" y="226"/>
                </a:cubicBezTo>
                <a:cubicBezTo>
                  <a:pt x="295" y="226"/>
                  <a:pt x="310" y="180"/>
                  <a:pt x="310" y="153"/>
                </a:cubicBezTo>
                <a:cubicBezTo>
                  <a:pt x="310" y="97"/>
                  <a:pt x="263" y="63"/>
                  <a:pt x="187" y="63"/>
                </a:cubicBezTo>
                <a:cubicBezTo>
                  <a:pt x="138" y="63"/>
                  <a:pt x="85" y="88"/>
                  <a:pt x="78" y="133"/>
                </a:cubicBezTo>
                <a:cubicBezTo>
                  <a:pt x="3" y="133"/>
                  <a:pt x="3" y="133"/>
                  <a:pt x="3" y="133"/>
                </a:cubicBezTo>
                <a:cubicBezTo>
                  <a:pt x="9" y="42"/>
                  <a:pt x="98" y="0"/>
                  <a:pt x="186" y="0"/>
                </a:cubicBezTo>
                <a:cubicBezTo>
                  <a:pt x="240" y="0"/>
                  <a:pt x="288" y="12"/>
                  <a:pt x="323" y="34"/>
                </a:cubicBezTo>
                <a:cubicBezTo>
                  <a:pt x="364" y="60"/>
                  <a:pt x="385" y="99"/>
                  <a:pt x="385" y="150"/>
                </a:cubicBezTo>
                <a:cubicBezTo>
                  <a:pt x="385" y="250"/>
                  <a:pt x="328" y="293"/>
                  <a:pt x="194" y="293"/>
                </a:cubicBezTo>
                <a:cubicBezTo>
                  <a:pt x="120" y="293"/>
                  <a:pt x="76" y="320"/>
                  <a:pt x="76" y="367"/>
                </a:cubicBezTo>
                <a:cubicBezTo>
                  <a:pt x="76" y="419"/>
                  <a:pt x="76" y="419"/>
                  <a:pt x="76" y="419"/>
                </a:cubicBezTo>
                <a:cubicBezTo>
                  <a:pt x="387" y="419"/>
                  <a:pt x="387" y="419"/>
                  <a:pt x="387" y="419"/>
                </a:cubicBezTo>
                <a:cubicBezTo>
                  <a:pt x="387" y="488"/>
                  <a:pt x="387" y="488"/>
                  <a:pt x="387" y="488"/>
                </a:cubicBezTo>
                <a:lnTo>
                  <a:pt x="0" y="488"/>
                </a:lnTo>
                <a:close/>
              </a:path>
            </a:pathLst>
          </a:custGeom>
          <a:solidFill>
            <a:srgbClr val="E29D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7"/>
          <p:cNvSpPr>
            <a:spLocks noEditPoints="1"/>
          </p:cNvSpPr>
          <p:nvPr/>
        </p:nvSpPr>
        <p:spPr bwMode="auto">
          <a:xfrm>
            <a:off x="3519488" y="904875"/>
            <a:ext cx="1087438" cy="1368425"/>
          </a:xfrm>
          <a:custGeom>
            <a:avLst/>
            <a:gdLst>
              <a:gd name="T0" fmla="*/ 195 w 405"/>
              <a:gd name="T1" fmla="*/ 19 h 507"/>
              <a:gd name="T2" fmla="*/ 385 w 405"/>
              <a:gd name="T3" fmla="*/ 159 h 507"/>
              <a:gd name="T4" fmla="*/ 333 w 405"/>
              <a:gd name="T5" fmla="*/ 267 h 507"/>
              <a:gd name="T6" fmla="*/ 203 w 405"/>
              <a:gd name="T7" fmla="*/ 292 h 507"/>
              <a:gd name="T8" fmla="*/ 76 w 405"/>
              <a:gd name="T9" fmla="*/ 376 h 507"/>
              <a:gd name="T10" fmla="*/ 76 w 405"/>
              <a:gd name="T11" fmla="*/ 419 h 507"/>
              <a:gd name="T12" fmla="*/ 76 w 405"/>
              <a:gd name="T13" fmla="*/ 438 h 507"/>
              <a:gd name="T14" fmla="*/ 94 w 405"/>
              <a:gd name="T15" fmla="*/ 438 h 507"/>
              <a:gd name="T16" fmla="*/ 386 w 405"/>
              <a:gd name="T17" fmla="*/ 438 h 507"/>
              <a:gd name="T18" fmla="*/ 386 w 405"/>
              <a:gd name="T19" fmla="*/ 488 h 507"/>
              <a:gd name="T20" fmla="*/ 19 w 405"/>
              <a:gd name="T21" fmla="*/ 488 h 507"/>
              <a:gd name="T22" fmla="*/ 19 w 405"/>
              <a:gd name="T23" fmla="*/ 375 h 507"/>
              <a:gd name="T24" fmla="*/ 74 w 405"/>
              <a:gd name="T25" fmla="*/ 274 h 507"/>
              <a:gd name="T26" fmla="*/ 203 w 405"/>
              <a:gd name="T27" fmla="*/ 245 h 507"/>
              <a:gd name="T28" fmla="*/ 329 w 405"/>
              <a:gd name="T29" fmla="*/ 162 h 507"/>
              <a:gd name="T30" fmla="*/ 196 w 405"/>
              <a:gd name="T31" fmla="*/ 63 h 507"/>
              <a:gd name="T32" fmla="*/ 80 w 405"/>
              <a:gd name="T33" fmla="*/ 133 h 507"/>
              <a:gd name="T34" fmla="*/ 22 w 405"/>
              <a:gd name="T35" fmla="*/ 133 h 507"/>
              <a:gd name="T36" fmla="*/ 195 w 405"/>
              <a:gd name="T37" fmla="*/ 19 h 507"/>
              <a:gd name="T38" fmla="*/ 195 w 405"/>
              <a:gd name="T39" fmla="*/ 0 h 507"/>
              <a:gd name="T40" fmla="*/ 2 w 405"/>
              <a:gd name="T41" fmla="*/ 152 h 507"/>
              <a:gd name="T42" fmla="*/ 96 w 405"/>
              <a:gd name="T43" fmla="*/ 152 h 507"/>
              <a:gd name="T44" fmla="*/ 196 w 405"/>
              <a:gd name="T45" fmla="*/ 82 h 507"/>
              <a:gd name="T46" fmla="*/ 310 w 405"/>
              <a:gd name="T47" fmla="*/ 162 h 507"/>
              <a:gd name="T48" fmla="*/ 203 w 405"/>
              <a:gd name="T49" fmla="*/ 226 h 507"/>
              <a:gd name="T50" fmla="*/ 0 w 405"/>
              <a:gd name="T51" fmla="*/ 375 h 507"/>
              <a:gd name="T52" fmla="*/ 0 w 405"/>
              <a:gd name="T53" fmla="*/ 507 h 507"/>
              <a:gd name="T54" fmla="*/ 405 w 405"/>
              <a:gd name="T55" fmla="*/ 507 h 507"/>
              <a:gd name="T56" fmla="*/ 405 w 405"/>
              <a:gd name="T57" fmla="*/ 419 h 507"/>
              <a:gd name="T58" fmla="*/ 94 w 405"/>
              <a:gd name="T59" fmla="*/ 419 h 507"/>
              <a:gd name="T60" fmla="*/ 94 w 405"/>
              <a:gd name="T61" fmla="*/ 376 h 507"/>
              <a:gd name="T62" fmla="*/ 203 w 405"/>
              <a:gd name="T63" fmla="*/ 311 h 507"/>
              <a:gd name="T64" fmla="*/ 404 w 405"/>
              <a:gd name="T65" fmla="*/ 159 h 507"/>
              <a:gd name="T66" fmla="*/ 195 w 405"/>
              <a:gd name="T67" fmla="*/ 0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05" h="507">
                <a:moveTo>
                  <a:pt x="195" y="19"/>
                </a:moveTo>
                <a:cubicBezTo>
                  <a:pt x="240" y="19"/>
                  <a:pt x="385" y="29"/>
                  <a:pt x="385" y="159"/>
                </a:cubicBezTo>
                <a:cubicBezTo>
                  <a:pt x="385" y="211"/>
                  <a:pt x="368" y="246"/>
                  <a:pt x="333" y="267"/>
                </a:cubicBezTo>
                <a:cubicBezTo>
                  <a:pt x="304" y="284"/>
                  <a:pt x="262" y="292"/>
                  <a:pt x="203" y="292"/>
                </a:cubicBezTo>
                <a:cubicBezTo>
                  <a:pt x="123" y="292"/>
                  <a:pt x="76" y="324"/>
                  <a:pt x="76" y="376"/>
                </a:cubicBezTo>
                <a:cubicBezTo>
                  <a:pt x="76" y="419"/>
                  <a:pt x="76" y="419"/>
                  <a:pt x="76" y="419"/>
                </a:cubicBezTo>
                <a:cubicBezTo>
                  <a:pt x="76" y="438"/>
                  <a:pt x="76" y="438"/>
                  <a:pt x="76" y="438"/>
                </a:cubicBezTo>
                <a:cubicBezTo>
                  <a:pt x="94" y="438"/>
                  <a:pt x="94" y="438"/>
                  <a:pt x="94" y="438"/>
                </a:cubicBezTo>
                <a:cubicBezTo>
                  <a:pt x="386" y="438"/>
                  <a:pt x="386" y="438"/>
                  <a:pt x="386" y="438"/>
                </a:cubicBezTo>
                <a:cubicBezTo>
                  <a:pt x="386" y="488"/>
                  <a:pt x="386" y="488"/>
                  <a:pt x="386" y="488"/>
                </a:cubicBezTo>
                <a:cubicBezTo>
                  <a:pt x="19" y="488"/>
                  <a:pt x="19" y="488"/>
                  <a:pt x="19" y="488"/>
                </a:cubicBezTo>
                <a:cubicBezTo>
                  <a:pt x="19" y="375"/>
                  <a:pt x="19" y="375"/>
                  <a:pt x="19" y="375"/>
                </a:cubicBezTo>
                <a:cubicBezTo>
                  <a:pt x="19" y="329"/>
                  <a:pt x="37" y="296"/>
                  <a:pt x="74" y="274"/>
                </a:cubicBezTo>
                <a:cubicBezTo>
                  <a:pt x="114" y="250"/>
                  <a:pt x="166" y="245"/>
                  <a:pt x="203" y="245"/>
                </a:cubicBezTo>
                <a:cubicBezTo>
                  <a:pt x="312" y="245"/>
                  <a:pt x="329" y="193"/>
                  <a:pt x="329" y="162"/>
                </a:cubicBezTo>
                <a:cubicBezTo>
                  <a:pt x="329" y="101"/>
                  <a:pt x="278" y="63"/>
                  <a:pt x="196" y="63"/>
                </a:cubicBezTo>
                <a:cubicBezTo>
                  <a:pt x="146" y="63"/>
                  <a:pt x="92" y="87"/>
                  <a:pt x="80" y="133"/>
                </a:cubicBezTo>
                <a:cubicBezTo>
                  <a:pt x="22" y="133"/>
                  <a:pt x="22" y="133"/>
                  <a:pt x="22" y="133"/>
                </a:cubicBezTo>
                <a:cubicBezTo>
                  <a:pt x="34" y="54"/>
                  <a:pt x="115" y="19"/>
                  <a:pt x="195" y="19"/>
                </a:cubicBezTo>
                <a:moveTo>
                  <a:pt x="195" y="0"/>
                </a:moveTo>
                <a:cubicBezTo>
                  <a:pt x="103" y="0"/>
                  <a:pt x="3" y="46"/>
                  <a:pt x="2" y="152"/>
                </a:cubicBezTo>
                <a:cubicBezTo>
                  <a:pt x="96" y="152"/>
                  <a:pt x="96" y="152"/>
                  <a:pt x="96" y="152"/>
                </a:cubicBezTo>
                <a:cubicBezTo>
                  <a:pt x="96" y="107"/>
                  <a:pt x="147" y="82"/>
                  <a:pt x="196" y="82"/>
                </a:cubicBezTo>
                <a:cubicBezTo>
                  <a:pt x="261" y="82"/>
                  <a:pt x="310" y="107"/>
                  <a:pt x="310" y="162"/>
                </a:cubicBezTo>
                <a:cubicBezTo>
                  <a:pt x="310" y="220"/>
                  <a:pt x="241" y="226"/>
                  <a:pt x="203" y="226"/>
                </a:cubicBezTo>
                <a:cubicBezTo>
                  <a:pt x="104" y="226"/>
                  <a:pt x="0" y="260"/>
                  <a:pt x="0" y="375"/>
                </a:cubicBezTo>
                <a:cubicBezTo>
                  <a:pt x="0" y="420"/>
                  <a:pt x="0" y="463"/>
                  <a:pt x="0" y="507"/>
                </a:cubicBezTo>
                <a:cubicBezTo>
                  <a:pt x="405" y="507"/>
                  <a:pt x="405" y="507"/>
                  <a:pt x="405" y="507"/>
                </a:cubicBezTo>
                <a:cubicBezTo>
                  <a:pt x="405" y="419"/>
                  <a:pt x="405" y="419"/>
                  <a:pt x="405" y="419"/>
                </a:cubicBezTo>
                <a:cubicBezTo>
                  <a:pt x="94" y="419"/>
                  <a:pt x="94" y="419"/>
                  <a:pt x="94" y="419"/>
                </a:cubicBezTo>
                <a:cubicBezTo>
                  <a:pt x="94" y="376"/>
                  <a:pt x="94" y="376"/>
                  <a:pt x="94" y="376"/>
                </a:cubicBezTo>
                <a:cubicBezTo>
                  <a:pt x="94" y="322"/>
                  <a:pt x="161" y="311"/>
                  <a:pt x="203" y="311"/>
                </a:cubicBezTo>
                <a:cubicBezTo>
                  <a:pt x="308" y="311"/>
                  <a:pt x="404" y="287"/>
                  <a:pt x="404" y="159"/>
                </a:cubicBezTo>
                <a:cubicBezTo>
                  <a:pt x="404" y="41"/>
                  <a:pt x="295" y="0"/>
                  <a:pt x="195" y="0"/>
                </a:cubicBezTo>
                <a:close/>
              </a:path>
            </a:pathLst>
          </a:custGeom>
          <a:solidFill>
            <a:srgbClr val="FFC5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8"/>
          <p:cNvSpPr>
            <a:spLocks noEditPoints="1"/>
          </p:cNvSpPr>
          <p:nvPr/>
        </p:nvSpPr>
        <p:spPr bwMode="auto">
          <a:xfrm>
            <a:off x="4787901" y="922338"/>
            <a:ext cx="1128713" cy="1350963"/>
          </a:xfrm>
          <a:custGeom>
            <a:avLst/>
            <a:gdLst>
              <a:gd name="T0" fmla="*/ 210 w 420"/>
              <a:gd name="T1" fmla="*/ 501 h 501"/>
              <a:gd name="T2" fmla="*/ 0 w 420"/>
              <a:gd name="T3" fmla="*/ 286 h 501"/>
              <a:gd name="T4" fmla="*/ 0 w 420"/>
              <a:gd name="T5" fmla="*/ 214 h 501"/>
              <a:gd name="T6" fmla="*/ 210 w 420"/>
              <a:gd name="T7" fmla="*/ 0 h 501"/>
              <a:gd name="T8" fmla="*/ 420 w 420"/>
              <a:gd name="T9" fmla="*/ 214 h 501"/>
              <a:gd name="T10" fmla="*/ 420 w 420"/>
              <a:gd name="T11" fmla="*/ 286 h 501"/>
              <a:gd name="T12" fmla="*/ 210 w 420"/>
              <a:gd name="T13" fmla="*/ 501 h 501"/>
              <a:gd name="T14" fmla="*/ 210 w 420"/>
              <a:gd name="T15" fmla="*/ 70 h 501"/>
              <a:gd name="T16" fmla="*/ 75 w 420"/>
              <a:gd name="T17" fmla="*/ 214 h 501"/>
              <a:gd name="T18" fmla="*/ 75 w 420"/>
              <a:gd name="T19" fmla="*/ 286 h 501"/>
              <a:gd name="T20" fmla="*/ 210 w 420"/>
              <a:gd name="T21" fmla="*/ 432 h 501"/>
              <a:gd name="T22" fmla="*/ 346 w 420"/>
              <a:gd name="T23" fmla="*/ 286 h 501"/>
              <a:gd name="T24" fmla="*/ 346 w 420"/>
              <a:gd name="T25" fmla="*/ 214 h 501"/>
              <a:gd name="T26" fmla="*/ 210 w 420"/>
              <a:gd name="T27" fmla="*/ 70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0" h="501">
                <a:moveTo>
                  <a:pt x="210" y="501"/>
                </a:moveTo>
                <a:cubicBezTo>
                  <a:pt x="109" y="501"/>
                  <a:pt x="0" y="434"/>
                  <a:pt x="0" y="286"/>
                </a:cubicBezTo>
                <a:cubicBezTo>
                  <a:pt x="0" y="214"/>
                  <a:pt x="0" y="214"/>
                  <a:pt x="0" y="214"/>
                </a:cubicBezTo>
                <a:cubicBezTo>
                  <a:pt x="0" y="67"/>
                  <a:pt x="109" y="0"/>
                  <a:pt x="210" y="0"/>
                </a:cubicBezTo>
                <a:cubicBezTo>
                  <a:pt x="311" y="0"/>
                  <a:pt x="420" y="67"/>
                  <a:pt x="420" y="214"/>
                </a:cubicBezTo>
                <a:cubicBezTo>
                  <a:pt x="420" y="286"/>
                  <a:pt x="420" y="286"/>
                  <a:pt x="420" y="286"/>
                </a:cubicBezTo>
                <a:cubicBezTo>
                  <a:pt x="420" y="434"/>
                  <a:pt x="311" y="501"/>
                  <a:pt x="210" y="501"/>
                </a:cubicBezTo>
                <a:close/>
                <a:moveTo>
                  <a:pt x="210" y="70"/>
                </a:moveTo>
                <a:cubicBezTo>
                  <a:pt x="145" y="70"/>
                  <a:pt x="75" y="115"/>
                  <a:pt x="75" y="214"/>
                </a:cubicBezTo>
                <a:cubicBezTo>
                  <a:pt x="75" y="286"/>
                  <a:pt x="75" y="286"/>
                  <a:pt x="75" y="286"/>
                </a:cubicBezTo>
                <a:cubicBezTo>
                  <a:pt x="75" y="382"/>
                  <a:pt x="143" y="432"/>
                  <a:pt x="210" y="432"/>
                </a:cubicBezTo>
                <a:cubicBezTo>
                  <a:pt x="278" y="432"/>
                  <a:pt x="346" y="382"/>
                  <a:pt x="346" y="286"/>
                </a:cubicBezTo>
                <a:cubicBezTo>
                  <a:pt x="346" y="214"/>
                  <a:pt x="346" y="214"/>
                  <a:pt x="346" y="214"/>
                </a:cubicBezTo>
                <a:cubicBezTo>
                  <a:pt x="346" y="120"/>
                  <a:pt x="277" y="70"/>
                  <a:pt x="210" y="70"/>
                </a:cubicBezTo>
                <a:close/>
              </a:path>
            </a:pathLst>
          </a:custGeom>
          <a:solidFill>
            <a:srgbClr val="E29D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9"/>
          <p:cNvSpPr>
            <a:spLocks noEditPoints="1"/>
          </p:cNvSpPr>
          <p:nvPr/>
        </p:nvSpPr>
        <p:spPr bwMode="auto">
          <a:xfrm>
            <a:off x="4764088" y="895350"/>
            <a:ext cx="1179513" cy="1401763"/>
          </a:xfrm>
          <a:custGeom>
            <a:avLst/>
            <a:gdLst>
              <a:gd name="T0" fmla="*/ 219 w 439"/>
              <a:gd name="T1" fmla="*/ 0 h 520"/>
              <a:gd name="T2" fmla="*/ 219 w 439"/>
              <a:gd name="T3" fmla="*/ 19 h 520"/>
              <a:gd name="T4" fmla="*/ 420 w 439"/>
              <a:gd name="T5" fmla="*/ 224 h 520"/>
              <a:gd name="T6" fmla="*/ 420 w 439"/>
              <a:gd name="T7" fmla="*/ 296 h 520"/>
              <a:gd name="T8" fmla="*/ 219 w 439"/>
              <a:gd name="T9" fmla="*/ 501 h 520"/>
              <a:gd name="T10" fmla="*/ 19 w 439"/>
              <a:gd name="T11" fmla="*/ 296 h 520"/>
              <a:gd name="T12" fmla="*/ 19 w 439"/>
              <a:gd name="T13" fmla="*/ 224 h 520"/>
              <a:gd name="T14" fmla="*/ 219 w 439"/>
              <a:gd name="T15" fmla="*/ 19 h 520"/>
              <a:gd name="T16" fmla="*/ 219 w 439"/>
              <a:gd name="T17" fmla="*/ 0 h 520"/>
              <a:gd name="T18" fmla="*/ 219 w 439"/>
              <a:gd name="T19" fmla="*/ 451 h 520"/>
              <a:gd name="T20" fmla="*/ 364 w 439"/>
              <a:gd name="T21" fmla="*/ 296 h 520"/>
              <a:gd name="T22" fmla="*/ 364 w 439"/>
              <a:gd name="T23" fmla="*/ 224 h 520"/>
              <a:gd name="T24" fmla="*/ 219 w 439"/>
              <a:gd name="T25" fmla="*/ 71 h 520"/>
              <a:gd name="T26" fmla="*/ 75 w 439"/>
              <a:gd name="T27" fmla="*/ 224 h 520"/>
              <a:gd name="T28" fmla="*/ 75 w 439"/>
              <a:gd name="T29" fmla="*/ 296 h 520"/>
              <a:gd name="T30" fmla="*/ 219 w 439"/>
              <a:gd name="T31" fmla="*/ 451 h 520"/>
              <a:gd name="T32" fmla="*/ 219 w 439"/>
              <a:gd name="T33" fmla="*/ 0 h 520"/>
              <a:gd name="T34" fmla="*/ 0 w 439"/>
              <a:gd name="T35" fmla="*/ 224 h 520"/>
              <a:gd name="T36" fmla="*/ 0 w 439"/>
              <a:gd name="T37" fmla="*/ 296 h 520"/>
              <a:gd name="T38" fmla="*/ 219 w 439"/>
              <a:gd name="T39" fmla="*/ 520 h 520"/>
              <a:gd name="T40" fmla="*/ 439 w 439"/>
              <a:gd name="T41" fmla="*/ 296 h 520"/>
              <a:gd name="T42" fmla="*/ 439 w 439"/>
              <a:gd name="T43" fmla="*/ 224 h 520"/>
              <a:gd name="T44" fmla="*/ 219 w 439"/>
              <a:gd name="T45" fmla="*/ 0 h 520"/>
              <a:gd name="T46" fmla="*/ 219 w 439"/>
              <a:gd name="T47" fmla="*/ 433 h 520"/>
              <a:gd name="T48" fmla="*/ 94 w 439"/>
              <a:gd name="T49" fmla="*/ 296 h 520"/>
              <a:gd name="T50" fmla="*/ 94 w 439"/>
              <a:gd name="T51" fmla="*/ 224 h 520"/>
              <a:gd name="T52" fmla="*/ 219 w 439"/>
              <a:gd name="T53" fmla="*/ 89 h 520"/>
              <a:gd name="T54" fmla="*/ 345 w 439"/>
              <a:gd name="T55" fmla="*/ 224 h 520"/>
              <a:gd name="T56" fmla="*/ 345 w 439"/>
              <a:gd name="T57" fmla="*/ 296 h 520"/>
              <a:gd name="T58" fmla="*/ 219 w 439"/>
              <a:gd name="T59" fmla="*/ 433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39" h="520">
                <a:moveTo>
                  <a:pt x="219" y="0"/>
                </a:moveTo>
                <a:cubicBezTo>
                  <a:pt x="219" y="19"/>
                  <a:pt x="219" y="19"/>
                  <a:pt x="219" y="19"/>
                </a:cubicBezTo>
                <a:cubicBezTo>
                  <a:pt x="316" y="19"/>
                  <a:pt x="420" y="83"/>
                  <a:pt x="420" y="224"/>
                </a:cubicBezTo>
                <a:cubicBezTo>
                  <a:pt x="420" y="296"/>
                  <a:pt x="420" y="296"/>
                  <a:pt x="420" y="296"/>
                </a:cubicBezTo>
                <a:cubicBezTo>
                  <a:pt x="420" y="437"/>
                  <a:pt x="316" y="501"/>
                  <a:pt x="219" y="501"/>
                </a:cubicBezTo>
                <a:cubicBezTo>
                  <a:pt x="123" y="501"/>
                  <a:pt x="19" y="437"/>
                  <a:pt x="19" y="296"/>
                </a:cubicBezTo>
                <a:cubicBezTo>
                  <a:pt x="19" y="224"/>
                  <a:pt x="19" y="224"/>
                  <a:pt x="19" y="224"/>
                </a:cubicBezTo>
                <a:cubicBezTo>
                  <a:pt x="19" y="83"/>
                  <a:pt x="123" y="19"/>
                  <a:pt x="219" y="19"/>
                </a:cubicBezTo>
                <a:cubicBezTo>
                  <a:pt x="219" y="0"/>
                  <a:pt x="219" y="0"/>
                  <a:pt x="219" y="0"/>
                </a:cubicBezTo>
                <a:moveTo>
                  <a:pt x="219" y="451"/>
                </a:moveTo>
                <a:cubicBezTo>
                  <a:pt x="291" y="451"/>
                  <a:pt x="364" y="398"/>
                  <a:pt x="364" y="296"/>
                </a:cubicBezTo>
                <a:cubicBezTo>
                  <a:pt x="364" y="224"/>
                  <a:pt x="364" y="224"/>
                  <a:pt x="364" y="224"/>
                </a:cubicBezTo>
                <a:cubicBezTo>
                  <a:pt x="364" y="123"/>
                  <a:pt x="291" y="71"/>
                  <a:pt x="219" y="71"/>
                </a:cubicBezTo>
                <a:cubicBezTo>
                  <a:pt x="147" y="71"/>
                  <a:pt x="75" y="123"/>
                  <a:pt x="75" y="224"/>
                </a:cubicBezTo>
                <a:cubicBezTo>
                  <a:pt x="75" y="296"/>
                  <a:pt x="75" y="296"/>
                  <a:pt x="75" y="296"/>
                </a:cubicBezTo>
                <a:cubicBezTo>
                  <a:pt x="75" y="398"/>
                  <a:pt x="148" y="451"/>
                  <a:pt x="219" y="451"/>
                </a:cubicBezTo>
                <a:moveTo>
                  <a:pt x="219" y="0"/>
                </a:moveTo>
                <a:cubicBezTo>
                  <a:pt x="110" y="0"/>
                  <a:pt x="0" y="75"/>
                  <a:pt x="0" y="224"/>
                </a:cubicBezTo>
                <a:cubicBezTo>
                  <a:pt x="0" y="296"/>
                  <a:pt x="0" y="296"/>
                  <a:pt x="0" y="296"/>
                </a:cubicBezTo>
                <a:cubicBezTo>
                  <a:pt x="0" y="446"/>
                  <a:pt x="110" y="520"/>
                  <a:pt x="219" y="520"/>
                </a:cubicBezTo>
                <a:cubicBezTo>
                  <a:pt x="329" y="520"/>
                  <a:pt x="439" y="445"/>
                  <a:pt x="439" y="296"/>
                </a:cubicBezTo>
                <a:cubicBezTo>
                  <a:pt x="439" y="224"/>
                  <a:pt x="439" y="224"/>
                  <a:pt x="439" y="224"/>
                </a:cubicBezTo>
                <a:cubicBezTo>
                  <a:pt x="439" y="75"/>
                  <a:pt x="329" y="0"/>
                  <a:pt x="219" y="0"/>
                </a:cubicBezTo>
                <a:close/>
                <a:moveTo>
                  <a:pt x="219" y="433"/>
                </a:moveTo>
                <a:cubicBezTo>
                  <a:pt x="157" y="433"/>
                  <a:pt x="94" y="387"/>
                  <a:pt x="94" y="296"/>
                </a:cubicBezTo>
                <a:cubicBezTo>
                  <a:pt x="94" y="224"/>
                  <a:pt x="94" y="224"/>
                  <a:pt x="94" y="224"/>
                </a:cubicBezTo>
                <a:cubicBezTo>
                  <a:pt x="94" y="134"/>
                  <a:pt x="156" y="89"/>
                  <a:pt x="219" y="89"/>
                </a:cubicBezTo>
                <a:cubicBezTo>
                  <a:pt x="282" y="89"/>
                  <a:pt x="345" y="135"/>
                  <a:pt x="345" y="224"/>
                </a:cubicBezTo>
                <a:cubicBezTo>
                  <a:pt x="345" y="296"/>
                  <a:pt x="345" y="296"/>
                  <a:pt x="345" y="296"/>
                </a:cubicBezTo>
                <a:cubicBezTo>
                  <a:pt x="345" y="387"/>
                  <a:pt x="282" y="433"/>
                  <a:pt x="219" y="433"/>
                </a:cubicBezTo>
                <a:close/>
              </a:path>
            </a:pathLst>
          </a:custGeom>
          <a:solidFill>
            <a:srgbClr val="FFC5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6080126" y="930275"/>
            <a:ext cx="1038225" cy="1316038"/>
          </a:xfrm>
          <a:custGeom>
            <a:avLst/>
            <a:gdLst>
              <a:gd name="T0" fmla="*/ 0 w 386"/>
              <a:gd name="T1" fmla="*/ 488 h 488"/>
              <a:gd name="T2" fmla="*/ 0 w 386"/>
              <a:gd name="T3" fmla="*/ 366 h 488"/>
              <a:gd name="T4" fmla="*/ 193 w 386"/>
              <a:gd name="T5" fmla="*/ 226 h 488"/>
              <a:gd name="T6" fmla="*/ 310 w 386"/>
              <a:gd name="T7" fmla="*/ 153 h 488"/>
              <a:gd name="T8" fmla="*/ 187 w 386"/>
              <a:gd name="T9" fmla="*/ 63 h 488"/>
              <a:gd name="T10" fmla="*/ 77 w 386"/>
              <a:gd name="T11" fmla="*/ 133 h 488"/>
              <a:gd name="T12" fmla="*/ 2 w 386"/>
              <a:gd name="T13" fmla="*/ 133 h 488"/>
              <a:gd name="T14" fmla="*/ 185 w 386"/>
              <a:gd name="T15" fmla="*/ 0 h 488"/>
              <a:gd name="T16" fmla="*/ 322 w 386"/>
              <a:gd name="T17" fmla="*/ 34 h 488"/>
              <a:gd name="T18" fmla="*/ 385 w 386"/>
              <a:gd name="T19" fmla="*/ 150 h 488"/>
              <a:gd name="T20" fmla="*/ 193 w 386"/>
              <a:gd name="T21" fmla="*/ 293 h 488"/>
              <a:gd name="T22" fmla="*/ 75 w 386"/>
              <a:gd name="T23" fmla="*/ 367 h 488"/>
              <a:gd name="T24" fmla="*/ 75 w 386"/>
              <a:gd name="T25" fmla="*/ 419 h 488"/>
              <a:gd name="T26" fmla="*/ 386 w 386"/>
              <a:gd name="T27" fmla="*/ 419 h 488"/>
              <a:gd name="T28" fmla="*/ 386 w 386"/>
              <a:gd name="T29" fmla="*/ 488 h 488"/>
              <a:gd name="T30" fmla="*/ 0 w 386"/>
              <a:gd name="T31" fmla="*/ 488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86" h="488">
                <a:moveTo>
                  <a:pt x="0" y="488"/>
                </a:moveTo>
                <a:cubicBezTo>
                  <a:pt x="0" y="366"/>
                  <a:pt x="0" y="366"/>
                  <a:pt x="0" y="366"/>
                </a:cubicBezTo>
                <a:cubicBezTo>
                  <a:pt x="0" y="240"/>
                  <a:pt x="135" y="226"/>
                  <a:pt x="193" y="226"/>
                </a:cubicBezTo>
                <a:cubicBezTo>
                  <a:pt x="295" y="226"/>
                  <a:pt x="310" y="180"/>
                  <a:pt x="310" y="153"/>
                </a:cubicBezTo>
                <a:cubicBezTo>
                  <a:pt x="310" y="97"/>
                  <a:pt x="263" y="63"/>
                  <a:pt x="187" y="63"/>
                </a:cubicBezTo>
                <a:cubicBezTo>
                  <a:pt x="137" y="63"/>
                  <a:pt x="84" y="88"/>
                  <a:pt x="77" y="133"/>
                </a:cubicBezTo>
                <a:cubicBezTo>
                  <a:pt x="2" y="133"/>
                  <a:pt x="2" y="133"/>
                  <a:pt x="2" y="133"/>
                </a:cubicBezTo>
                <a:cubicBezTo>
                  <a:pt x="8" y="42"/>
                  <a:pt x="97" y="0"/>
                  <a:pt x="185" y="0"/>
                </a:cubicBezTo>
                <a:cubicBezTo>
                  <a:pt x="239" y="0"/>
                  <a:pt x="288" y="12"/>
                  <a:pt x="322" y="34"/>
                </a:cubicBezTo>
                <a:cubicBezTo>
                  <a:pt x="364" y="60"/>
                  <a:pt x="385" y="99"/>
                  <a:pt x="385" y="150"/>
                </a:cubicBezTo>
                <a:cubicBezTo>
                  <a:pt x="385" y="250"/>
                  <a:pt x="327" y="293"/>
                  <a:pt x="193" y="293"/>
                </a:cubicBezTo>
                <a:cubicBezTo>
                  <a:pt x="119" y="293"/>
                  <a:pt x="75" y="320"/>
                  <a:pt x="75" y="367"/>
                </a:cubicBezTo>
                <a:cubicBezTo>
                  <a:pt x="75" y="419"/>
                  <a:pt x="75" y="419"/>
                  <a:pt x="75" y="419"/>
                </a:cubicBezTo>
                <a:cubicBezTo>
                  <a:pt x="386" y="419"/>
                  <a:pt x="386" y="419"/>
                  <a:pt x="386" y="419"/>
                </a:cubicBezTo>
                <a:cubicBezTo>
                  <a:pt x="386" y="488"/>
                  <a:pt x="386" y="488"/>
                  <a:pt x="386" y="488"/>
                </a:cubicBezTo>
                <a:lnTo>
                  <a:pt x="0" y="488"/>
                </a:lnTo>
                <a:close/>
              </a:path>
            </a:pathLst>
          </a:custGeom>
          <a:solidFill>
            <a:srgbClr val="E29D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1"/>
          <p:cNvSpPr>
            <a:spLocks noEditPoints="1"/>
          </p:cNvSpPr>
          <p:nvPr/>
        </p:nvSpPr>
        <p:spPr bwMode="auto">
          <a:xfrm>
            <a:off x="6053138" y="904875"/>
            <a:ext cx="1092200" cy="1368425"/>
          </a:xfrm>
          <a:custGeom>
            <a:avLst/>
            <a:gdLst>
              <a:gd name="T0" fmla="*/ 195 w 406"/>
              <a:gd name="T1" fmla="*/ 19 h 507"/>
              <a:gd name="T2" fmla="*/ 385 w 406"/>
              <a:gd name="T3" fmla="*/ 159 h 507"/>
              <a:gd name="T4" fmla="*/ 334 w 406"/>
              <a:gd name="T5" fmla="*/ 267 h 507"/>
              <a:gd name="T6" fmla="*/ 203 w 406"/>
              <a:gd name="T7" fmla="*/ 292 h 507"/>
              <a:gd name="T8" fmla="*/ 76 w 406"/>
              <a:gd name="T9" fmla="*/ 376 h 507"/>
              <a:gd name="T10" fmla="*/ 76 w 406"/>
              <a:gd name="T11" fmla="*/ 419 h 507"/>
              <a:gd name="T12" fmla="*/ 76 w 406"/>
              <a:gd name="T13" fmla="*/ 438 h 507"/>
              <a:gd name="T14" fmla="*/ 95 w 406"/>
              <a:gd name="T15" fmla="*/ 438 h 507"/>
              <a:gd name="T16" fmla="*/ 387 w 406"/>
              <a:gd name="T17" fmla="*/ 438 h 507"/>
              <a:gd name="T18" fmla="*/ 387 w 406"/>
              <a:gd name="T19" fmla="*/ 488 h 507"/>
              <a:gd name="T20" fmla="*/ 19 w 406"/>
              <a:gd name="T21" fmla="*/ 488 h 507"/>
              <a:gd name="T22" fmla="*/ 19 w 406"/>
              <a:gd name="T23" fmla="*/ 375 h 507"/>
              <a:gd name="T24" fmla="*/ 74 w 406"/>
              <a:gd name="T25" fmla="*/ 274 h 507"/>
              <a:gd name="T26" fmla="*/ 203 w 406"/>
              <a:gd name="T27" fmla="*/ 245 h 507"/>
              <a:gd name="T28" fmla="*/ 329 w 406"/>
              <a:gd name="T29" fmla="*/ 162 h 507"/>
              <a:gd name="T30" fmla="*/ 197 w 406"/>
              <a:gd name="T31" fmla="*/ 63 h 507"/>
              <a:gd name="T32" fmla="*/ 80 w 406"/>
              <a:gd name="T33" fmla="*/ 133 h 507"/>
              <a:gd name="T34" fmla="*/ 23 w 406"/>
              <a:gd name="T35" fmla="*/ 133 h 507"/>
              <a:gd name="T36" fmla="*/ 195 w 406"/>
              <a:gd name="T37" fmla="*/ 19 h 507"/>
              <a:gd name="T38" fmla="*/ 195 w 406"/>
              <a:gd name="T39" fmla="*/ 0 h 507"/>
              <a:gd name="T40" fmla="*/ 2 w 406"/>
              <a:gd name="T41" fmla="*/ 152 h 507"/>
              <a:gd name="T42" fmla="*/ 96 w 406"/>
              <a:gd name="T43" fmla="*/ 152 h 507"/>
              <a:gd name="T44" fmla="*/ 197 w 406"/>
              <a:gd name="T45" fmla="*/ 82 h 507"/>
              <a:gd name="T46" fmla="*/ 310 w 406"/>
              <a:gd name="T47" fmla="*/ 162 h 507"/>
              <a:gd name="T48" fmla="*/ 203 w 406"/>
              <a:gd name="T49" fmla="*/ 226 h 507"/>
              <a:gd name="T50" fmla="*/ 0 w 406"/>
              <a:gd name="T51" fmla="*/ 375 h 507"/>
              <a:gd name="T52" fmla="*/ 0 w 406"/>
              <a:gd name="T53" fmla="*/ 507 h 507"/>
              <a:gd name="T54" fmla="*/ 406 w 406"/>
              <a:gd name="T55" fmla="*/ 507 h 507"/>
              <a:gd name="T56" fmla="*/ 406 w 406"/>
              <a:gd name="T57" fmla="*/ 419 h 507"/>
              <a:gd name="T58" fmla="*/ 95 w 406"/>
              <a:gd name="T59" fmla="*/ 419 h 507"/>
              <a:gd name="T60" fmla="*/ 95 w 406"/>
              <a:gd name="T61" fmla="*/ 376 h 507"/>
              <a:gd name="T62" fmla="*/ 203 w 406"/>
              <a:gd name="T63" fmla="*/ 311 h 507"/>
              <a:gd name="T64" fmla="*/ 404 w 406"/>
              <a:gd name="T65" fmla="*/ 159 h 507"/>
              <a:gd name="T66" fmla="*/ 195 w 406"/>
              <a:gd name="T67" fmla="*/ 0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06" h="507">
                <a:moveTo>
                  <a:pt x="195" y="19"/>
                </a:moveTo>
                <a:cubicBezTo>
                  <a:pt x="240" y="19"/>
                  <a:pt x="385" y="29"/>
                  <a:pt x="385" y="159"/>
                </a:cubicBezTo>
                <a:cubicBezTo>
                  <a:pt x="385" y="211"/>
                  <a:pt x="368" y="246"/>
                  <a:pt x="334" y="267"/>
                </a:cubicBezTo>
                <a:cubicBezTo>
                  <a:pt x="304" y="284"/>
                  <a:pt x="263" y="292"/>
                  <a:pt x="203" y="292"/>
                </a:cubicBezTo>
                <a:cubicBezTo>
                  <a:pt x="124" y="292"/>
                  <a:pt x="76" y="324"/>
                  <a:pt x="76" y="376"/>
                </a:cubicBezTo>
                <a:cubicBezTo>
                  <a:pt x="76" y="419"/>
                  <a:pt x="76" y="419"/>
                  <a:pt x="76" y="419"/>
                </a:cubicBezTo>
                <a:cubicBezTo>
                  <a:pt x="76" y="438"/>
                  <a:pt x="76" y="438"/>
                  <a:pt x="76" y="438"/>
                </a:cubicBezTo>
                <a:cubicBezTo>
                  <a:pt x="95" y="438"/>
                  <a:pt x="95" y="438"/>
                  <a:pt x="95" y="438"/>
                </a:cubicBezTo>
                <a:cubicBezTo>
                  <a:pt x="387" y="438"/>
                  <a:pt x="387" y="438"/>
                  <a:pt x="387" y="438"/>
                </a:cubicBezTo>
                <a:cubicBezTo>
                  <a:pt x="387" y="488"/>
                  <a:pt x="387" y="488"/>
                  <a:pt x="387" y="488"/>
                </a:cubicBezTo>
                <a:cubicBezTo>
                  <a:pt x="19" y="488"/>
                  <a:pt x="19" y="488"/>
                  <a:pt x="19" y="488"/>
                </a:cubicBezTo>
                <a:cubicBezTo>
                  <a:pt x="19" y="375"/>
                  <a:pt x="19" y="375"/>
                  <a:pt x="19" y="375"/>
                </a:cubicBezTo>
                <a:cubicBezTo>
                  <a:pt x="19" y="329"/>
                  <a:pt x="37" y="296"/>
                  <a:pt x="74" y="274"/>
                </a:cubicBezTo>
                <a:cubicBezTo>
                  <a:pt x="114" y="250"/>
                  <a:pt x="167" y="245"/>
                  <a:pt x="203" y="245"/>
                </a:cubicBezTo>
                <a:cubicBezTo>
                  <a:pt x="313" y="245"/>
                  <a:pt x="329" y="193"/>
                  <a:pt x="329" y="162"/>
                </a:cubicBezTo>
                <a:cubicBezTo>
                  <a:pt x="329" y="101"/>
                  <a:pt x="278" y="63"/>
                  <a:pt x="197" y="63"/>
                </a:cubicBezTo>
                <a:cubicBezTo>
                  <a:pt x="146" y="63"/>
                  <a:pt x="92" y="87"/>
                  <a:pt x="80" y="133"/>
                </a:cubicBezTo>
                <a:cubicBezTo>
                  <a:pt x="23" y="133"/>
                  <a:pt x="23" y="133"/>
                  <a:pt x="23" y="133"/>
                </a:cubicBezTo>
                <a:cubicBezTo>
                  <a:pt x="34" y="54"/>
                  <a:pt x="115" y="19"/>
                  <a:pt x="195" y="19"/>
                </a:cubicBezTo>
                <a:moveTo>
                  <a:pt x="195" y="0"/>
                </a:moveTo>
                <a:cubicBezTo>
                  <a:pt x="103" y="0"/>
                  <a:pt x="3" y="46"/>
                  <a:pt x="2" y="152"/>
                </a:cubicBezTo>
                <a:cubicBezTo>
                  <a:pt x="96" y="152"/>
                  <a:pt x="96" y="152"/>
                  <a:pt x="96" y="152"/>
                </a:cubicBezTo>
                <a:cubicBezTo>
                  <a:pt x="97" y="107"/>
                  <a:pt x="148" y="82"/>
                  <a:pt x="197" y="82"/>
                </a:cubicBezTo>
                <a:cubicBezTo>
                  <a:pt x="261" y="82"/>
                  <a:pt x="310" y="107"/>
                  <a:pt x="310" y="162"/>
                </a:cubicBezTo>
                <a:cubicBezTo>
                  <a:pt x="310" y="220"/>
                  <a:pt x="241" y="226"/>
                  <a:pt x="203" y="226"/>
                </a:cubicBezTo>
                <a:cubicBezTo>
                  <a:pt x="105" y="226"/>
                  <a:pt x="0" y="260"/>
                  <a:pt x="0" y="375"/>
                </a:cubicBezTo>
                <a:cubicBezTo>
                  <a:pt x="0" y="420"/>
                  <a:pt x="0" y="463"/>
                  <a:pt x="0" y="507"/>
                </a:cubicBezTo>
                <a:cubicBezTo>
                  <a:pt x="406" y="507"/>
                  <a:pt x="406" y="507"/>
                  <a:pt x="406" y="507"/>
                </a:cubicBezTo>
                <a:cubicBezTo>
                  <a:pt x="406" y="419"/>
                  <a:pt x="406" y="419"/>
                  <a:pt x="406" y="419"/>
                </a:cubicBezTo>
                <a:cubicBezTo>
                  <a:pt x="95" y="419"/>
                  <a:pt x="95" y="419"/>
                  <a:pt x="95" y="419"/>
                </a:cubicBezTo>
                <a:cubicBezTo>
                  <a:pt x="95" y="376"/>
                  <a:pt x="95" y="376"/>
                  <a:pt x="95" y="376"/>
                </a:cubicBezTo>
                <a:cubicBezTo>
                  <a:pt x="95" y="322"/>
                  <a:pt x="162" y="311"/>
                  <a:pt x="203" y="311"/>
                </a:cubicBezTo>
                <a:cubicBezTo>
                  <a:pt x="308" y="311"/>
                  <a:pt x="404" y="287"/>
                  <a:pt x="404" y="159"/>
                </a:cubicBezTo>
                <a:cubicBezTo>
                  <a:pt x="404" y="41"/>
                  <a:pt x="295" y="0"/>
                  <a:pt x="195" y="0"/>
                </a:cubicBezTo>
                <a:close/>
              </a:path>
            </a:pathLst>
          </a:custGeom>
          <a:solidFill>
            <a:srgbClr val="FFC5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2"/>
          <p:cNvSpPr>
            <a:spLocks noEditPoints="1"/>
          </p:cNvSpPr>
          <p:nvPr/>
        </p:nvSpPr>
        <p:spPr bwMode="auto">
          <a:xfrm>
            <a:off x="7324726" y="922338"/>
            <a:ext cx="1128713" cy="1350963"/>
          </a:xfrm>
          <a:custGeom>
            <a:avLst/>
            <a:gdLst>
              <a:gd name="T0" fmla="*/ 210 w 420"/>
              <a:gd name="T1" fmla="*/ 501 h 501"/>
              <a:gd name="T2" fmla="*/ 0 w 420"/>
              <a:gd name="T3" fmla="*/ 286 h 501"/>
              <a:gd name="T4" fmla="*/ 0 w 420"/>
              <a:gd name="T5" fmla="*/ 214 h 501"/>
              <a:gd name="T6" fmla="*/ 210 w 420"/>
              <a:gd name="T7" fmla="*/ 0 h 501"/>
              <a:gd name="T8" fmla="*/ 420 w 420"/>
              <a:gd name="T9" fmla="*/ 214 h 501"/>
              <a:gd name="T10" fmla="*/ 420 w 420"/>
              <a:gd name="T11" fmla="*/ 286 h 501"/>
              <a:gd name="T12" fmla="*/ 210 w 420"/>
              <a:gd name="T13" fmla="*/ 501 h 501"/>
              <a:gd name="T14" fmla="*/ 209 w 420"/>
              <a:gd name="T15" fmla="*/ 70 h 501"/>
              <a:gd name="T16" fmla="*/ 75 w 420"/>
              <a:gd name="T17" fmla="*/ 214 h 501"/>
              <a:gd name="T18" fmla="*/ 75 w 420"/>
              <a:gd name="T19" fmla="*/ 286 h 501"/>
              <a:gd name="T20" fmla="*/ 210 w 420"/>
              <a:gd name="T21" fmla="*/ 432 h 501"/>
              <a:gd name="T22" fmla="*/ 345 w 420"/>
              <a:gd name="T23" fmla="*/ 286 h 501"/>
              <a:gd name="T24" fmla="*/ 345 w 420"/>
              <a:gd name="T25" fmla="*/ 214 h 501"/>
              <a:gd name="T26" fmla="*/ 209 w 420"/>
              <a:gd name="T27" fmla="*/ 70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0" h="501">
                <a:moveTo>
                  <a:pt x="210" y="501"/>
                </a:moveTo>
                <a:cubicBezTo>
                  <a:pt x="109" y="501"/>
                  <a:pt x="0" y="434"/>
                  <a:pt x="0" y="286"/>
                </a:cubicBezTo>
                <a:cubicBezTo>
                  <a:pt x="0" y="214"/>
                  <a:pt x="0" y="214"/>
                  <a:pt x="0" y="214"/>
                </a:cubicBezTo>
                <a:cubicBezTo>
                  <a:pt x="0" y="67"/>
                  <a:pt x="109" y="0"/>
                  <a:pt x="210" y="0"/>
                </a:cubicBezTo>
                <a:cubicBezTo>
                  <a:pt x="311" y="0"/>
                  <a:pt x="420" y="67"/>
                  <a:pt x="420" y="214"/>
                </a:cubicBezTo>
                <a:cubicBezTo>
                  <a:pt x="420" y="286"/>
                  <a:pt x="420" y="286"/>
                  <a:pt x="420" y="286"/>
                </a:cubicBezTo>
                <a:cubicBezTo>
                  <a:pt x="420" y="434"/>
                  <a:pt x="311" y="501"/>
                  <a:pt x="210" y="501"/>
                </a:cubicBezTo>
                <a:close/>
                <a:moveTo>
                  <a:pt x="209" y="70"/>
                </a:moveTo>
                <a:cubicBezTo>
                  <a:pt x="144" y="70"/>
                  <a:pt x="75" y="115"/>
                  <a:pt x="75" y="214"/>
                </a:cubicBezTo>
                <a:cubicBezTo>
                  <a:pt x="75" y="286"/>
                  <a:pt x="75" y="286"/>
                  <a:pt x="75" y="286"/>
                </a:cubicBezTo>
                <a:cubicBezTo>
                  <a:pt x="75" y="382"/>
                  <a:pt x="143" y="432"/>
                  <a:pt x="210" y="432"/>
                </a:cubicBezTo>
                <a:cubicBezTo>
                  <a:pt x="277" y="432"/>
                  <a:pt x="345" y="382"/>
                  <a:pt x="345" y="286"/>
                </a:cubicBezTo>
                <a:cubicBezTo>
                  <a:pt x="345" y="214"/>
                  <a:pt x="345" y="214"/>
                  <a:pt x="345" y="214"/>
                </a:cubicBezTo>
                <a:cubicBezTo>
                  <a:pt x="345" y="120"/>
                  <a:pt x="277" y="70"/>
                  <a:pt x="209" y="70"/>
                </a:cubicBezTo>
                <a:close/>
              </a:path>
            </a:pathLst>
          </a:custGeom>
          <a:solidFill>
            <a:srgbClr val="E29D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3"/>
          <p:cNvSpPr>
            <a:spLocks noEditPoints="1"/>
          </p:cNvSpPr>
          <p:nvPr/>
        </p:nvSpPr>
        <p:spPr bwMode="auto">
          <a:xfrm>
            <a:off x="7297738" y="895350"/>
            <a:ext cx="1181100" cy="1401763"/>
          </a:xfrm>
          <a:custGeom>
            <a:avLst/>
            <a:gdLst>
              <a:gd name="T0" fmla="*/ 220 w 439"/>
              <a:gd name="T1" fmla="*/ 0 h 520"/>
              <a:gd name="T2" fmla="*/ 220 w 439"/>
              <a:gd name="T3" fmla="*/ 19 h 520"/>
              <a:gd name="T4" fmla="*/ 420 w 439"/>
              <a:gd name="T5" fmla="*/ 224 h 520"/>
              <a:gd name="T6" fmla="*/ 420 w 439"/>
              <a:gd name="T7" fmla="*/ 296 h 520"/>
              <a:gd name="T8" fmla="*/ 220 w 439"/>
              <a:gd name="T9" fmla="*/ 501 h 520"/>
              <a:gd name="T10" fmla="*/ 19 w 439"/>
              <a:gd name="T11" fmla="*/ 296 h 520"/>
              <a:gd name="T12" fmla="*/ 19 w 439"/>
              <a:gd name="T13" fmla="*/ 224 h 520"/>
              <a:gd name="T14" fmla="*/ 220 w 439"/>
              <a:gd name="T15" fmla="*/ 19 h 520"/>
              <a:gd name="T16" fmla="*/ 220 w 439"/>
              <a:gd name="T17" fmla="*/ 0 h 520"/>
              <a:gd name="T18" fmla="*/ 220 w 439"/>
              <a:gd name="T19" fmla="*/ 451 h 520"/>
              <a:gd name="T20" fmla="*/ 364 w 439"/>
              <a:gd name="T21" fmla="*/ 296 h 520"/>
              <a:gd name="T22" fmla="*/ 364 w 439"/>
              <a:gd name="T23" fmla="*/ 224 h 520"/>
              <a:gd name="T24" fmla="*/ 219 w 439"/>
              <a:gd name="T25" fmla="*/ 71 h 520"/>
              <a:gd name="T26" fmla="*/ 75 w 439"/>
              <a:gd name="T27" fmla="*/ 224 h 520"/>
              <a:gd name="T28" fmla="*/ 75 w 439"/>
              <a:gd name="T29" fmla="*/ 296 h 520"/>
              <a:gd name="T30" fmla="*/ 220 w 439"/>
              <a:gd name="T31" fmla="*/ 451 h 520"/>
              <a:gd name="T32" fmla="*/ 220 w 439"/>
              <a:gd name="T33" fmla="*/ 0 h 520"/>
              <a:gd name="T34" fmla="*/ 0 w 439"/>
              <a:gd name="T35" fmla="*/ 224 h 520"/>
              <a:gd name="T36" fmla="*/ 0 w 439"/>
              <a:gd name="T37" fmla="*/ 296 h 520"/>
              <a:gd name="T38" fmla="*/ 220 w 439"/>
              <a:gd name="T39" fmla="*/ 520 h 520"/>
              <a:gd name="T40" fmla="*/ 439 w 439"/>
              <a:gd name="T41" fmla="*/ 296 h 520"/>
              <a:gd name="T42" fmla="*/ 439 w 439"/>
              <a:gd name="T43" fmla="*/ 224 h 520"/>
              <a:gd name="T44" fmla="*/ 220 w 439"/>
              <a:gd name="T45" fmla="*/ 0 h 520"/>
              <a:gd name="T46" fmla="*/ 220 w 439"/>
              <a:gd name="T47" fmla="*/ 433 h 520"/>
              <a:gd name="T48" fmla="*/ 94 w 439"/>
              <a:gd name="T49" fmla="*/ 296 h 520"/>
              <a:gd name="T50" fmla="*/ 94 w 439"/>
              <a:gd name="T51" fmla="*/ 224 h 520"/>
              <a:gd name="T52" fmla="*/ 219 w 439"/>
              <a:gd name="T53" fmla="*/ 89 h 520"/>
              <a:gd name="T54" fmla="*/ 346 w 439"/>
              <a:gd name="T55" fmla="*/ 224 h 520"/>
              <a:gd name="T56" fmla="*/ 346 w 439"/>
              <a:gd name="T57" fmla="*/ 296 h 520"/>
              <a:gd name="T58" fmla="*/ 220 w 439"/>
              <a:gd name="T59" fmla="*/ 433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39" h="520">
                <a:moveTo>
                  <a:pt x="220" y="0"/>
                </a:moveTo>
                <a:cubicBezTo>
                  <a:pt x="220" y="19"/>
                  <a:pt x="220" y="19"/>
                  <a:pt x="220" y="19"/>
                </a:cubicBezTo>
                <a:cubicBezTo>
                  <a:pt x="316" y="19"/>
                  <a:pt x="420" y="83"/>
                  <a:pt x="420" y="224"/>
                </a:cubicBezTo>
                <a:cubicBezTo>
                  <a:pt x="420" y="296"/>
                  <a:pt x="420" y="296"/>
                  <a:pt x="420" y="296"/>
                </a:cubicBezTo>
                <a:cubicBezTo>
                  <a:pt x="420" y="437"/>
                  <a:pt x="316" y="501"/>
                  <a:pt x="220" y="501"/>
                </a:cubicBezTo>
                <a:cubicBezTo>
                  <a:pt x="123" y="501"/>
                  <a:pt x="19" y="437"/>
                  <a:pt x="19" y="296"/>
                </a:cubicBezTo>
                <a:cubicBezTo>
                  <a:pt x="19" y="224"/>
                  <a:pt x="19" y="224"/>
                  <a:pt x="19" y="224"/>
                </a:cubicBezTo>
                <a:cubicBezTo>
                  <a:pt x="19" y="83"/>
                  <a:pt x="123" y="19"/>
                  <a:pt x="220" y="19"/>
                </a:cubicBezTo>
                <a:cubicBezTo>
                  <a:pt x="220" y="0"/>
                  <a:pt x="220" y="0"/>
                  <a:pt x="220" y="0"/>
                </a:cubicBezTo>
                <a:moveTo>
                  <a:pt x="220" y="451"/>
                </a:moveTo>
                <a:cubicBezTo>
                  <a:pt x="292" y="451"/>
                  <a:pt x="364" y="398"/>
                  <a:pt x="364" y="296"/>
                </a:cubicBezTo>
                <a:cubicBezTo>
                  <a:pt x="364" y="224"/>
                  <a:pt x="364" y="224"/>
                  <a:pt x="364" y="224"/>
                </a:cubicBezTo>
                <a:cubicBezTo>
                  <a:pt x="364" y="123"/>
                  <a:pt x="291" y="71"/>
                  <a:pt x="219" y="71"/>
                </a:cubicBezTo>
                <a:cubicBezTo>
                  <a:pt x="148" y="71"/>
                  <a:pt x="75" y="123"/>
                  <a:pt x="75" y="224"/>
                </a:cubicBezTo>
                <a:cubicBezTo>
                  <a:pt x="75" y="296"/>
                  <a:pt x="75" y="296"/>
                  <a:pt x="75" y="296"/>
                </a:cubicBezTo>
                <a:cubicBezTo>
                  <a:pt x="75" y="398"/>
                  <a:pt x="148" y="451"/>
                  <a:pt x="220" y="451"/>
                </a:cubicBezTo>
                <a:moveTo>
                  <a:pt x="220" y="0"/>
                </a:moveTo>
                <a:cubicBezTo>
                  <a:pt x="110" y="0"/>
                  <a:pt x="0" y="75"/>
                  <a:pt x="0" y="224"/>
                </a:cubicBezTo>
                <a:cubicBezTo>
                  <a:pt x="0" y="296"/>
                  <a:pt x="0" y="296"/>
                  <a:pt x="0" y="296"/>
                </a:cubicBezTo>
                <a:cubicBezTo>
                  <a:pt x="0" y="446"/>
                  <a:pt x="110" y="520"/>
                  <a:pt x="220" y="520"/>
                </a:cubicBezTo>
                <a:cubicBezTo>
                  <a:pt x="329" y="520"/>
                  <a:pt x="439" y="445"/>
                  <a:pt x="439" y="296"/>
                </a:cubicBezTo>
                <a:cubicBezTo>
                  <a:pt x="439" y="224"/>
                  <a:pt x="439" y="224"/>
                  <a:pt x="439" y="224"/>
                </a:cubicBezTo>
                <a:cubicBezTo>
                  <a:pt x="439" y="75"/>
                  <a:pt x="329" y="0"/>
                  <a:pt x="220" y="0"/>
                </a:cubicBezTo>
                <a:close/>
                <a:moveTo>
                  <a:pt x="220" y="433"/>
                </a:moveTo>
                <a:cubicBezTo>
                  <a:pt x="157" y="433"/>
                  <a:pt x="94" y="387"/>
                  <a:pt x="94" y="296"/>
                </a:cubicBezTo>
                <a:cubicBezTo>
                  <a:pt x="94" y="224"/>
                  <a:pt x="94" y="224"/>
                  <a:pt x="94" y="224"/>
                </a:cubicBezTo>
                <a:cubicBezTo>
                  <a:pt x="94" y="134"/>
                  <a:pt x="157" y="89"/>
                  <a:pt x="219" y="89"/>
                </a:cubicBezTo>
                <a:cubicBezTo>
                  <a:pt x="282" y="89"/>
                  <a:pt x="346" y="135"/>
                  <a:pt x="346" y="224"/>
                </a:cubicBezTo>
                <a:cubicBezTo>
                  <a:pt x="346" y="296"/>
                  <a:pt x="346" y="296"/>
                  <a:pt x="346" y="296"/>
                </a:cubicBezTo>
                <a:cubicBezTo>
                  <a:pt x="346" y="387"/>
                  <a:pt x="283" y="433"/>
                  <a:pt x="220" y="433"/>
                </a:cubicBezTo>
                <a:close/>
              </a:path>
            </a:pathLst>
          </a:custGeom>
          <a:solidFill>
            <a:srgbClr val="FFC5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10289832" y="89469"/>
            <a:ext cx="1566863" cy="4911726"/>
            <a:chOff x="9124951" y="185738"/>
            <a:chExt cx="1566863" cy="4911726"/>
          </a:xfrm>
        </p:grpSpPr>
        <p:sp>
          <p:nvSpPr>
            <p:cNvPr id="29" name="Freeform 27"/>
            <p:cNvSpPr>
              <a:spLocks noEditPoints="1"/>
            </p:cNvSpPr>
            <p:nvPr/>
          </p:nvSpPr>
          <p:spPr bwMode="auto">
            <a:xfrm>
              <a:off x="9207501" y="185738"/>
              <a:ext cx="1408113" cy="4911725"/>
            </a:xfrm>
            <a:custGeom>
              <a:avLst/>
              <a:gdLst>
                <a:gd name="T0" fmla="*/ 212 w 375"/>
                <a:gd name="T1" fmla="*/ 751 h 1307"/>
                <a:gd name="T2" fmla="*/ 193 w 375"/>
                <a:gd name="T3" fmla="*/ 739 h 1307"/>
                <a:gd name="T4" fmla="*/ 183 w 375"/>
                <a:gd name="T5" fmla="*/ 738 h 1307"/>
                <a:gd name="T6" fmla="*/ 162 w 375"/>
                <a:gd name="T7" fmla="*/ 750 h 1307"/>
                <a:gd name="T8" fmla="*/ 131 w 375"/>
                <a:gd name="T9" fmla="*/ 792 h 1307"/>
                <a:gd name="T10" fmla="*/ 129 w 375"/>
                <a:gd name="T11" fmla="*/ 1189 h 1307"/>
                <a:gd name="T12" fmla="*/ 142 w 375"/>
                <a:gd name="T13" fmla="*/ 1188 h 1307"/>
                <a:gd name="T14" fmla="*/ 154 w 375"/>
                <a:gd name="T15" fmla="*/ 1188 h 1307"/>
                <a:gd name="T16" fmla="*/ 166 w 375"/>
                <a:gd name="T17" fmla="*/ 1188 h 1307"/>
                <a:gd name="T18" fmla="*/ 178 w 375"/>
                <a:gd name="T19" fmla="*/ 1188 h 1307"/>
                <a:gd name="T20" fmla="*/ 176 w 375"/>
                <a:gd name="T21" fmla="*/ 1222 h 1307"/>
                <a:gd name="T22" fmla="*/ 175 w 375"/>
                <a:gd name="T23" fmla="*/ 1239 h 1307"/>
                <a:gd name="T24" fmla="*/ 157 w 375"/>
                <a:gd name="T25" fmla="*/ 1242 h 1307"/>
                <a:gd name="T26" fmla="*/ 171 w 375"/>
                <a:gd name="T27" fmla="*/ 1250 h 1307"/>
                <a:gd name="T28" fmla="*/ 170 w 375"/>
                <a:gd name="T29" fmla="*/ 1261 h 1307"/>
                <a:gd name="T30" fmla="*/ 183 w 375"/>
                <a:gd name="T31" fmla="*/ 1267 h 1307"/>
                <a:gd name="T32" fmla="*/ 199 w 375"/>
                <a:gd name="T33" fmla="*/ 1307 h 1307"/>
                <a:gd name="T34" fmla="*/ 190 w 375"/>
                <a:gd name="T35" fmla="*/ 1264 h 1307"/>
                <a:gd name="T36" fmla="*/ 203 w 375"/>
                <a:gd name="T37" fmla="*/ 1255 h 1307"/>
                <a:gd name="T38" fmla="*/ 211 w 375"/>
                <a:gd name="T39" fmla="*/ 1254 h 1307"/>
                <a:gd name="T40" fmla="*/ 212 w 375"/>
                <a:gd name="T41" fmla="*/ 1236 h 1307"/>
                <a:gd name="T42" fmla="*/ 205 w 375"/>
                <a:gd name="T43" fmla="*/ 1233 h 1307"/>
                <a:gd name="T44" fmla="*/ 190 w 375"/>
                <a:gd name="T45" fmla="*/ 1225 h 1307"/>
                <a:gd name="T46" fmla="*/ 201 w 375"/>
                <a:gd name="T47" fmla="*/ 1188 h 1307"/>
                <a:gd name="T48" fmla="*/ 214 w 375"/>
                <a:gd name="T49" fmla="*/ 1188 h 1307"/>
                <a:gd name="T50" fmla="*/ 226 w 375"/>
                <a:gd name="T51" fmla="*/ 1188 h 1307"/>
                <a:gd name="T52" fmla="*/ 239 w 375"/>
                <a:gd name="T53" fmla="*/ 1188 h 1307"/>
                <a:gd name="T54" fmla="*/ 252 w 375"/>
                <a:gd name="T55" fmla="*/ 1188 h 1307"/>
                <a:gd name="T56" fmla="*/ 167 w 375"/>
                <a:gd name="T57" fmla="*/ 1247 h 1307"/>
                <a:gd name="T58" fmla="*/ 164 w 375"/>
                <a:gd name="T59" fmla="*/ 1241 h 1307"/>
                <a:gd name="T60" fmla="*/ 167 w 375"/>
                <a:gd name="T61" fmla="*/ 1247 h 1307"/>
                <a:gd name="T62" fmla="*/ 214 w 375"/>
                <a:gd name="T63" fmla="*/ 1248 h 1307"/>
                <a:gd name="T64" fmla="*/ 174 w 375"/>
                <a:gd name="T65" fmla="*/ 1229 h 1307"/>
                <a:gd name="T66" fmla="*/ 183 w 375"/>
                <a:gd name="T67" fmla="*/ 1232 h 1307"/>
                <a:gd name="T68" fmla="*/ 183 w 375"/>
                <a:gd name="T69" fmla="*/ 1260 h 1307"/>
                <a:gd name="T70" fmla="*/ 175 w 375"/>
                <a:gd name="T71" fmla="*/ 1262 h 1307"/>
                <a:gd name="T72" fmla="*/ 183 w 375"/>
                <a:gd name="T73" fmla="*/ 1260 h 1307"/>
                <a:gd name="T74" fmla="*/ 184 w 375"/>
                <a:gd name="T75" fmla="*/ 1246 h 1307"/>
                <a:gd name="T76" fmla="*/ 186 w 375"/>
                <a:gd name="T77" fmla="*/ 1252 h 1307"/>
                <a:gd name="T78" fmla="*/ 200 w 375"/>
                <a:gd name="T79" fmla="*/ 1259 h 1307"/>
                <a:gd name="T80" fmla="*/ 199 w 375"/>
                <a:gd name="T81" fmla="*/ 1263 h 1307"/>
                <a:gd name="T82" fmla="*/ 200 w 375"/>
                <a:gd name="T83" fmla="*/ 1259 h 1307"/>
                <a:gd name="T84" fmla="*/ 198 w 375"/>
                <a:gd name="T85" fmla="*/ 1246 h 1307"/>
                <a:gd name="T86" fmla="*/ 199 w 375"/>
                <a:gd name="T87" fmla="*/ 1225 h 1307"/>
                <a:gd name="T88" fmla="*/ 191 w 375"/>
                <a:gd name="T89" fmla="*/ 1232 h 1307"/>
                <a:gd name="T90" fmla="*/ 187 w 375"/>
                <a:gd name="T91" fmla="*/ 1243 h 1307"/>
                <a:gd name="T92" fmla="*/ 207 w 375"/>
                <a:gd name="T93" fmla="*/ 768 h 1307"/>
                <a:gd name="T94" fmla="*/ 176 w 375"/>
                <a:gd name="T95" fmla="*/ 753 h 1307"/>
                <a:gd name="T96" fmla="*/ 183 w 375"/>
                <a:gd name="T97" fmla="*/ 746 h 1307"/>
                <a:gd name="T98" fmla="*/ 195 w 375"/>
                <a:gd name="T99" fmla="*/ 752 h 1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5" h="1307">
                  <a:moveTo>
                    <a:pt x="240" y="791"/>
                  </a:moveTo>
                  <a:cubicBezTo>
                    <a:pt x="240" y="768"/>
                    <a:pt x="240" y="768"/>
                    <a:pt x="240" y="768"/>
                  </a:cubicBezTo>
                  <a:cubicBezTo>
                    <a:pt x="212" y="768"/>
                    <a:pt x="212" y="768"/>
                    <a:pt x="212" y="768"/>
                  </a:cubicBezTo>
                  <a:cubicBezTo>
                    <a:pt x="212" y="751"/>
                    <a:pt x="212" y="751"/>
                    <a:pt x="212" y="751"/>
                  </a:cubicBezTo>
                  <a:cubicBezTo>
                    <a:pt x="212" y="750"/>
                    <a:pt x="211" y="750"/>
                    <a:pt x="210" y="750"/>
                  </a:cubicBezTo>
                  <a:cubicBezTo>
                    <a:pt x="200" y="750"/>
                    <a:pt x="200" y="750"/>
                    <a:pt x="200" y="750"/>
                  </a:cubicBezTo>
                  <a:cubicBezTo>
                    <a:pt x="200" y="750"/>
                    <a:pt x="200" y="750"/>
                    <a:pt x="199" y="750"/>
                  </a:cubicBezTo>
                  <a:cubicBezTo>
                    <a:pt x="198" y="746"/>
                    <a:pt x="196" y="742"/>
                    <a:pt x="193" y="739"/>
                  </a:cubicBezTo>
                  <a:cubicBezTo>
                    <a:pt x="192" y="739"/>
                    <a:pt x="191" y="738"/>
                    <a:pt x="190" y="738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88" y="0"/>
                    <a:pt x="186" y="0"/>
                    <a:pt x="183" y="0"/>
                  </a:cubicBezTo>
                  <a:cubicBezTo>
                    <a:pt x="183" y="738"/>
                    <a:pt x="183" y="738"/>
                    <a:pt x="183" y="738"/>
                  </a:cubicBezTo>
                  <a:cubicBezTo>
                    <a:pt x="179" y="739"/>
                    <a:pt x="175" y="745"/>
                    <a:pt x="174" y="750"/>
                  </a:cubicBezTo>
                  <a:cubicBezTo>
                    <a:pt x="163" y="750"/>
                    <a:pt x="163" y="750"/>
                    <a:pt x="163" y="750"/>
                  </a:cubicBezTo>
                  <a:cubicBezTo>
                    <a:pt x="163" y="750"/>
                    <a:pt x="163" y="750"/>
                    <a:pt x="163" y="750"/>
                  </a:cubicBezTo>
                  <a:cubicBezTo>
                    <a:pt x="162" y="750"/>
                    <a:pt x="162" y="750"/>
                    <a:pt x="162" y="750"/>
                  </a:cubicBezTo>
                  <a:cubicBezTo>
                    <a:pt x="161" y="750"/>
                    <a:pt x="160" y="751"/>
                    <a:pt x="160" y="751"/>
                  </a:cubicBezTo>
                  <a:cubicBezTo>
                    <a:pt x="160" y="768"/>
                    <a:pt x="160" y="768"/>
                    <a:pt x="160" y="768"/>
                  </a:cubicBezTo>
                  <a:cubicBezTo>
                    <a:pt x="131" y="768"/>
                    <a:pt x="131" y="768"/>
                    <a:pt x="131" y="768"/>
                  </a:cubicBezTo>
                  <a:cubicBezTo>
                    <a:pt x="131" y="792"/>
                    <a:pt x="131" y="792"/>
                    <a:pt x="131" y="792"/>
                  </a:cubicBezTo>
                  <a:cubicBezTo>
                    <a:pt x="55" y="813"/>
                    <a:pt x="0" y="878"/>
                    <a:pt x="0" y="954"/>
                  </a:cubicBezTo>
                  <a:cubicBezTo>
                    <a:pt x="0" y="1027"/>
                    <a:pt x="51" y="1089"/>
                    <a:pt x="123" y="1113"/>
                  </a:cubicBezTo>
                  <a:cubicBezTo>
                    <a:pt x="123" y="1189"/>
                    <a:pt x="123" y="1189"/>
                    <a:pt x="123" y="1189"/>
                  </a:cubicBezTo>
                  <a:cubicBezTo>
                    <a:pt x="129" y="1189"/>
                    <a:pt x="129" y="1189"/>
                    <a:pt x="129" y="1189"/>
                  </a:cubicBezTo>
                  <a:cubicBezTo>
                    <a:pt x="129" y="1126"/>
                    <a:pt x="129" y="1126"/>
                    <a:pt x="129" y="1126"/>
                  </a:cubicBezTo>
                  <a:cubicBezTo>
                    <a:pt x="135" y="1126"/>
                    <a:pt x="135" y="1126"/>
                    <a:pt x="135" y="1126"/>
                  </a:cubicBezTo>
                  <a:cubicBezTo>
                    <a:pt x="135" y="1188"/>
                    <a:pt x="135" y="1188"/>
                    <a:pt x="135" y="1188"/>
                  </a:cubicBezTo>
                  <a:cubicBezTo>
                    <a:pt x="142" y="1188"/>
                    <a:pt x="142" y="1188"/>
                    <a:pt x="142" y="1188"/>
                  </a:cubicBezTo>
                  <a:cubicBezTo>
                    <a:pt x="142" y="1126"/>
                    <a:pt x="142" y="1126"/>
                    <a:pt x="142" y="1126"/>
                  </a:cubicBezTo>
                  <a:cubicBezTo>
                    <a:pt x="147" y="1126"/>
                    <a:pt x="147" y="1126"/>
                    <a:pt x="147" y="1126"/>
                  </a:cubicBezTo>
                  <a:cubicBezTo>
                    <a:pt x="147" y="1188"/>
                    <a:pt x="147" y="1188"/>
                    <a:pt x="147" y="1188"/>
                  </a:cubicBezTo>
                  <a:cubicBezTo>
                    <a:pt x="154" y="1188"/>
                    <a:pt x="154" y="1188"/>
                    <a:pt x="154" y="1188"/>
                  </a:cubicBezTo>
                  <a:cubicBezTo>
                    <a:pt x="154" y="1126"/>
                    <a:pt x="154" y="1126"/>
                    <a:pt x="154" y="1126"/>
                  </a:cubicBezTo>
                  <a:cubicBezTo>
                    <a:pt x="159" y="1126"/>
                    <a:pt x="159" y="1126"/>
                    <a:pt x="159" y="1126"/>
                  </a:cubicBezTo>
                  <a:cubicBezTo>
                    <a:pt x="159" y="1188"/>
                    <a:pt x="159" y="1188"/>
                    <a:pt x="159" y="1188"/>
                  </a:cubicBezTo>
                  <a:cubicBezTo>
                    <a:pt x="166" y="1188"/>
                    <a:pt x="166" y="1188"/>
                    <a:pt x="166" y="1188"/>
                  </a:cubicBezTo>
                  <a:cubicBezTo>
                    <a:pt x="166" y="1126"/>
                    <a:pt x="166" y="1126"/>
                    <a:pt x="166" y="1126"/>
                  </a:cubicBezTo>
                  <a:cubicBezTo>
                    <a:pt x="172" y="1126"/>
                    <a:pt x="172" y="1126"/>
                    <a:pt x="172" y="1126"/>
                  </a:cubicBezTo>
                  <a:cubicBezTo>
                    <a:pt x="172" y="1188"/>
                    <a:pt x="172" y="1188"/>
                    <a:pt x="172" y="1188"/>
                  </a:cubicBezTo>
                  <a:cubicBezTo>
                    <a:pt x="178" y="1188"/>
                    <a:pt x="178" y="1188"/>
                    <a:pt x="178" y="1188"/>
                  </a:cubicBezTo>
                  <a:cubicBezTo>
                    <a:pt x="178" y="1126"/>
                    <a:pt x="178" y="1126"/>
                    <a:pt x="178" y="1126"/>
                  </a:cubicBezTo>
                  <a:cubicBezTo>
                    <a:pt x="183" y="1126"/>
                    <a:pt x="183" y="1126"/>
                    <a:pt x="183" y="1126"/>
                  </a:cubicBezTo>
                  <a:cubicBezTo>
                    <a:pt x="183" y="1225"/>
                    <a:pt x="183" y="1225"/>
                    <a:pt x="183" y="1225"/>
                  </a:cubicBezTo>
                  <a:cubicBezTo>
                    <a:pt x="182" y="1223"/>
                    <a:pt x="179" y="1222"/>
                    <a:pt x="176" y="1222"/>
                  </a:cubicBezTo>
                  <a:cubicBezTo>
                    <a:pt x="175" y="1222"/>
                    <a:pt x="173" y="1222"/>
                    <a:pt x="172" y="1223"/>
                  </a:cubicBezTo>
                  <a:cubicBezTo>
                    <a:pt x="169" y="1225"/>
                    <a:pt x="168" y="1227"/>
                    <a:pt x="168" y="1229"/>
                  </a:cubicBezTo>
                  <a:cubicBezTo>
                    <a:pt x="168" y="1233"/>
                    <a:pt x="171" y="1236"/>
                    <a:pt x="172" y="1237"/>
                  </a:cubicBezTo>
                  <a:cubicBezTo>
                    <a:pt x="175" y="1239"/>
                    <a:pt x="175" y="1239"/>
                    <a:pt x="175" y="1239"/>
                  </a:cubicBezTo>
                  <a:cubicBezTo>
                    <a:pt x="173" y="1241"/>
                    <a:pt x="173" y="1241"/>
                    <a:pt x="173" y="1241"/>
                  </a:cubicBezTo>
                  <a:cubicBezTo>
                    <a:pt x="173" y="1240"/>
                    <a:pt x="172" y="1240"/>
                    <a:pt x="172" y="1240"/>
                  </a:cubicBezTo>
                  <a:cubicBezTo>
                    <a:pt x="171" y="1239"/>
                    <a:pt x="168" y="1235"/>
                    <a:pt x="164" y="1235"/>
                  </a:cubicBezTo>
                  <a:cubicBezTo>
                    <a:pt x="162" y="1235"/>
                    <a:pt x="158" y="1236"/>
                    <a:pt x="157" y="1242"/>
                  </a:cubicBezTo>
                  <a:cubicBezTo>
                    <a:pt x="156" y="1245"/>
                    <a:pt x="156" y="1248"/>
                    <a:pt x="158" y="1250"/>
                  </a:cubicBezTo>
                  <a:cubicBezTo>
                    <a:pt x="160" y="1252"/>
                    <a:pt x="162" y="1253"/>
                    <a:pt x="165" y="1253"/>
                  </a:cubicBezTo>
                  <a:cubicBezTo>
                    <a:pt x="165" y="1253"/>
                    <a:pt x="165" y="1253"/>
                    <a:pt x="165" y="1253"/>
                  </a:cubicBezTo>
                  <a:cubicBezTo>
                    <a:pt x="167" y="1253"/>
                    <a:pt x="169" y="1252"/>
                    <a:pt x="171" y="1250"/>
                  </a:cubicBezTo>
                  <a:cubicBezTo>
                    <a:pt x="174" y="1248"/>
                    <a:pt x="174" y="1248"/>
                    <a:pt x="174" y="1248"/>
                  </a:cubicBezTo>
                  <a:cubicBezTo>
                    <a:pt x="175" y="1249"/>
                    <a:pt x="176" y="1250"/>
                    <a:pt x="178" y="1252"/>
                  </a:cubicBezTo>
                  <a:cubicBezTo>
                    <a:pt x="173" y="1256"/>
                    <a:pt x="173" y="1256"/>
                    <a:pt x="173" y="1256"/>
                  </a:cubicBezTo>
                  <a:cubicBezTo>
                    <a:pt x="172" y="1257"/>
                    <a:pt x="170" y="1258"/>
                    <a:pt x="170" y="1261"/>
                  </a:cubicBezTo>
                  <a:cubicBezTo>
                    <a:pt x="169" y="1263"/>
                    <a:pt x="170" y="1265"/>
                    <a:pt x="172" y="1267"/>
                  </a:cubicBezTo>
                  <a:cubicBezTo>
                    <a:pt x="172" y="1268"/>
                    <a:pt x="172" y="1268"/>
                    <a:pt x="172" y="1268"/>
                  </a:cubicBezTo>
                  <a:cubicBezTo>
                    <a:pt x="172" y="1268"/>
                    <a:pt x="175" y="1270"/>
                    <a:pt x="178" y="1270"/>
                  </a:cubicBezTo>
                  <a:cubicBezTo>
                    <a:pt x="179" y="1270"/>
                    <a:pt x="182" y="1269"/>
                    <a:pt x="183" y="1267"/>
                  </a:cubicBezTo>
                  <a:cubicBezTo>
                    <a:pt x="183" y="1291"/>
                    <a:pt x="183" y="1291"/>
                    <a:pt x="183" y="1291"/>
                  </a:cubicBezTo>
                  <a:cubicBezTo>
                    <a:pt x="176" y="1291"/>
                    <a:pt x="176" y="1291"/>
                    <a:pt x="176" y="1291"/>
                  </a:cubicBezTo>
                  <a:cubicBezTo>
                    <a:pt x="176" y="1307"/>
                    <a:pt x="176" y="1307"/>
                    <a:pt x="176" y="1307"/>
                  </a:cubicBezTo>
                  <a:cubicBezTo>
                    <a:pt x="199" y="1307"/>
                    <a:pt x="199" y="1307"/>
                    <a:pt x="199" y="1307"/>
                  </a:cubicBezTo>
                  <a:cubicBezTo>
                    <a:pt x="199" y="1291"/>
                    <a:pt x="199" y="1291"/>
                    <a:pt x="199" y="1291"/>
                  </a:cubicBezTo>
                  <a:cubicBezTo>
                    <a:pt x="190" y="1291"/>
                    <a:pt x="190" y="1291"/>
                    <a:pt x="190" y="1291"/>
                  </a:cubicBezTo>
                  <a:cubicBezTo>
                    <a:pt x="190" y="1264"/>
                    <a:pt x="190" y="1264"/>
                    <a:pt x="190" y="1264"/>
                  </a:cubicBezTo>
                  <a:cubicBezTo>
                    <a:pt x="190" y="1264"/>
                    <a:pt x="190" y="1264"/>
                    <a:pt x="190" y="1264"/>
                  </a:cubicBezTo>
                  <a:cubicBezTo>
                    <a:pt x="193" y="1267"/>
                    <a:pt x="196" y="1268"/>
                    <a:pt x="199" y="1268"/>
                  </a:cubicBezTo>
                  <a:cubicBezTo>
                    <a:pt x="201" y="1268"/>
                    <a:pt x="203" y="1267"/>
                    <a:pt x="204" y="1267"/>
                  </a:cubicBezTo>
                  <a:cubicBezTo>
                    <a:pt x="206" y="1265"/>
                    <a:pt x="207" y="1263"/>
                    <a:pt x="207" y="1262"/>
                  </a:cubicBezTo>
                  <a:cubicBezTo>
                    <a:pt x="207" y="1258"/>
                    <a:pt x="203" y="1255"/>
                    <a:pt x="203" y="1255"/>
                  </a:cubicBezTo>
                  <a:cubicBezTo>
                    <a:pt x="199" y="1252"/>
                    <a:pt x="199" y="1252"/>
                    <a:pt x="199" y="1252"/>
                  </a:cubicBezTo>
                  <a:cubicBezTo>
                    <a:pt x="200" y="1251"/>
                    <a:pt x="201" y="1251"/>
                    <a:pt x="202" y="1250"/>
                  </a:cubicBezTo>
                  <a:cubicBezTo>
                    <a:pt x="203" y="1251"/>
                    <a:pt x="203" y="1251"/>
                    <a:pt x="203" y="1251"/>
                  </a:cubicBezTo>
                  <a:cubicBezTo>
                    <a:pt x="206" y="1254"/>
                    <a:pt x="209" y="1254"/>
                    <a:pt x="211" y="1254"/>
                  </a:cubicBezTo>
                  <a:cubicBezTo>
                    <a:pt x="211" y="1254"/>
                    <a:pt x="211" y="1254"/>
                    <a:pt x="211" y="1254"/>
                  </a:cubicBezTo>
                  <a:cubicBezTo>
                    <a:pt x="214" y="1254"/>
                    <a:pt x="216" y="1253"/>
                    <a:pt x="218" y="1251"/>
                  </a:cubicBezTo>
                  <a:cubicBezTo>
                    <a:pt x="220" y="1248"/>
                    <a:pt x="220" y="1245"/>
                    <a:pt x="219" y="1242"/>
                  </a:cubicBezTo>
                  <a:cubicBezTo>
                    <a:pt x="218" y="1237"/>
                    <a:pt x="214" y="1236"/>
                    <a:pt x="212" y="1236"/>
                  </a:cubicBezTo>
                  <a:cubicBezTo>
                    <a:pt x="209" y="1236"/>
                    <a:pt x="206" y="1238"/>
                    <a:pt x="206" y="1239"/>
                  </a:cubicBezTo>
                  <a:cubicBezTo>
                    <a:pt x="206" y="1239"/>
                    <a:pt x="204" y="1240"/>
                    <a:pt x="202" y="1242"/>
                  </a:cubicBezTo>
                  <a:cubicBezTo>
                    <a:pt x="199" y="1239"/>
                    <a:pt x="199" y="1239"/>
                    <a:pt x="199" y="1239"/>
                  </a:cubicBezTo>
                  <a:cubicBezTo>
                    <a:pt x="205" y="1233"/>
                    <a:pt x="205" y="1233"/>
                    <a:pt x="205" y="1233"/>
                  </a:cubicBezTo>
                  <a:cubicBezTo>
                    <a:pt x="207" y="1231"/>
                    <a:pt x="209" y="1227"/>
                    <a:pt x="204" y="1223"/>
                  </a:cubicBezTo>
                  <a:cubicBezTo>
                    <a:pt x="202" y="1221"/>
                    <a:pt x="200" y="1220"/>
                    <a:pt x="199" y="1220"/>
                  </a:cubicBezTo>
                  <a:cubicBezTo>
                    <a:pt x="195" y="1220"/>
                    <a:pt x="192" y="1223"/>
                    <a:pt x="192" y="1223"/>
                  </a:cubicBezTo>
                  <a:cubicBezTo>
                    <a:pt x="190" y="1225"/>
                    <a:pt x="190" y="1225"/>
                    <a:pt x="190" y="1225"/>
                  </a:cubicBezTo>
                  <a:cubicBezTo>
                    <a:pt x="190" y="1126"/>
                    <a:pt x="190" y="1126"/>
                    <a:pt x="190" y="1126"/>
                  </a:cubicBezTo>
                  <a:cubicBezTo>
                    <a:pt x="194" y="1126"/>
                    <a:pt x="194" y="1126"/>
                    <a:pt x="194" y="1126"/>
                  </a:cubicBezTo>
                  <a:cubicBezTo>
                    <a:pt x="194" y="1188"/>
                    <a:pt x="194" y="1188"/>
                    <a:pt x="194" y="1188"/>
                  </a:cubicBezTo>
                  <a:cubicBezTo>
                    <a:pt x="201" y="1188"/>
                    <a:pt x="201" y="1188"/>
                    <a:pt x="201" y="1188"/>
                  </a:cubicBezTo>
                  <a:cubicBezTo>
                    <a:pt x="201" y="1126"/>
                    <a:pt x="201" y="1126"/>
                    <a:pt x="201" y="1126"/>
                  </a:cubicBezTo>
                  <a:cubicBezTo>
                    <a:pt x="207" y="1126"/>
                    <a:pt x="207" y="1126"/>
                    <a:pt x="207" y="1126"/>
                  </a:cubicBezTo>
                  <a:cubicBezTo>
                    <a:pt x="207" y="1188"/>
                    <a:pt x="207" y="1188"/>
                    <a:pt x="207" y="1188"/>
                  </a:cubicBezTo>
                  <a:cubicBezTo>
                    <a:pt x="214" y="1188"/>
                    <a:pt x="214" y="1188"/>
                    <a:pt x="214" y="1188"/>
                  </a:cubicBezTo>
                  <a:cubicBezTo>
                    <a:pt x="214" y="1126"/>
                    <a:pt x="214" y="1126"/>
                    <a:pt x="214" y="1126"/>
                  </a:cubicBezTo>
                  <a:cubicBezTo>
                    <a:pt x="219" y="1126"/>
                    <a:pt x="219" y="1126"/>
                    <a:pt x="219" y="1126"/>
                  </a:cubicBezTo>
                  <a:cubicBezTo>
                    <a:pt x="219" y="1188"/>
                    <a:pt x="219" y="1188"/>
                    <a:pt x="219" y="1188"/>
                  </a:cubicBezTo>
                  <a:cubicBezTo>
                    <a:pt x="226" y="1188"/>
                    <a:pt x="226" y="1188"/>
                    <a:pt x="226" y="1188"/>
                  </a:cubicBezTo>
                  <a:cubicBezTo>
                    <a:pt x="226" y="1126"/>
                    <a:pt x="226" y="1126"/>
                    <a:pt x="226" y="1126"/>
                  </a:cubicBezTo>
                  <a:cubicBezTo>
                    <a:pt x="232" y="1126"/>
                    <a:pt x="232" y="1126"/>
                    <a:pt x="232" y="1126"/>
                  </a:cubicBezTo>
                  <a:cubicBezTo>
                    <a:pt x="232" y="1188"/>
                    <a:pt x="232" y="1188"/>
                    <a:pt x="232" y="1188"/>
                  </a:cubicBezTo>
                  <a:cubicBezTo>
                    <a:pt x="239" y="1188"/>
                    <a:pt x="239" y="1188"/>
                    <a:pt x="239" y="1188"/>
                  </a:cubicBezTo>
                  <a:cubicBezTo>
                    <a:pt x="239" y="1126"/>
                    <a:pt x="239" y="1126"/>
                    <a:pt x="239" y="1126"/>
                  </a:cubicBezTo>
                  <a:cubicBezTo>
                    <a:pt x="245" y="1126"/>
                    <a:pt x="245" y="1126"/>
                    <a:pt x="245" y="1126"/>
                  </a:cubicBezTo>
                  <a:cubicBezTo>
                    <a:pt x="245" y="1188"/>
                    <a:pt x="245" y="1188"/>
                    <a:pt x="245" y="1188"/>
                  </a:cubicBezTo>
                  <a:cubicBezTo>
                    <a:pt x="252" y="1188"/>
                    <a:pt x="252" y="1188"/>
                    <a:pt x="252" y="1188"/>
                  </a:cubicBezTo>
                  <a:cubicBezTo>
                    <a:pt x="252" y="1113"/>
                    <a:pt x="252" y="1113"/>
                    <a:pt x="252" y="1113"/>
                  </a:cubicBezTo>
                  <a:cubicBezTo>
                    <a:pt x="323" y="1089"/>
                    <a:pt x="375" y="1027"/>
                    <a:pt x="375" y="954"/>
                  </a:cubicBezTo>
                  <a:cubicBezTo>
                    <a:pt x="375" y="876"/>
                    <a:pt x="318" y="811"/>
                    <a:pt x="240" y="791"/>
                  </a:cubicBezTo>
                  <a:close/>
                  <a:moveTo>
                    <a:pt x="167" y="1247"/>
                  </a:moveTo>
                  <a:cubicBezTo>
                    <a:pt x="166" y="1247"/>
                    <a:pt x="166" y="1248"/>
                    <a:pt x="165" y="1248"/>
                  </a:cubicBezTo>
                  <a:cubicBezTo>
                    <a:pt x="164" y="1248"/>
                    <a:pt x="163" y="1247"/>
                    <a:pt x="162" y="1247"/>
                  </a:cubicBezTo>
                  <a:cubicBezTo>
                    <a:pt x="162" y="1246"/>
                    <a:pt x="162" y="1245"/>
                    <a:pt x="162" y="1243"/>
                  </a:cubicBezTo>
                  <a:cubicBezTo>
                    <a:pt x="162" y="1242"/>
                    <a:pt x="163" y="1241"/>
                    <a:pt x="164" y="1241"/>
                  </a:cubicBezTo>
                  <a:cubicBezTo>
                    <a:pt x="165" y="1241"/>
                    <a:pt x="167" y="1242"/>
                    <a:pt x="168" y="1243"/>
                  </a:cubicBezTo>
                  <a:cubicBezTo>
                    <a:pt x="168" y="1243"/>
                    <a:pt x="168" y="1243"/>
                    <a:pt x="168" y="1243"/>
                  </a:cubicBezTo>
                  <a:cubicBezTo>
                    <a:pt x="168" y="1243"/>
                    <a:pt x="169" y="1244"/>
                    <a:pt x="169" y="1244"/>
                  </a:cubicBezTo>
                  <a:lnTo>
                    <a:pt x="167" y="1247"/>
                  </a:lnTo>
                  <a:close/>
                  <a:moveTo>
                    <a:pt x="210" y="1242"/>
                  </a:moveTo>
                  <a:cubicBezTo>
                    <a:pt x="210" y="1242"/>
                    <a:pt x="212" y="1241"/>
                    <a:pt x="212" y="1241"/>
                  </a:cubicBezTo>
                  <a:cubicBezTo>
                    <a:pt x="213" y="1241"/>
                    <a:pt x="214" y="1243"/>
                    <a:pt x="214" y="1244"/>
                  </a:cubicBezTo>
                  <a:cubicBezTo>
                    <a:pt x="215" y="1245"/>
                    <a:pt x="214" y="1247"/>
                    <a:pt x="214" y="1248"/>
                  </a:cubicBezTo>
                  <a:cubicBezTo>
                    <a:pt x="212" y="1250"/>
                    <a:pt x="209" y="1249"/>
                    <a:pt x="207" y="1247"/>
                  </a:cubicBezTo>
                  <a:cubicBezTo>
                    <a:pt x="206" y="1246"/>
                    <a:pt x="206" y="1246"/>
                    <a:pt x="206" y="1246"/>
                  </a:cubicBezTo>
                  <a:cubicBezTo>
                    <a:pt x="208" y="1244"/>
                    <a:pt x="210" y="1242"/>
                    <a:pt x="210" y="1242"/>
                  </a:cubicBezTo>
                  <a:close/>
                  <a:moveTo>
                    <a:pt x="174" y="1229"/>
                  </a:moveTo>
                  <a:cubicBezTo>
                    <a:pt x="174" y="1229"/>
                    <a:pt x="174" y="1228"/>
                    <a:pt x="175" y="1227"/>
                  </a:cubicBezTo>
                  <a:cubicBezTo>
                    <a:pt x="175" y="1227"/>
                    <a:pt x="176" y="1227"/>
                    <a:pt x="176" y="1227"/>
                  </a:cubicBezTo>
                  <a:cubicBezTo>
                    <a:pt x="178" y="1227"/>
                    <a:pt x="180" y="1229"/>
                    <a:pt x="181" y="1230"/>
                  </a:cubicBezTo>
                  <a:cubicBezTo>
                    <a:pt x="183" y="1232"/>
                    <a:pt x="183" y="1232"/>
                    <a:pt x="183" y="1232"/>
                  </a:cubicBezTo>
                  <a:cubicBezTo>
                    <a:pt x="179" y="1236"/>
                    <a:pt x="179" y="1236"/>
                    <a:pt x="179" y="1236"/>
                  </a:cubicBezTo>
                  <a:cubicBezTo>
                    <a:pt x="176" y="1233"/>
                    <a:pt x="176" y="1233"/>
                    <a:pt x="176" y="1233"/>
                  </a:cubicBezTo>
                  <a:cubicBezTo>
                    <a:pt x="175" y="1233"/>
                    <a:pt x="174" y="1231"/>
                    <a:pt x="174" y="1229"/>
                  </a:cubicBezTo>
                  <a:close/>
                  <a:moveTo>
                    <a:pt x="183" y="1260"/>
                  </a:moveTo>
                  <a:cubicBezTo>
                    <a:pt x="181" y="1262"/>
                    <a:pt x="180" y="1263"/>
                    <a:pt x="179" y="1264"/>
                  </a:cubicBezTo>
                  <a:cubicBezTo>
                    <a:pt x="178" y="1265"/>
                    <a:pt x="178" y="1265"/>
                    <a:pt x="178" y="1265"/>
                  </a:cubicBezTo>
                  <a:cubicBezTo>
                    <a:pt x="177" y="1265"/>
                    <a:pt x="176" y="1264"/>
                    <a:pt x="176" y="1264"/>
                  </a:cubicBezTo>
                  <a:cubicBezTo>
                    <a:pt x="175" y="1263"/>
                    <a:pt x="175" y="1262"/>
                    <a:pt x="175" y="1262"/>
                  </a:cubicBezTo>
                  <a:cubicBezTo>
                    <a:pt x="175" y="1261"/>
                    <a:pt x="176" y="1260"/>
                    <a:pt x="177" y="1260"/>
                  </a:cubicBezTo>
                  <a:cubicBezTo>
                    <a:pt x="182" y="1255"/>
                    <a:pt x="182" y="1255"/>
                    <a:pt x="182" y="1255"/>
                  </a:cubicBezTo>
                  <a:cubicBezTo>
                    <a:pt x="182" y="1256"/>
                    <a:pt x="183" y="1256"/>
                    <a:pt x="183" y="1257"/>
                  </a:cubicBezTo>
                  <a:lnTo>
                    <a:pt x="183" y="1260"/>
                  </a:lnTo>
                  <a:close/>
                  <a:moveTo>
                    <a:pt x="182" y="1248"/>
                  </a:moveTo>
                  <a:cubicBezTo>
                    <a:pt x="180" y="1247"/>
                    <a:pt x="179" y="1245"/>
                    <a:pt x="177" y="1244"/>
                  </a:cubicBezTo>
                  <a:cubicBezTo>
                    <a:pt x="179" y="1243"/>
                    <a:pt x="179" y="1243"/>
                    <a:pt x="179" y="1243"/>
                  </a:cubicBezTo>
                  <a:cubicBezTo>
                    <a:pt x="184" y="1246"/>
                    <a:pt x="184" y="1246"/>
                    <a:pt x="184" y="1246"/>
                  </a:cubicBezTo>
                  <a:lnTo>
                    <a:pt x="182" y="1248"/>
                  </a:lnTo>
                  <a:close/>
                  <a:moveTo>
                    <a:pt x="190" y="1253"/>
                  </a:moveTo>
                  <a:cubicBezTo>
                    <a:pt x="190" y="1252"/>
                    <a:pt x="190" y="1252"/>
                    <a:pt x="190" y="1252"/>
                  </a:cubicBezTo>
                  <a:cubicBezTo>
                    <a:pt x="186" y="1252"/>
                    <a:pt x="186" y="1252"/>
                    <a:pt x="186" y="1252"/>
                  </a:cubicBezTo>
                  <a:cubicBezTo>
                    <a:pt x="188" y="1250"/>
                    <a:pt x="188" y="1250"/>
                    <a:pt x="188" y="1250"/>
                  </a:cubicBezTo>
                  <a:cubicBezTo>
                    <a:pt x="191" y="1252"/>
                    <a:pt x="191" y="1252"/>
                    <a:pt x="191" y="1252"/>
                  </a:cubicBezTo>
                  <a:cubicBezTo>
                    <a:pt x="191" y="1253"/>
                    <a:pt x="190" y="1253"/>
                    <a:pt x="190" y="1253"/>
                  </a:cubicBezTo>
                  <a:close/>
                  <a:moveTo>
                    <a:pt x="200" y="1259"/>
                  </a:moveTo>
                  <a:cubicBezTo>
                    <a:pt x="200" y="1260"/>
                    <a:pt x="201" y="1261"/>
                    <a:pt x="201" y="1262"/>
                  </a:cubicBezTo>
                  <a:cubicBezTo>
                    <a:pt x="201" y="1262"/>
                    <a:pt x="201" y="1262"/>
                    <a:pt x="200" y="1262"/>
                  </a:cubicBezTo>
                  <a:cubicBezTo>
                    <a:pt x="200" y="1263"/>
                    <a:pt x="200" y="1263"/>
                    <a:pt x="200" y="1263"/>
                  </a:cubicBezTo>
                  <a:cubicBezTo>
                    <a:pt x="200" y="1263"/>
                    <a:pt x="199" y="1263"/>
                    <a:pt x="199" y="1263"/>
                  </a:cubicBezTo>
                  <a:cubicBezTo>
                    <a:pt x="198" y="1263"/>
                    <a:pt x="196" y="1262"/>
                    <a:pt x="195" y="1261"/>
                  </a:cubicBezTo>
                  <a:cubicBezTo>
                    <a:pt x="194" y="1260"/>
                    <a:pt x="193" y="1259"/>
                    <a:pt x="193" y="1258"/>
                  </a:cubicBezTo>
                  <a:cubicBezTo>
                    <a:pt x="193" y="1258"/>
                    <a:pt x="194" y="1257"/>
                    <a:pt x="195" y="1256"/>
                  </a:cubicBezTo>
                  <a:lnTo>
                    <a:pt x="200" y="1259"/>
                  </a:lnTo>
                  <a:close/>
                  <a:moveTo>
                    <a:pt x="192" y="1246"/>
                  </a:moveTo>
                  <a:cubicBezTo>
                    <a:pt x="195" y="1243"/>
                    <a:pt x="195" y="1243"/>
                    <a:pt x="195" y="1243"/>
                  </a:cubicBezTo>
                  <a:cubicBezTo>
                    <a:pt x="198" y="1246"/>
                    <a:pt x="198" y="1246"/>
                    <a:pt x="198" y="1246"/>
                  </a:cubicBezTo>
                  <a:cubicBezTo>
                    <a:pt x="198" y="1246"/>
                    <a:pt x="198" y="1246"/>
                    <a:pt x="198" y="1246"/>
                  </a:cubicBezTo>
                  <a:cubicBezTo>
                    <a:pt x="197" y="1247"/>
                    <a:pt x="196" y="1248"/>
                    <a:pt x="195" y="1249"/>
                  </a:cubicBezTo>
                  <a:lnTo>
                    <a:pt x="192" y="1246"/>
                  </a:lnTo>
                  <a:close/>
                  <a:moveTo>
                    <a:pt x="196" y="1227"/>
                  </a:moveTo>
                  <a:cubicBezTo>
                    <a:pt x="197" y="1226"/>
                    <a:pt x="198" y="1225"/>
                    <a:pt x="199" y="1225"/>
                  </a:cubicBezTo>
                  <a:cubicBezTo>
                    <a:pt x="199" y="1225"/>
                    <a:pt x="200" y="1225"/>
                    <a:pt x="200" y="1226"/>
                  </a:cubicBezTo>
                  <a:cubicBezTo>
                    <a:pt x="202" y="1228"/>
                    <a:pt x="202" y="1229"/>
                    <a:pt x="201" y="1230"/>
                  </a:cubicBezTo>
                  <a:cubicBezTo>
                    <a:pt x="195" y="1236"/>
                    <a:pt x="195" y="1236"/>
                    <a:pt x="195" y="1236"/>
                  </a:cubicBezTo>
                  <a:cubicBezTo>
                    <a:pt x="191" y="1232"/>
                    <a:pt x="191" y="1232"/>
                    <a:pt x="191" y="1232"/>
                  </a:cubicBezTo>
                  <a:cubicBezTo>
                    <a:pt x="191" y="1232"/>
                    <a:pt x="191" y="1232"/>
                    <a:pt x="191" y="1232"/>
                  </a:cubicBezTo>
                  <a:lnTo>
                    <a:pt x="196" y="1227"/>
                  </a:lnTo>
                  <a:close/>
                  <a:moveTo>
                    <a:pt x="191" y="1239"/>
                  </a:moveTo>
                  <a:cubicBezTo>
                    <a:pt x="187" y="1243"/>
                    <a:pt x="187" y="1243"/>
                    <a:pt x="187" y="1243"/>
                  </a:cubicBezTo>
                  <a:cubicBezTo>
                    <a:pt x="183" y="1239"/>
                    <a:pt x="183" y="1239"/>
                    <a:pt x="183" y="1239"/>
                  </a:cubicBezTo>
                  <a:cubicBezTo>
                    <a:pt x="187" y="1236"/>
                    <a:pt x="187" y="1236"/>
                    <a:pt x="187" y="1236"/>
                  </a:cubicBezTo>
                  <a:lnTo>
                    <a:pt x="191" y="1239"/>
                  </a:lnTo>
                  <a:close/>
                  <a:moveTo>
                    <a:pt x="207" y="768"/>
                  </a:moveTo>
                  <a:cubicBezTo>
                    <a:pt x="165" y="768"/>
                    <a:pt x="165" y="768"/>
                    <a:pt x="165" y="768"/>
                  </a:cubicBezTo>
                  <a:cubicBezTo>
                    <a:pt x="165" y="753"/>
                    <a:pt x="165" y="753"/>
                    <a:pt x="165" y="753"/>
                  </a:cubicBezTo>
                  <a:cubicBezTo>
                    <a:pt x="175" y="753"/>
                    <a:pt x="175" y="753"/>
                    <a:pt x="175" y="753"/>
                  </a:cubicBezTo>
                  <a:cubicBezTo>
                    <a:pt x="175" y="753"/>
                    <a:pt x="176" y="753"/>
                    <a:pt x="176" y="753"/>
                  </a:cubicBezTo>
                  <a:cubicBezTo>
                    <a:pt x="176" y="753"/>
                    <a:pt x="176" y="753"/>
                    <a:pt x="176" y="753"/>
                  </a:cubicBezTo>
                  <a:cubicBezTo>
                    <a:pt x="177" y="753"/>
                    <a:pt x="178" y="752"/>
                    <a:pt x="178" y="751"/>
                  </a:cubicBezTo>
                  <a:cubicBezTo>
                    <a:pt x="178" y="747"/>
                    <a:pt x="180" y="744"/>
                    <a:pt x="183" y="742"/>
                  </a:cubicBezTo>
                  <a:cubicBezTo>
                    <a:pt x="183" y="746"/>
                    <a:pt x="183" y="746"/>
                    <a:pt x="183" y="746"/>
                  </a:cubicBezTo>
                  <a:cubicBezTo>
                    <a:pt x="185" y="746"/>
                    <a:pt x="186" y="746"/>
                    <a:pt x="188" y="746"/>
                  </a:cubicBezTo>
                  <a:cubicBezTo>
                    <a:pt x="188" y="746"/>
                    <a:pt x="189" y="746"/>
                    <a:pt x="190" y="746"/>
                  </a:cubicBezTo>
                  <a:cubicBezTo>
                    <a:pt x="190" y="743"/>
                    <a:pt x="190" y="743"/>
                    <a:pt x="190" y="743"/>
                  </a:cubicBezTo>
                  <a:cubicBezTo>
                    <a:pt x="193" y="745"/>
                    <a:pt x="195" y="749"/>
                    <a:pt x="195" y="752"/>
                  </a:cubicBezTo>
                  <a:cubicBezTo>
                    <a:pt x="195" y="753"/>
                    <a:pt x="196" y="753"/>
                    <a:pt x="197" y="753"/>
                  </a:cubicBezTo>
                  <a:cubicBezTo>
                    <a:pt x="207" y="753"/>
                    <a:pt x="207" y="753"/>
                    <a:pt x="207" y="753"/>
                  </a:cubicBezTo>
                  <a:lnTo>
                    <a:pt x="207" y="768"/>
                  </a:ln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9124951" y="3181351"/>
              <a:ext cx="609600" cy="1171575"/>
            </a:xfrm>
            <a:custGeom>
              <a:avLst/>
              <a:gdLst>
                <a:gd name="T0" fmla="*/ 162 w 162"/>
                <a:gd name="T1" fmla="*/ 0 h 312"/>
                <a:gd name="T2" fmla="*/ 40 w 162"/>
                <a:gd name="T3" fmla="*/ 118 h 312"/>
                <a:gd name="T4" fmla="*/ 160 w 162"/>
                <a:gd name="T5" fmla="*/ 312 h 312"/>
                <a:gd name="T6" fmla="*/ 162 w 162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12">
                  <a:moveTo>
                    <a:pt x="162" y="0"/>
                  </a:moveTo>
                  <a:cubicBezTo>
                    <a:pt x="162" y="0"/>
                    <a:pt x="68" y="30"/>
                    <a:pt x="40" y="118"/>
                  </a:cubicBezTo>
                  <a:cubicBezTo>
                    <a:pt x="12" y="206"/>
                    <a:pt x="97" y="295"/>
                    <a:pt x="160" y="312"/>
                  </a:cubicBezTo>
                  <a:cubicBezTo>
                    <a:pt x="160" y="312"/>
                    <a:pt x="0" y="170"/>
                    <a:pt x="162" y="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9448801" y="3187701"/>
              <a:ext cx="398463" cy="1154113"/>
            </a:xfrm>
            <a:custGeom>
              <a:avLst/>
              <a:gdLst>
                <a:gd name="T0" fmla="*/ 106 w 106"/>
                <a:gd name="T1" fmla="*/ 0 h 307"/>
                <a:gd name="T2" fmla="*/ 104 w 106"/>
                <a:gd name="T3" fmla="*/ 307 h 307"/>
                <a:gd name="T4" fmla="*/ 106 w 106"/>
                <a:gd name="T5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6" h="307">
                  <a:moveTo>
                    <a:pt x="106" y="0"/>
                  </a:moveTo>
                  <a:cubicBezTo>
                    <a:pt x="106" y="0"/>
                    <a:pt x="0" y="153"/>
                    <a:pt x="104" y="307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10083801" y="3181351"/>
              <a:ext cx="608013" cy="1171575"/>
            </a:xfrm>
            <a:custGeom>
              <a:avLst/>
              <a:gdLst>
                <a:gd name="T0" fmla="*/ 0 w 162"/>
                <a:gd name="T1" fmla="*/ 0 h 312"/>
                <a:gd name="T2" fmla="*/ 122 w 162"/>
                <a:gd name="T3" fmla="*/ 118 h 312"/>
                <a:gd name="T4" fmla="*/ 2 w 162"/>
                <a:gd name="T5" fmla="*/ 312 h 312"/>
                <a:gd name="T6" fmla="*/ 0 w 162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12">
                  <a:moveTo>
                    <a:pt x="0" y="0"/>
                  </a:moveTo>
                  <a:cubicBezTo>
                    <a:pt x="0" y="0"/>
                    <a:pt x="94" y="30"/>
                    <a:pt x="122" y="118"/>
                  </a:cubicBezTo>
                  <a:cubicBezTo>
                    <a:pt x="150" y="206"/>
                    <a:pt x="64" y="295"/>
                    <a:pt x="2" y="312"/>
                  </a:cubicBezTo>
                  <a:cubicBezTo>
                    <a:pt x="2" y="312"/>
                    <a:pt x="162" y="170"/>
                    <a:pt x="0" y="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9974263" y="3187701"/>
              <a:ext cx="387350" cy="1165225"/>
            </a:xfrm>
            <a:custGeom>
              <a:avLst/>
              <a:gdLst>
                <a:gd name="T0" fmla="*/ 0 w 103"/>
                <a:gd name="T1" fmla="*/ 0 h 310"/>
                <a:gd name="T2" fmla="*/ 7 w 103"/>
                <a:gd name="T3" fmla="*/ 310 h 310"/>
                <a:gd name="T4" fmla="*/ 0 w 103"/>
                <a:gd name="T5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310">
                  <a:moveTo>
                    <a:pt x="0" y="0"/>
                  </a:moveTo>
                  <a:cubicBezTo>
                    <a:pt x="0" y="0"/>
                    <a:pt x="103" y="168"/>
                    <a:pt x="7" y="3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9793288" y="4416426"/>
              <a:ext cx="241300" cy="681038"/>
            </a:xfrm>
            <a:custGeom>
              <a:avLst/>
              <a:gdLst>
                <a:gd name="T0" fmla="*/ 56 w 64"/>
                <a:gd name="T1" fmla="*/ 110 h 181"/>
                <a:gd name="T2" fmla="*/ 50 w 64"/>
                <a:gd name="T3" fmla="*/ 113 h 181"/>
                <a:gd name="T4" fmla="*/ 46 w 64"/>
                <a:gd name="T5" fmla="*/ 116 h 181"/>
                <a:gd name="T6" fmla="*/ 43 w 64"/>
                <a:gd name="T7" fmla="*/ 113 h 181"/>
                <a:gd name="T8" fmla="*/ 49 w 64"/>
                <a:gd name="T9" fmla="*/ 107 h 181"/>
                <a:gd name="T10" fmla="*/ 48 w 64"/>
                <a:gd name="T11" fmla="*/ 97 h 181"/>
                <a:gd name="T12" fmla="*/ 43 w 64"/>
                <a:gd name="T13" fmla="*/ 94 h 181"/>
                <a:gd name="T14" fmla="*/ 36 w 64"/>
                <a:gd name="T15" fmla="*/ 97 h 181"/>
                <a:gd name="T16" fmla="*/ 34 w 64"/>
                <a:gd name="T17" fmla="*/ 99 h 181"/>
                <a:gd name="T18" fmla="*/ 34 w 64"/>
                <a:gd name="T19" fmla="*/ 0 h 181"/>
                <a:gd name="T20" fmla="*/ 27 w 64"/>
                <a:gd name="T21" fmla="*/ 0 h 181"/>
                <a:gd name="T22" fmla="*/ 27 w 64"/>
                <a:gd name="T23" fmla="*/ 99 h 181"/>
                <a:gd name="T24" fmla="*/ 20 w 64"/>
                <a:gd name="T25" fmla="*/ 96 h 181"/>
                <a:gd name="T26" fmla="*/ 16 w 64"/>
                <a:gd name="T27" fmla="*/ 97 h 181"/>
                <a:gd name="T28" fmla="*/ 12 w 64"/>
                <a:gd name="T29" fmla="*/ 103 h 181"/>
                <a:gd name="T30" fmla="*/ 16 w 64"/>
                <a:gd name="T31" fmla="*/ 111 h 181"/>
                <a:gd name="T32" fmla="*/ 19 w 64"/>
                <a:gd name="T33" fmla="*/ 113 h 181"/>
                <a:gd name="T34" fmla="*/ 17 w 64"/>
                <a:gd name="T35" fmla="*/ 115 h 181"/>
                <a:gd name="T36" fmla="*/ 16 w 64"/>
                <a:gd name="T37" fmla="*/ 114 h 181"/>
                <a:gd name="T38" fmla="*/ 8 w 64"/>
                <a:gd name="T39" fmla="*/ 109 h 181"/>
                <a:gd name="T40" fmla="*/ 1 w 64"/>
                <a:gd name="T41" fmla="*/ 116 h 181"/>
                <a:gd name="T42" fmla="*/ 2 w 64"/>
                <a:gd name="T43" fmla="*/ 124 h 181"/>
                <a:gd name="T44" fmla="*/ 9 w 64"/>
                <a:gd name="T45" fmla="*/ 127 h 181"/>
                <a:gd name="T46" fmla="*/ 9 w 64"/>
                <a:gd name="T47" fmla="*/ 127 h 181"/>
                <a:gd name="T48" fmla="*/ 15 w 64"/>
                <a:gd name="T49" fmla="*/ 124 h 181"/>
                <a:gd name="T50" fmla="*/ 18 w 64"/>
                <a:gd name="T51" fmla="*/ 122 h 181"/>
                <a:gd name="T52" fmla="*/ 22 w 64"/>
                <a:gd name="T53" fmla="*/ 126 h 181"/>
                <a:gd name="T54" fmla="*/ 17 w 64"/>
                <a:gd name="T55" fmla="*/ 130 h 181"/>
                <a:gd name="T56" fmla="*/ 14 w 64"/>
                <a:gd name="T57" fmla="*/ 135 h 181"/>
                <a:gd name="T58" fmla="*/ 16 w 64"/>
                <a:gd name="T59" fmla="*/ 141 h 181"/>
                <a:gd name="T60" fmla="*/ 16 w 64"/>
                <a:gd name="T61" fmla="*/ 142 h 181"/>
                <a:gd name="T62" fmla="*/ 22 w 64"/>
                <a:gd name="T63" fmla="*/ 144 h 181"/>
                <a:gd name="T64" fmla="*/ 27 w 64"/>
                <a:gd name="T65" fmla="*/ 141 h 181"/>
                <a:gd name="T66" fmla="*/ 27 w 64"/>
                <a:gd name="T67" fmla="*/ 165 h 181"/>
                <a:gd name="T68" fmla="*/ 20 w 64"/>
                <a:gd name="T69" fmla="*/ 165 h 181"/>
                <a:gd name="T70" fmla="*/ 20 w 64"/>
                <a:gd name="T71" fmla="*/ 181 h 181"/>
                <a:gd name="T72" fmla="*/ 43 w 64"/>
                <a:gd name="T73" fmla="*/ 181 h 181"/>
                <a:gd name="T74" fmla="*/ 43 w 64"/>
                <a:gd name="T75" fmla="*/ 165 h 181"/>
                <a:gd name="T76" fmla="*/ 34 w 64"/>
                <a:gd name="T77" fmla="*/ 165 h 181"/>
                <a:gd name="T78" fmla="*/ 34 w 64"/>
                <a:gd name="T79" fmla="*/ 138 h 181"/>
                <a:gd name="T80" fmla="*/ 34 w 64"/>
                <a:gd name="T81" fmla="*/ 138 h 181"/>
                <a:gd name="T82" fmla="*/ 43 w 64"/>
                <a:gd name="T83" fmla="*/ 142 h 181"/>
                <a:gd name="T84" fmla="*/ 48 w 64"/>
                <a:gd name="T85" fmla="*/ 141 h 181"/>
                <a:gd name="T86" fmla="*/ 51 w 64"/>
                <a:gd name="T87" fmla="*/ 136 h 181"/>
                <a:gd name="T88" fmla="*/ 47 w 64"/>
                <a:gd name="T89" fmla="*/ 129 h 181"/>
                <a:gd name="T90" fmla="*/ 43 w 64"/>
                <a:gd name="T91" fmla="*/ 126 h 181"/>
                <a:gd name="T92" fmla="*/ 46 w 64"/>
                <a:gd name="T93" fmla="*/ 124 h 181"/>
                <a:gd name="T94" fmla="*/ 47 w 64"/>
                <a:gd name="T95" fmla="*/ 125 h 181"/>
                <a:gd name="T96" fmla="*/ 55 w 64"/>
                <a:gd name="T97" fmla="*/ 128 h 181"/>
                <a:gd name="T98" fmla="*/ 55 w 64"/>
                <a:gd name="T99" fmla="*/ 128 h 181"/>
                <a:gd name="T100" fmla="*/ 62 w 64"/>
                <a:gd name="T101" fmla="*/ 125 h 181"/>
                <a:gd name="T102" fmla="*/ 63 w 64"/>
                <a:gd name="T103" fmla="*/ 116 h 181"/>
                <a:gd name="T104" fmla="*/ 56 w 64"/>
                <a:gd name="T105" fmla="*/ 11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4" h="181">
                  <a:moveTo>
                    <a:pt x="56" y="110"/>
                  </a:moveTo>
                  <a:cubicBezTo>
                    <a:pt x="53" y="110"/>
                    <a:pt x="50" y="112"/>
                    <a:pt x="50" y="113"/>
                  </a:cubicBezTo>
                  <a:cubicBezTo>
                    <a:pt x="50" y="113"/>
                    <a:pt x="48" y="114"/>
                    <a:pt x="46" y="116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51" y="105"/>
                    <a:pt x="53" y="101"/>
                    <a:pt x="48" y="97"/>
                  </a:cubicBezTo>
                  <a:cubicBezTo>
                    <a:pt x="46" y="95"/>
                    <a:pt x="44" y="94"/>
                    <a:pt x="43" y="94"/>
                  </a:cubicBezTo>
                  <a:cubicBezTo>
                    <a:pt x="39" y="94"/>
                    <a:pt x="36" y="97"/>
                    <a:pt x="36" y="97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7"/>
                    <a:pt x="23" y="96"/>
                    <a:pt x="20" y="96"/>
                  </a:cubicBezTo>
                  <a:cubicBezTo>
                    <a:pt x="19" y="96"/>
                    <a:pt x="17" y="96"/>
                    <a:pt x="16" y="97"/>
                  </a:cubicBezTo>
                  <a:cubicBezTo>
                    <a:pt x="13" y="99"/>
                    <a:pt x="12" y="101"/>
                    <a:pt x="12" y="103"/>
                  </a:cubicBezTo>
                  <a:cubicBezTo>
                    <a:pt x="12" y="107"/>
                    <a:pt x="15" y="110"/>
                    <a:pt x="16" y="111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17" y="114"/>
                    <a:pt x="16" y="114"/>
                    <a:pt x="16" y="114"/>
                  </a:cubicBezTo>
                  <a:cubicBezTo>
                    <a:pt x="15" y="113"/>
                    <a:pt x="12" y="109"/>
                    <a:pt x="8" y="109"/>
                  </a:cubicBezTo>
                  <a:cubicBezTo>
                    <a:pt x="6" y="109"/>
                    <a:pt x="2" y="110"/>
                    <a:pt x="1" y="116"/>
                  </a:cubicBezTo>
                  <a:cubicBezTo>
                    <a:pt x="0" y="119"/>
                    <a:pt x="0" y="122"/>
                    <a:pt x="2" y="124"/>
                  </a:cubicBezTo>
                  <a:cubicBezTo>
                    <a:pt x="4" y="126"/>
                    <a:pt x="6" y="127"/>
                    <a:pt x="9" y="127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11" y="127"/>
                    <a:pt x="13" y="126"/>
                    <a:pt x="15" y="124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3"/>
                    <a:pt x="20" y="124"/>
                    <a:pt x="22" y="126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6" y="131"/>
                    <a:pt x="14" y="132"/>
                    <a:pt x="14" y="135"/>
                  </a:cubicBezTo>
                  <a:cubicBezTo>
                    <a:pt x="13" y="137"/>
                    <a:pt x="14" y="139"/>
                    <a:pt x="16" y="141"/>
                  </a:cubicBezTo>
                  <a:cubicBezTo>
                    <a:pt x="16" y="142"/>
                    <a:pt x="16" y="142"/>
                    <a:pt x="16" y="142"/>
                  </a:cubicBezTo>
                  <a:cubicBezTo>
                    <a:pt x="16" y="142"/>
                    <a:pt x="19" y="144"/>
                    <a:pt x="22" y="144"/>
                  </a:cubicBezTo>
                  <a:cubicBezTo>
                    <a:pt x="23" y="144"/>
                    <a:pt x="26" y="143"/>
                    <a:pt x="27" y="141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20" y="181"/>
                    <a:pt x="20" y="181"/>
                    <a:pt x="20" y="181"/>
                  </a:cubicBezTo>
                  <a:cubicBezTo>
                    <a:pt x="43" y="181"/>
                    <a:pt x="43" y="181"/>
                    <a:pt x="43" y="181"/>
                  </a:cubicBezTo>
                  <a:cubicBezTo>
                    <a:pt x="43" y="165"/>
                    <a:pt x="43" y="165"/>
                    <a:pt x="4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7" y="141"/>
                    <a:pt x="40" y="142"/>
                    <a:pt x="43" y="142"/>
                  </a:cubicBezTo>
                  <a:cubicBezTo>
                    <a:pt x="45" y="142"/>
                    <a:pt x="47" y="141"/>
                    <a:pt x="48" y="141"/>
                  </a:cubicBezTo>
                  <a:cubicBezTo>
                    <a:pt x="50" y="139"/>
                    <a:pt x="51" y="137"/>
                    <a:pt x="51" y="136"/>
                  </a:cubicBezTo>
                  <a:cubicBezTo>
                    <a:pt x="51" y="132"/>
                    <a:pt x="47" y="129"/>
                    <a:pt x="47" y="129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4" y="125"/>
                    <a:pt x="45" y="125"/>
                    <a:pt x="46" y="124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50" y="128"/>
                    <a:pt x="53" y="128"/>
                    <a:pt x="55" y="128"/>
                  </a:cubicBezTo>
                  <a:cubicBezTo>
                    <a:pt x="55" y="128"/>
                    <a:pt x="55" y="128"/>
                    <a:pt x="55" y="128"/>
                  </a:cubicBezTo>
                  <a:cubicBezTo>
                    <a:pt x="58" y="128"/>
                    <a:pt x="60" y="127"/>
                    <a:pt x="62" y="125"/>
                  </a:cubicBezTo>
                  <a:cubicBezTo>
                    <a:pt x="64" y="122"/>
                    <a:pt x="64" y="119"/>
                    <a:pt x="63" y="116"/>
                  </a:cubicBezTo>
                  <a:cubicBezTo>
                    <a:pt x="62" y="111"/>
                    <a:pt x="58" y="110"/>
                    <a:pt x="56" y="11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9817101" y="4849813"/>
              <a:ext cx="25400" cy="25400"/>
            </a:xfrm>
            <a:custGeom>
              <a:avLst/>
              <a:gdLst>
                <a:gd name="T0" fmla="*/ 5 w 7"/>
                <a:gd name="T1" fmla="*/ 6 h 7"/>
                <a:gd name="T2" fmla="*/ 3 w 7"/>
                <a:gd name="T3" fmla="*/ 7 h 7"/>
                <a:gd name="T4" fmla="*/ 0 w 7"/>
                <a:gd name="T5" fmla="*/ 6 h 7"/>
                <a:gd name="T6" fmla="*/ 0 w 7"/>
                <a:gd name="T7" fmla="*/ 2 h 7"/>
                <a:gd name="T8" fmla="*/ 2 w 7"/>
                <a:gd name="T9" fmla="*/ 0 h 7"/>
                <a:gd name="T10" fmla="*/ 6 w 7"/>
                <a:gd name="T11" fmla="*/ 2 h 7"/>
                <a:gd name="T12" fmla="*/ 6 w 7"/>
                <a:gd name="T13" fmla="*/ 2 h 7"/>
                <a:gd name="T14" fmla="*/ 7 w 7"/>
                <a:gd name="T15" fmla="*/ 3 h 7"/>
                <a:gd name="T16" fmla="*/ 5 w 7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5" y="6"/>
                  </a:moveTo>
                  <a:cubicBezTo>
                    <a:pt x="4" y="6"/>
                    <a:pt x="4" y="7"/>
                    <a:pt x="3" y="7"/>
                  </a:cubicBezTo>
                  <a:cubicBezTo>
                    <a:pt x="2" y="7"/>
                    <a:pt x="1" y="6"/>
                    <a:pt x="0" y="6"/>
                  </a:cubicBezTo>
                  <a:cubicBezTo>
                    <a:pt x="0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5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3"/>
                    <a:pt x="7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9982201" y="4849813"/>
              <a:ext cx="33338" cy="33338"/>
            </a:xfrm>
            <a:custGeom>
              <a:avLst/>
              <a:gdLst>
                <a:gd name="T0" fmla="*/ 4 w 9"/>
                <a:gd name="T1" fmla="*/ 1 h 9"/>
                <a:gd name="T2" fmla="*/ 6 w 9"/>
                <a:gd name="T3" fmla="*/ 0 h 9"/>
                <a:gd name="T4" fmla="*/ 8 w 9"/>
                <a:gd name="T5" fmla="*/ 3 h 9"/>
                <a:gd name="T6" fmla="*/ 8 w 9"/>
                <a:gd name="T7" fmla="*/ 7 h 9"/>
                <a:gd name="T8" fmla="*/ 1 w 9"/>
                <a:gd name="T9" fmla="*/ 6 h 9"/>
                <a:gd name="T10" fmla="*/ 0 w 9"/>
                <a:gd name="T11" fmla="*/ 5 h 9"/>
                <a:gd name="T12" fmla="*/ 4 w 9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4" y="1"/>
                  </a:moveTo>
                  <a:cubicBezTo>
                    <a:pt x="4" y="1"/>
                    <a:pt x="6" y="0"/>
                    <a:pt x="6" y="0"/>
                  </a:cubicBezTo>
                  <a:cubicBezTo>
                    <a:pt x="7" y="0"/>
                    <a:pt x="8" y="2"/>
                    <a:pt x="8" y="3"/>
                  </a:cubicBezTo>
                  <a:cubicBezTo>
                    <a:pt x="9" y="4"/>
                    <a:pt x="8" y="6"/>
                    <a:pt x="8" y="7"/>
                  </a:cubicBezTo>
                  <a:cubicBezTo>
                    <a:pt x="6" y="9"/>
                    <a:pt x="3" y="8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3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9861551" y="4795838"/>
              <a:ext cx="33338" cy="34925"/>
            </a:xfrm>
            <a:custGeom>
              <a:avLst/>
              <a:gdLst>
                <a:gd name="T0" fmla="*/ 0 w 9"/>
                <a:gd name="T1" fmla="*/ 2 h 9"/>
                <a:gd name="T2" fmla="*/ 1 w 9"/>
                <a:gd name="T3" fmla="*/ 0 h 9"/>
                <a:gd name="T4" fmla="*/ 2 w 9"/>
                <a:gd name="T5" fmla="*/ 0 h 9"/>
                <a:gd name="T6" fmla="*/ 7 w 9"/>
                <a:gd name="T7" fmla="*/ 3 h 9"/>
                <a:gd name="T8" fmla="*/ 9 w 9"/>
                <a:gd name="T9" fmla="*/ 5 h 9"/>
                <a:gd name="T10" fmla="*/ 5 w 9"/>
                <a:gd name="T11" fmla="*/ 9 h 9"/>
                <a:gd name="T12" fmla="*/ 2 w 9"/>
                <a:gd name="T13" fmla="*/ 6 h 9"/>
                <a:gd name="T14" fmla="*/ 0 w 9"/>
                <a:gd name="T1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9">
                  <a:moveTo>
                    <a:pt x="0" y="2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4" y="0"/>
                    <a:pt x="6" y="2"/>
                    <a:pt x="7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2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9864726" y="4902201"/>
              <a:ext cx="30163" cy="36513"/>
            </a:xfrm>
            <a:custGeom>
              <a:avLst/>
              <a:gdLst>
                <a:gd name="T0" fmla="*/ 8 w 8"/>
                <a:gd name="T1" fmla="*/ 5 h 10"/>
                <a:gd name="T2" fmla="*/ 4 w 8"/>
                <a:gd name="T3" fmla="*/ 9 h 10"/>
                <a:gd name="T4" fmla="*/ 3 w 8"/>
                <a:gd name="T5" fmla="*/ 10 h 10"/>
                <a:gd name="T6" fmla="*/ 1 w 8"/>
                <a:gd name="T7" fmla="*/ 9 h 10"/>
                <a:gd name="T8" fmla="*/ 0 w 8"/>
                <a:gd name="T9" fmla="*/ 7 h 10"/>
                <a:gd name="T10" fmla="*/ 2 w 8"/>
                <a:gd name="T11" fmla="*/ 5 h 10"/>
                <a:gd name="T12" fmla="*/ 7 w 8"/>
                <a:gd name="T13" fmla="*/ 0 h 10"/>
                <a:gd name="T14" fmla="*/ 8 w 8"/>
                <a:gd name="T15" fmla="*/ 2 h 10"/>
                <a:gd name="T16" fmla="*/ 8 w 8"/>
                <a:gd name="T1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0">
                  <a:moveTo>
                    <a:pt x="8" y="5"/>
                  </a:moveTo>
                  <a:cubicBezTo>
                    <a:pt x="6" y="7"/>
                    <a:pt x="5" y="8"/>
                    <a:pt x="4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1" y="9"/>
                    <a:pt x="1" y="9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1" y="5"/>
                    <a:pt x="2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8" y="1"/>
                    <a:pt x="8" y="2"/>
                  </a:cubicBezTo>
                  <a:lnTo>
                    <a:pt x="8" y="5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9872663" y="4856163"/>
              <a:ext cx="26988" cy="19050"/>
            </a:xfrm>
            <a:custGeom>
              <a:avLst/>
              <a:gdLst>
                <a:gd name="T0" fmla="*/ 5 w 7"/>
                <a:gd name="T1" fmla="*/ 5 h 5"/>
                <a:gd name="T2" fmla="*/ 0 w 7"/>
                <a:gd name="T3" fmla="*/ 1 h 5"/>
                <a:gd name="T4" fmla="*/ 2 w 7"/>
                <a:gd name="T5" fmla="*/ 0 h 5"/>
                <a:gd name="T6" fmla="*/ 7 w 7"/>
                <a:gd name="T7" fmla="*/ 3 h 5"/>
                <a:gd name="T8" fmla="*/ 5 w 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5" y="5"/>
                  </a:moveTo>
                  <a:cubicBezTo>
                    <a:pt x="3" y="4"/>
                    <a:pt x="2" y="2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3"/>
                    <a:pt x="7" y="3"/>
                    <a:pt x="7" y="3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9906001" y="4883151"/>
              <a:ext cx="19050" cy="11113"/>
            </a:xfrm>
            <a:custGeom>
              <a:avLst/>
              <a:gdLst>
                <a:gd name="T0" fmla="*/ 4 w 5"/>
                <a:gd name="T1" fmla="*/ 3 h 3"/>
                <a:gd name="T2" fmla="*/ 4 w 5"/>
                <a:gd name="T3" fmla="*/ 2 h 3"/>
                <a:gd name="T4" fmla="*/ 0 w 5"/>
                <a:gd name="T5" fmla="*/ 2 h 3"/>
                <a:gd name="T6" fmla="*/ 2 w 5"/>
                <a:gd name="T7" fmla="*/ 0 h 3"/>
                <a:gd name="T8" fmla="*/ 5 w 5"/>
                <a:gd name="T9" fmla="*/ 2 h 3"/>
                <a:gd name="T10" fmla="*/ 4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4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9932988" y="4905376"/>
              <a:ext cx="30163" cy="26988"/>
            </a:xfrm>
            <a:custGeom>
              <a:avLst/>
              <a:gdLst>
                <a:gd name="T0" fmla="*/ 7 w 8"/>
                <a:gd name="T1" fmla="*/ 3 h 7"/>
                <a:gd name="T2" fmla="*/ 8 w 8"/>
                <a:gd name="T3" fmla="*/ 6 h 7"/>
                <a:gd name="T4" fmla="*/ 7 w 8"/>
                <a:gd name="T5" fmla="*/ 6 h 7"/>
                <a:gd name="T6" fmla="*/ 7 w 8"/>
                <a:gd name="T7" fmla="*/ 7 h 7"/>
                <a:gd name="T8" fmla="*/ 6 w 8"/>
                <a:gd name="T9" fmla="*/ 7 h 7"/>
                <a:gd name="T10" fmla="*/ 2 w 8"/>
                <a:gd name="T11" fmla="*/ 5 h 7"/>
                <a:gd name="T12" fmla="*/ 0 w 8"/>
                <a:gd name="T13" fmla="*/ 2 h 7"/>
                <a:gd name="T14" fmla="*/ 2 w 8"/>
                <a:gd name="T15" fmla="*/ 0 h 7"/>
                <a:gd name="T16" fmla="*/ 7 w 8"/>
                <a:gd name="T1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7" y="3"/>
                  </a:moveTo>
                  <a:cubicBezTo>
                    <a:pt x="7" y="4"/>
                    <a:pt x="8" y="5"/>
                    <a:pt x="8" y="6"/>
                  </a:cubicBezTo>
                  <a:cubicBezTo>
                    <a:pt x="8" y="6"/>
                    <a:pt x="8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5" y="7"/>
                    <a:pt x="3" y="6"/>
                    <a:pt x="2" y="5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9929813" y="4856163"/>
              <a:ext cx="22225" cy="23813"/>
            </a:xfrm>
            <a:custGeom>
              <a:avLst/>
              <a:gdLst>
                <a:gd name="T0" fmla="*/ 0 w 6"/>
                <a:gd name="T1" fmla="*/ 3 h 6"/>
                <a:gd name="T2" fmla="*/ 3 w 6"/>
                <a:gd name="T3" fmla="*/ 0 h 6"/>
                <a:gd name="T4" fmla="*/ 6 w 6"/>
                <a:gd name="T5" fmla="*/ 3 h 6"/>
                <a:gd name="T6" fmla="*/ 6 w 6"/>
                <a:gd name="T7" fmla="*/ 3 h 6"/>
                <a:gd name="T8" fmla="*/ 3 w 6"/>
                <a:gd name="T9" fmla="*/ 6 h 6"/>
                <a:gd name="T10" fmla="*/ 0 w 6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0" y="3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9925051" y="4789488"/>
              <a:ext cx="41275" cy="41275"/>
            </a:xfrm>
            <a:custGeom>
              <a:avLst/>
              <a:gdLst>
                <a:gd name="T0" fmla="*/ 5 w 11"/>
                <a:gd name="T1" fmla="*/ 2 h 11"/>
                <a:gd name="T2" fmla="*/ 8 w 11"/>
                <a:gd name="T3" fmla="*/ 0 h 11"/>
                <a:gd name="T4" fmla="*/ 9 w 11"/>
                <a:gd name="T5" fmla="*/ 1 h 11"/>
                <a:gd name="T6" fmla="*/ 10 w 11"/>
                <a:gd name="T7" fmla="*/ 5 h 11"/>
                <a:gd name="T8" fmla="*/ 4 w 11"/>
                <a:gd name="T9" fmla="*/ 11 h 11"/>
                <a:gd name="T10" fmla="*/ 0 w 11"/>
                <a:gd name="T11" fmla="*/ 7 h 11"/>
                <a:gd name="T12" fmla="*/ 0 w 11"/>
                <a:gd name="T13" fmla="*/ 7 h 11"/>
                <a:gd name="T14" fmla="*/ 5 w 11"/>
                <a:gd name="T1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1">
                  <a:moveTo>
                    <a:pt x="5" y="2"/>
                  </a:moveTo>
                  <a:cubicBezTo>
                    <a:pt x="6" y="1"/>
                    <a:pt x="7" y="0"/>
                    <a:pt x="8" y="0"/>
                  </a:cubicBezTo>
                  <a:cubicBezTo>
                    <a:pt x="8" y="0"/>
                    <a:pt x="9" y="0"/>
                    <a:pt x="9" y="1"/>
                  </a:cubicBezTo>
                  <a:cubicBezTo>
                    <a:pt x="11" y="3"/>
                    <a:pt x="11" y="4"/>
                    <a:pt x="10" y="5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9894888" y="4830763"/>
              <a:ext cx="30163" cy="25400"/>
            </a:xfrm>
            <a:custGeom>
              <a:avLst/>
              <a:gdLst>
                <a:gd name="T0" fmla="*/ 19 w 19"/>
                <a:gd name="T1" fmla="*/ 7 h 16"/>
                <a:gd name="T2" fmla="*/ 10 w 19"/>
                <a:gd name="T3" fmla="*/ 16 h 16"/>
                <a:gd name="T4" fmla="*/ 0 w 19"/>
                <a:gd name="T5" fmla="*/ 7 h 16"/>
                <a:gd name="T6" fmla="*/ 10 w 19"/>
                <a:gd name="T7" fmla="*/ 0 h 16"/>
                <a:gd name="T8" fmla="*/ 19 w 19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9" y="7"/>
                  </a:moveTo>
                  <a:lnTo>
                    <a:pt x="10" y="16"/>
                  </a:lnTo>
                  <a:lnTo>
                    <a:pt x="0" y="7"/>
                  </a:lnTo>
                  <a:lnTo>
                    <a:pt x="10" y="0"/>
                  </a:lnTo>
                  <a:lnTo>
                    <a:pt x="19" y="7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78900" y="74613"/>
            <a:ext cx="1566863" cy="5486400"/>
            <a:chOff x="1195388" y="185738"/>
            <a:chExt cx="1566863" cy="5486400"/>
          </a:xfrm>
        </p:grpSpPr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277938" y="185738"/>
              <a:ext cx="1408113" cy="5486400"/>
            </a:xfrm>
            <a:custGeom>
              <a:avLst/>
              <a:gdLst>
                <a:gd name="T0" fmla="*/ 212 w 375"/>
                <a:gd name="T1" fmla="*/ 905 h 1460"/>
                <a:gd name="T2" fmla="*/ 193 w 375"/>
                <a:gd name="T3" fmla="*/ 893 h 1460"/>
                <a:gd name="T4" fmla="*/ 183 w 375"/>
                <a:gd name="T5" fmla="*/ 969 h 1460"/>
                <a:gd name="T6" fmla="*/ 162 w 375"/>
                <a:gd name="T7" fmla="*/ 903 h 1460"/>
                <a:gd name="T8" fmla="*/ 131 w 375"/>
                <a:gd name="T9" fmla="*/ 945 h 1460"/>
                <a:gd name="T10" fmla="*/ 129 w 375"/>
                <a:gd name="T11" fmla="*/ 1342 h 1460"/>
                <a:gd name="T12" fmla="*/ 142 w 375"/>
                <a:gd name="T13" fmla="*/ 1341 h 1460"/>
                <a:gd name="T14" fmla="*/ 154 w 375"/>
                <a:gd name="T15" fmla="*/ 1341 h 1460"/>
                <a:gd name="T16" fmla="*/ 166 w 375"/>
                <a:gd name="T17" fmla="*/ 1341 h 1460"/>
                <a:gd name="T18" fmla="*/ 179 w 375"/>
                <a:gd name="T19" fmla="*/ 1341 h 1460"/>
                <a:gd name="T20" fmla="*/ 176 w 375"/>
                <a:gd name="T21" fmla="*/ 1375 h 1460"/>
                <a:gd name="T22" fmla="*/ 175 w 375"/>
                <a:gd name="T23" fmla="*/ 1393 h 1460"/>
                <a:gd name="T24" fmla="*/ 157 w 375"/>
                <a:gd name="T25" fmla="*/ 1395 h 1460"/>
                <a:gd name="T26" fmla="*/ 171 w 375"/>
                <a:gd name="T27" fmla="*/ 1404 h 1460"/>
                <a:gd name="T28" fmla="*/ 170 w 375"/>
                <a:gd name="T29" fmla="*/ 1415 h 1460"/>
                <a:gd name="T30" fmla="*/ 183 w 375"/>
                <a:gd name="T31" fmla="*/ 1421 h 1460"/>
                <a:gd name="T32" fmla="*/ 199 w 375"/>
                <a:gd name="T33" fmla="*/ 1460 h 1460"/>
                <a:gd name="T34" fmla="*/ 190 w 375"/>
                <a:gd name="T35" fmla="*/ 1417 h 1460"/>
                <a:gd name="T36" fmla="*/ 203 w 375"/>
                <a:gd name="T37" fmla="*/ 1409 h 1460"/>
                <a:gd name="T38" fmla="*/ 211 w 375"/>
                <a:gd name="T39" fmla="*/ 1407 h 1460"/>
                <a:gd name="T40" fmla="*/ 212 w 375"/>
                <a:gd name="T41" fmla="*/ 1389 h 1460"/>
                <a:gd name="T42" fmla="*/ 205 w 375"/>
                <a:gd name="T43" fmla="*/ 1387 h 1460"/>
                <a:gd name="T44" fmla="*/ 190 w 375"/>
                <a:gd name="T45" fmla="*/ 1378 h 1460"/>
                <a:gd name="T46" fmla="*/ 201 w 375"/>
                <a:gd name="T47" fmla="*/ 1341 h 1460"/>
                <a:gd name="T48" fmla="*/ 214 w 375"/>
                <a:gd name="T49" fmla="*/ 1341 h 1460"/>
                <a:gd name="T50" fmla="*/ 227 w 375"/>
                <a:gd name="T51" fmla="*/ 1341 h 1460"/>
                <a:gd name="T52" fmla="*/ 239 w 375"/>
                <a:gd name="T53" fmla="*/ 1341 h 1460"/>
                <a:gd name="T54" fmla="*/ 252 w 375"/>
                <a:gd name="T55" fmla="*/ 1341 h 1460"/>
                <a:gd name="T56" fmla="*/ 167 w 375"/>
                <a:gd name="T57" fmla="*/ 1400 h 1460"/>
                <a:gd name="T58" fmla="*/ 164 w 375"/>
                <a:gd name="T59" fmla="*/ 1394 h 1460"/>
                <a:gd name="T60" fmla="*/ 167 w 375"/>
                <a:gd name="T61" fmla="*/ 1400 h 1460"/>
                <a:gd name="T62" fmla="*/ 214 w 375"/>
                <a:gd name="T63" fmla="*/ 1401 h 1460"/>
                <a:gd name="T64" fmla="*/ 174 w 375"/>
                <a:gd name="T65" fmla="*/ 1382 h 1460"/>
                <a:gd name="T66" fmla="*/ 183 w 375"/>
                <a:gd name="T67" fmla="*/ 1385 h 1460"/>
                <a:gd name="T68" fmla="*/ 183 w 375"/>
                <a:gd name="T69" fmla="*/ 1413 h 1460"/>
                <a:gd name="T70" fmla="*/ 175 w 375"/>
                <a:gd name="T71" fmla="*/ 1415 h 1460"/>
                <a:gd name="T72" fmla="*/ 183 w 375"/>
                <a:gd name="T73" fmla="*/ 1413 h 1460"/>
                <a:gd name="T74" fmla="*/ 184 w 375"/>
                <a:gd name="T75" fmla="*/ 1400 h 1460"/>
                <a:gd name="T76" fmla="*/ 186 w 375"/>
                <a:gd name="T77" fmla="*/ 1405 h 1460"/>
                <a:gd name="T78" fmla="*/ 200 w 375"/>
                <a:gd name="T79" fmla="*/ 1413 h 1460"/>
                <a:gd name="T80" fmla="*/ 199 w 375"/>
                <a:gd name="T81" fmla="*/ 1417 h 1460"/>
                <a:gd name="T82" fmla="*/ 200 w 375"/>
                <a:gd name="T83" fmla="*/ 1413 h 1460"/>
                <a:gd name="T84" fmla="*/ 198 w 375"/>
                <a:gd name="T85" fmla="*/ 1399 h 1460"/>
                <a:gd name="T86" fmla="*/ 199 w 375"/>
                <a:gd name="T87" fmla="*/ 1379 h 1460"/>
                <a:gd name="T88" fmla="*/ 191 w 375"/>
                <a:gd name="T89" fmla="*/ 1385 h 1460"/>
                <a:gd name="T90" fmla="*/ 188 w 375"/>
                <a:gd name="T91" fmla="*/ 1396 h 1460"/>
                <a:gd name="T92" fmla="*/ 207 w 375"/>
                <a:gd name="T93" fmla="*/ 921 h 1460"/>
                <a:gd name="T94" fmla="*/ 176 w 375"/>
                <a:gd name="T95" fmla="*/ 906 h 1460"/>
                <a:gd name="T96" fmla="*/ 183 w 375"/>
                <a:gd name="T97" fmla="*/ 900 h 1460"/>
                <a:gd name="T98" fmla="*/ 195 w 375"/>
                <a:gd name="T99" fmla="*/ 905 h 1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5" h="1460">
                  <a:moveTo>
                    <a:pt x="240" y="944"/>
                  </a:moveTo>
                  <a:cubicBezTo>
                    <a:pt x="240" y="921"/>
                    <a:pt x="240" y="921"/>
                    <a:pt x="240" y="921"/>
                  </a:cubicBezTo>
                  <a:cubicBezTo>
                    <a:pt x="212" y="921"/>
                    <a:pt x="212" y="921"/>
                    <a:pt x="212" y="921"/>
                  </a:cubicBezTo>
                  <a:cubicBezTo>
                    <a:pt x="212" y="905"/>
                    <a:pt x="212" y="905"/>
                    <a:pt x="212" y="905"/>
                  </a:cubicBezTo>
                  <a:cubicBezTo>
                    <a:pt x="212" y="904"/>
                    <a:pt x="211" y="903"/>
                    <a:pt x="210" y="903"/>
                  </a:cubicBezTo>
                  <a:cubicBezTo>
                    <a:pt x="200" y="903"/>
                    <a:pt x="200" y="903"/>
                    <a:pt x="200" y="903"/>
                  </a:cubicBezTo>
                  <a:cubicBezTo>
                    <a:pt x="200" y="903"/>
                    <a:pt x="200" y="903"/>
                    <a:pt x="200" y="903"/>
                  </a:cubicBezTo>
                  <a:cubicBezTo>
                    <a:pt x="198" y="899"/>
                    <a:pt x="196" y="895"/>
                    <a:pt x="193" y="893"/>
                  </a:cubicBezTo>
                  <a:cubicBezTo>
                    <a:pt x="192" y="892"/>
                    <a:pt x="191" y="970"/>
                    <a:pt x="190" y="969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88" y="0"/>
                    <a:pt x="186" y="0"/>
                    <a:pt x="183" y="0"/>
                  </a:cubicBezTo>
                  <a:cubicBezTo>
                    <a:pt x="183" y="969"/>
                    <a:pt x="183" y="969"/>
                    <a:pt x="183" y="969"/>
                  </a:cubicBezTo>
                  <a:cubicBezTo>
                    <a:pt x="179" y="971"/>
                    <a:pt x="175" y="898"/>
                    <a:pt x="174" y="903"/>
                  </a:cubicBezTo>
                  <a:cubicBezTo>
                    <a:pt x="163" y="903"/>
                    <a:pt x="163" y="903"/>
                    <a:pt x="163" y="903"/>
                  </a:cubicBezTo>
                  <a:cubicBezTo>
                    <a:pt x="163" y="903"/>
                    <a:pt x="163" y="903"/>
                    <a:pt x="163" y="903"/>
                  </a:cubicBezTo>
                  <a:cubicBezTo>
                    <a:pt x="162" y="903"/>
                    <a:pt x="162" y="903"/>
                    <a:pt x="162" y="903"/>
                  </a:cubicBezTo>
                  <a:cubicBezTo>
                    <a:pt x="161" y="903"/>
                    <a:pt x="160" y="904"/>
                    <a:pt x="160" y="905"/>
                  </a:cubicBezTo>
                  <a:cubicBezTo>
                    <a:pt x="160" y="921"/>
                    <a:pt x="160" y="921"/>
                    <a:pt x="160" y="921"/>
                  </a:cubicBezTo>
                  <a:cubicBezTo>
                    <a:pt x="131" y="921"/>
                    <a:pt x="131" y="921"/>
                    <a:pt x="131" y="921"/>
                  </a:cubicBezTo>
                  <a:cubicBezTo>
                    <a:pt x="131" y="945"/>
                    <a:pt x="131" y="945"/>
                    <a:pt x="131" y="945"/>
                  </a:cubicBezTo>
                  <a:cubicBezTo>
                    <a:pt x="55" y="967"/>
                    <a:pt x="0" y="1031"/>
                    <a:pt x="0" y="1107"/>
                  </a:cubicBezTo>
                  <a:cubicBezTo>
                    <a:pt x="0" y="1180"/>
                    <a:pt x="51" y="1243"/>
                    <a:pt x="123" y="1267"/>
                  </a:cubicBezTo>
                  <a:cubicBezTo>
                    <a:pt x="123" y="1342"/>
                    <a:pt x="123" y="1342"/>
                    <a:pt x="123" y="1342"/>
                  </a:cubicBezTo>
                  <a:cubicBezTo>
                    <a:pt x="129" y="1342"/>
                    <a:pt x="129" y="1342"/>
                    <a:pt x="129" y="1342"/>
                  </a:cubicBezTo>
                  <a:cubicBezTo>
                    <a:pt x="129" y="1279"/>
                    <a:pt x="129" y="1279"/>
                    <a:pt x="129" y="1279"/>
                  </a:cubicBezTo>
                  <a:cubicBezTo>
                    <a:pt x="135" y="1279"/>
                    <a:pt x="135" y="1279"/>
                    <a:pt x="135" y="1279"/>
                  </a:cubicBezTo>
                  <a:cubicBezTo>
                    <a:pt x="135" y="1341"/>
                    <a:pt x="135" y="1341"/>
                    <a:pt x="135" y="1341"/>
                  </a:cubicBezTo>
                  <a:cubicBezTo>
                    <a:pt x="142" y="1341"/>
                    <a:pt x="142" y="1341"/>
                    <a:pt x="142" y="1341"/>
                  </a:cubicBezTo>
                  <a:cubicBezTo>
                    <a:pt x="142" y="1279"/>
                    <a:pt x="142" y="1279"/>
                    <a:pt x="142" y="1279"/>
                  </a:cubicBezTo>
                  <a:cubicBezTo>
                    <a:pt x="147" y="1279"/>
                    <a:pt x="147" y="1279"/>
                    <a:pt x="147" y="1279"/>
                  </a:cubicBezTo>
                  <a:cubicBezTo>
                    <a:pt x="147" y="1341"/>
                    <a:pt x="147" y="1341"/>
                    <a:pt x="147" y="1341"/>
                  </a:cubicBezTo>
                  <a:cubicBezTo>
                    <a:pt x="154" y="1341"/>
                    <a:pt x="154" y="1341"/>
                    <a:pt x="154" y="1341"/>
                  </a:cubicBezTo>
                  <a:cubicBezTo>
                    <a:pt x="154" y="1279"/>
                    <a:pt x="154" y="1279"/>
                    <a:pt x="154" y="1279"/>
                  </a:cubicBezTo>
                  <a:cubicBezTo>
                    <a:pt x="159" y="1279"/>
                    <a:pt x="159" y="1279"/>
                    <a:pt x="159" y="1279"/>
                  </a:cubicBezTo>
                  <a:cubicBezTo>
                    <a:pt x="159" y="1341"/>
                    <a:pt x="159" y="1341"/>
                    <a:pt x="159" y="1341"/>
                  </a:cubicBezTo>
                  <a:cubicBezTo>
                    <a:pt x="166" y="1341"/>
                    <a:pt x="166" y="1341"/>
                    <a:pt x="166" y="1341"/>
                  </a:cubicBezTo>
                  <a:cubicBezTo>
                    <a:pt x="166" y="1279"/>
                    <a:pt x="166" y="1279"/>
                    <a:pt x="166" y="1279"/>
                  </a:cubicBezTo>
                  <a:cubicBezTo>
                    <a:pt x="172" y="1279"/>
                    <a:pt x="172" y="1279"/>
                    <a:pt x="172" y="1279"/>
                  </a:cubicBezTo>
                  <a:cubicBezTo>
                    <a:pt x="172" y="1341"/>
                    <a:pt x="172" y="1341"/>
                    <a:pt x="172" y="1341"/>
                  </a:cubicBezTo>
                  <a:cubicBezTo>
                    <a:pt x="179" y="1341"/>
                    <a:pt x="179" y="1341"/>
                    <a:pt x="179" y="1341"/>
                  </a:cubicBezTo>
                  <a:cubicBezTo>
                    <a:pt x="179" y="1279"/>
                    <a:pt x="179" y="1279"/>
                    <a:pt x="179" y="1279"/>
                  </a:cubicBezTo>
                  <a:cubicBezTo>
                    <a:pt x="183" y="1279"/>
                    <a:pt x="183" y="1279"/>
                    <a:pt x="183" y="1279"/>
                  </a:cubicBezTo>
                  <a:cubicBezTo>
                    <a:pt x="183" y="1378"/>
                    <a:pt x="183" y="1378"/>
                    <a:pt x="183" y="1378"/>
                  </a:cubicBezTo>
                  <a:cubicBezTo>
                    <a:pt x="182" y="1377"/>
                    <a:pt x="179" y="1375"/>
                    <a:pt x="176" y="1375"/>
                  </a:cubicBezTo>
                  <a:cubicBezTo>
                    <a:pt x="175" y="1375"/>
                    <a:pt x="173" y="1376"/>
                    <a:pt x="172" y="1377"/>
                  </a:cubicBezTo>
                  <a:cubicBezTo>
                    <a:pt x="169" y="1378"/>
                    <a:pt x="169" y="1381"/>
                    <a:pt x="168" y="1382"/>
                  </a:cubicBezTo>
                  <a:cubicBezTo>
                    <a:pt x="168" y="1386"/>
                    <a:pt x="171" y="1390"/>
                    <a:pt x="172" y="1390"/>
                  </a:cubicBezTo>
                  <a:cubicBezTo>
                    <a:pt x="175" y="1393"/>
                    <a:pt x="175" y="1393"/>
                    <a:pt x="175" y="1393"/>
                  </a:cubicBezTo>
                  <a:cubicBezTo>
                    <a:pt x="174" y="1394"/>
                    <a:pt x="174" y="1394"/>
                    <a:pt x="174" y="1394"/>
                  </a:cubicBezTo>
                  <a:cubicBezTo>
                    <a:pt x="173" y="1393"/>
                    <a:pt x="173" y="1393"/>
                    <a:pt x="172" y="1393"/>
                  </a:cubicBezTo>
                  <a:cubicBezTo>
                    <a:pt x="171" y="1392"/>
                    <a:pt x="168" y="1389"/>
                    <a:pt x="164" y="1389"/>
                  </a:cubicBezTo>
                  <a:cubicBezTo>
                    <a:pt x="162" y="1389"/>
                    <a:pt x="158" y="1389"/>
                    <a:pt x="157" y="1395"/>
                  </a:cubicBezTo>
                  <a:cubicBezTo>
                    <a:pt x="156" y="1398"/>
                    <a:pt x="156" y="1401"/>
                    <a:pt x="158" y="1403"/>
                  </a:cubicBezTo>
                  <a:cubicBezTo>
                    <a:pt x="160" y="1405"/>
                    <a:pt x="162" y="1406"/>
                    <a:pt x="165" y="1406"/>
                  </a:cubicBezTo>
                  <a:cubicBezTo>
                    <a:pt x="165" y="1406"/>
                    <a:pt x="165" y="1406"/>
                    <a:pt x="165" y="1406"/>
                  </a:cubicBezTo>
                  <a:cubicBezTo>
                    <a:pt x="167" y="1406"/>
                    <a:pt x="170" y="1405"/>
                    <a:pt x="171" y="1404"/>
                  </a:cubicBezTo>
                  <a:cubicBezTo>
                    <a:pt x="174" y="1401"/>
                    <a:pt x="174" y="1401"/>
                    <a:pt x="174" y="1401"/>
                  </a:cubicBezTo>
                  <a:cubicBezTo>
                    <a:pt x="175" y="1402"/>
                    <a:pt x="176" y="1404"/>
                    <a:pt x="178" y="1405"/>
                  </a:cubicBezTo>
                  <a:cubicBezTo>
                    <a:pt x="173" y="1409"/>
                    <a:pt x="173" y="1409"/>
                    <a:pt x="173" y="1409"/>
                  </a:cubicBezTo>
                  <a:cubicBezTo>
                    <a:pt x="172" y="1410"/>
                    <a:pt x="170" y="1412"/>
                    <a:pt x="170" y="1415"/>
                  </a:cubicBezTo>
                  <a:cubicBezTo>
                    <a:pt x="169" y="1416"/>
                    <a:pt x="170" y="1418"/>
                    <a:pt x="172" y="1421"/>
                  </a:cubicBezTo>
                  <a:cubicBezTo>
                    <a:pt x="172" y="1421"/>
                    <a:pt x="172" y="1421"/>
                    <a:pt x="172" y="1421"/>
                  </a:cubicBezTo>
                  <a:cubicBezTo>
                    <a:pt x="172" y="1421"/>
                    <a:pt x="175" y="1423"/>
                    <a:pt x="178" y="1423"/>
                  </a:cubicBezTo>
                  <a:cubicBezTo>
                    <a:pt x="179" y="1423"/>
                    <a:pt x="182" y="1423"/>
                    <a:pt x="183" y="1421"/>
                  </a:cubicBezTo>
                  <a:cubicBezTo>
                    <a:pt x="183" y="1444"/>
                    <a:pt x="183" y="1444"/>
                    <a:pt x="183" y="1444"/>
                  </a:cubicBezTo>
                  <a:cubicBezTo>
                    <a:pt x="176" y="1444"/>
                    <a:pt x="176" y="1444"/>
                    <a:pt x="176" y="1444"/>
                  </a:cubicBezTo>
                  <a:cubicBezTo>
                    <a:pt x="176" y="1460"/>
                    <a:pt x="176" y="1460"/>
                    <a:pt x="176" y="1460"/>
                  </a:cubicBezTo>
                  <a:cubicBezTo>
                    <a:pt x="199" y="1460"/>
                    <a:pt x="199" y="1460"/>
                    <a:pt x="199" y="1460"/>
                  </a:cubicBezTo>
                  <a:cubicBezTo>
                    <a:pt x="199" y="1444"/>
                    <a:pt x="199" y="1444"/>
                    <a:pt x="199" y="1444"/>
                  </a:cubicBezTo>
                  <a:cubicBezTo>
                    <a:pt x="190" y="1444"/>
                    <a:pt x="190" y="1444"/>
                    <a:pt x="190" y="1444"/>
                  </a:cubicBezTo>
                  <a:cubicBezTo>
                    <a:pt x="190" y="1417"/>
                    <a:pt x="190" y="1417"/>
                    <a:pt x="190" y="1417"/>
                  </a:cubicBezTo>
                  <a:cubicBezTo>
                    <a:pt x="190" y="1417"/>
                    <a:pt x="190" y="1417"/>
                    <a:pt x="190" y="1417"/>
                  </a:cubicBezTo>
                  <a:cubicBezTo>
                    <a:pt x="193" y="1420"/>
                    <a:pt x="196" y="1422"/>
                    <a:pt x="199" y="1422"/>
                  </a:cubicBezTo>
                  <a:cubicBezTo>
                    <a:pt x="201" y="1422"/>
                    <a:pt x="203" y="1420"/>
                    <a:pt x="204" y="1420"/>
                  </a:cubicBezTo>
                  <a:cubicBezTo>
                    <a:pt x="206" y="1418"/>
                    <a:pt x="207" y="1416"/>
                    <a:pt x="207" y="1415"/>
                  </a:cubicBezTo>
                  <a:cubicBezTo>
                    <a:pt x="207" y="1411"/>
                    <a:pt x="203" y="1409"/>
                    <a:pt x="203" y="1409"/>
                  </a:cubicBezTo>
                  <a:cubicBezTo>
                    <a:pt x="199" y="1406"/>
                    <a:pt x="199" y="1406"/>
                    <a:pt x="199" y="1406"/>
                  </a:cubicBezTo>
                  <a:cubicBezTo>
                    <a:pt x="200" y="1405"/>
                    <a:pt x="201" y="1404"/>
                    <a:pt x="202" y="1403"/>
                  </a:cubicBezTo>
                  <a:cubicBezTo>
                    <a:pt x="203" y="1404"/>
                    <a:pt x="203" y="1404"/>
                    <a:pt x="203" y="1404"/>
                  </a:cubicBezTo>
                  <a:cubicBezTo>
                    <a:pt x="206" y="1407"/>
                    <a:pt x="209" y="1407"/>
                    <a:pt x="211" y="1407"/>
                  </a:cubicBezTo>
                  <a:cubicBezTo>
                    <a:pt x="211" y="1407"/>
                    <a:pt x="211" y="1407"/>
                    <a:pt x="211" y="1407"/>
                  </a:cubicBezTo>
                  <a:cubicBezTo>
                    <a:pt x="214" y="1407"/>
                    <a:pt x="217" y="1406"/>
                    <a:pt x="218" y="1404"/>
                  </a:cubicBezTo>
                  <a:cubicBezTo>
                    <a:pt x="220" y="1402"/>
                    <a:pt x="221" y="1399"/>
                    <a:pt x="220" y="1395"/>
                  </a:cubicBezTo>
                  <a:cubicBezTo>
                    <a:pt x="218" y="1390"/>
                    <a:pt x="214" y="1389"/>
                    <a:pt x="212" y="1389"/>
                  </a:cubicBezTo>
                  <a:cubicBezTo>
                    <a:pt x="209" y="1389"/>
                    <a:pt x="207" y="1392"/>
                    <a:pt x="206" y="1392"/>
                  </a:cubicBezTo>
                  <a:cubicBezTo>
                    <a:pt x="206" y="1392"/>
                    <a:pt x="205" y="1393"/>
                    <a:pt x="202" y="1396"/>
                  </a:cubicBezTo>
                  <a:cubicBezTo>
                    <a:pt x="199" y="1393"/>
                    <a:pt x="199" y="1393"/>
                    <a:pt x="199" y="1393"/>
                  </a:cubicBezTo>
                  <a:cubicBezTo>
                    <a:pt x="205" y="1387"/>
                    <a:pt x="205" y="1387"/>
                    <a:pt x="205" y="1387"/>
                  </a:cubicBezTo>
                  <a:cubicBezTo>
                    <a:pt x="207" y="1385"/>
                    <a:pt x="209" y="1380"/>
                    <a:pt x="204" y="1376"/>
                  </a:cubicBezTo>
                  <a:cubicBezTo>
                    <a:pt x="202" y="1374"/>
                    <a:pt x="200" y="1373"/>
                    <a:pt x="199" y="1373"/>
                  </a:cubicBezTo>
                  <a:cubicBezTo>
                    <a:pt x="195" y="1373"/>
                    <a:pt x="192" y="1376"/>
                    <a:pt x="192" y="1376"/>
                  </a:cubicBezTo>
                  <a:cubicBezTo>
                    <a:pt x="190" y="1378"/>
                    <a:pt x="190" y="1378"/>
                    <a:pt x="190" y="1378"/>
                  </a:cubicBezTo>
                  <a:cubicBezTo>
                    <a:pt x="190" y="1279"/>
                    <a:pt x="190" y="1279"/>
                    <a:pt x="190" y="1279"/>
                  </a:cubicBezTo>
                  <a:cubicBezTo>
                    <a:pt x="194" y="1279"/>
                    <a:pt x="194" y="1279"/>
                    <a:pt x="194" y="1279"/>
                  </a:cubicBezTo>
                  <a:cubicBezTo>
                    <a:pt x="194" y="1341"/>
                    <a:pt x="194" y="1341"/>
                    <a:pt x="194" y="1341"/>
                  </a:cubicBezTo>
                  <a:cubicBezTo>
                    <a:pt x="201" y="1341"/>
                    <a:pt x="201" y="1341"/>
                    <a:pt x="201" y="1341"/>
                  </a:cubicBezTo>
                  <a:cubicBezTo>
                    <a:pt x="201" y="1279"/>
                    <a:pt x="201" y="1279"/>
                    <a:pt x="201" y="1279"/>
                  </a:cubicBezTo>
                  <a:cubicBezTo>
                    <a:pt x="207" y="1279"/>
                    <a:pt x="207" y="1279"/>
                    <a:pt x="207" y="1279"/>
                  </a:cubicBezTo>
                  <a:cubicBezTo>
                    <a:pt x="207" y="1341"/>
                    <a:pt x="207" y="1341"/>
                    <a:pt x="207" y="1341"/>
                  </a:cubicBezTo>
                  <a:cubicBezTo>
                    <a:pt x="214" y="1341"/>
                    <a:pt x="214" y="1341"/>
                    <a:pt x="214" y="1341"/>
                  </a:cubicBezTo>
                  <a:cubicBezTo>
                    <a:pt x="214" y="1279"/>
                    <a:pt x="214" y="1279"/>
                    <a:pt x="214" y="1279"/>
                  </a:cubicBezTo>
                  <a:cubicBezTo>
                    <a:pt x="220" y="1279"/>
                    <a:pt x="220" y="1279"/>
                    <a:pt x="220" y="1279"/>
                  </a:cubicBezTo>
                  <a:cubicBezTo>
                    <a:pt x="220" y="1341"/>
                    <a:pt x="220" y="1341"/>
                    <a:pt x="220" y="1341"/>
                  </a:cubicBezTo>
                  <a:cubicBezTo>
                    <a:pt x="227" y="1341"/>
                    <a:pt x="227" y="1341"/>
                    <a:pt x="227" y="1341"/>
                  </a:cubicBezTo>
                  <a:cubicBezTo>
                    <a:pt x="227" y="1279"/>
                    <a:pt x="227" y="1279"/>
                    <a:pt x="227" y="1279"/>
                  </a:cubicBezTo>
                  <a:cubicBezTo>
                    <a:pt x="232" y="1279"/>
                    <a:pt x="232" y="1279"/>
                    <a:pt x="232" y="1279"/>
                  </a:cubicBezTo>
                  <a:cubicBezTo>
                    <a:pt x="232" y="1341"/>
                    <a:pt x="232" y="1341"/>
                    <a:pt x="232" y="1341"/>
                  </a:cubicBezTo>
                  <a:cubicBezTo>
                    <a:pt x="239" y="1341"/>
                    <a:pt x="239" y="1341"/>
                    <a:pt x="239" y="1341"/>
                  </a:cubicBezTo>
                  <a:cubicBezTo>
                    <a:pt x="239" y="1279"/>
                    <a:pt x="239" y="1279"/>
                    <a:pt x="239" y="1279"/>
                  </a:cubicBezTo>
                  <a:cubicBezTo>
                    <a:pt x="245" y="1279"/>
                    <a:pt x="245" y="1279"/>
                    <a:pt x="245" y="1279"/>
                  </a:cubicBezTo>
                  <a:cubicBezTo>
                    <a:pt x="245" y="1341"/>
                    <a:pt x="245" y="1341"/>
                    <a:pt x="245" y="1341"/>
                  </a:cubicBezTo>
                  <a:cubicBezTo>
                    <a:pt x="252" y="1341"/>
                    <a:pt x="252" y="1341"/>
                    <a:pt x="252" y="1341"/>
                  </a:cubicBezTo>
                  <a:cubicBezTo>
                    <a:pt x="252" y="1267"/>
                    <a:pt x="252" y="1267"/>
                    <a:pt x="252" y="1267"/>
                  </a:cubicBezTo>
                  <a:cubicBezTo>
                    <a:pt x="324" y="1243"/>
                    <a:pt x="375" y="1180"/>
                    <a:pt x="375" y="1107"/>
                  </a:cubicBezTo>
                  <a:cubicBezTo>
                    <a:pt x="375" y="1030"/>
                    <a:pt x="318" y="965"/>
                    <a:pt x="240" y="944"/>
                  </a:cubicBezTo>
                  <a:close/>
                  <a:moveTo>
                    <a:pt x="167" y="1400"/>
                  </a:moveTo>
                  <a:cubicBezTo>
                    <a:pt x="166" y="1401"/>
                    <a:pt x="166" y="1401"/>
                    <a:pt x="165" y="1401"/>
                  </a:cubicBezTo>
                  <a:cubicBezTo>
                    <a:pt x="164" y="1401"/>
                    <a:pt x="163" y="1401"/>
                    <a:pt x="163" y="1400"/>
                  </a:cubicBezTo>
                  <a:cubicBezTo>
                    <a:pt x="162" y="1399"/>
                    <a:pt x="162" y="1398"/>
                    <a:pt x="162" y="1397"/>
                  </a:cubicBezTo>
                  <a:cubicBezTo>
                    <a:pt x="162" y="1395"/>
                    <a:pt x="163" y="1394"/>
                    <a:pt x="164" y="1394"/>
                  </a:cubicBezTo>
                  <a:cubicBezTo>
                    <a:pt x="165" y="1394"/>
                    <a:pt x="167" y="1395"/>
                    <a:pt x="168" y="1397"/>
                  </a:cubicBezTo>
                  <a:cubicBezTo>
                    <a:pt x="168" y="1397"/>
                    <a:pt x="168" y="1397"/>
                    <a:pt x="168" y="1397"/>
                  </a:cubicBezTo>
                  <a:cubicBezTo>
                    <a:pt x="168" y="1397"/>
                    <a:pt x="169" y="1397"/>
                    <a:pt x="170" y="1398"/>
                  </a:cubicBezTo>
                  <a:lnTo>
                    <a:pt x="167" y="1400"/>
                  </a:lnTo>
                  <a:close/>
                  <a:moveTo>
                    <a:pt x="210" y="1396"/>
                  </a:moveTo>
                  <a:cubicBezTo>
                    <a:pt x="211" y="1395"/>
                    <a:pt x="212" y="1395"/>
                    <a:pt x="212" y="1395"/>
                  </a:cubicBezTo>
                  <a:cubicBezTo>
                    <a:pt x="213" y="1395"/>
                    <a:pt x="214" y="1396"/>
                    <a:pt x="214" y="1397"/>
                  </a:cubicBezTo>
                  <a:cubicBezTo>
                    <a:pt x="215" y="1399"/>
                    <a:pt x="215" y="1400"/>
                    <a:pt x="214" y="1401"/>
                  </a:cubicBezTo>
                  <a:cubicBezTo>
                    <a:pt x="212" y="1403"/>
                    <a:pt x="209" y="1403"/>
                    <a:pt x="207" y="1400"/>
                  </a:cubicBezTo>
                  <a:cubicBezTo>
                    <a:pt x="206" y="1399"/>
                    <a:pt x="206" y="1399"/>
                    <a:pt x="206" y="1399"/>
                  </a:cubicBezTo>
                  <a:cubicBezTo>
                    <a:pt x="208" y="1397"/>
                    <a:pt x="210" y="1396"/>
                    <a:pt x="210" y="1396"/>
                  </a:cubicBezTo>
                  <a:close/>
                  <a:moveTo>
                    <a:pt x="174" y="1382"/>
                  </a:moveTo>
                  <a:cubicBezTo>
                    <a:pt x="174" y="1382"/>
                    <a:pt x="174" y="1381"/>
                    <a:pt x="175" y="1381"/>
                  </a:cubicBezTo>
                  <a:cubicBezTo>
                    <a:pt x="176" y="1381"/>
                    <a:pt x="176" y="1380"/>
                    <a:pt x="176" y="1380"/>
                  </a:cubicBezTo>
                  <a:cubicBezTo>
                    <a:pt x="178" y="1380"/>
                    <a:pt x="180" y="1383"/>
                    <a:pt x="181" y="1384"/>
                  </a:cubicBezTo>
                  <a:cubicBezTo>
                    <a:pt x="183" y="1385"/>
                    <a:pt x="183" y="1385"/>
                    <a:pt x="183" y="1385"/>
                  </a:cubicBezTo>
                  <a:cubicBezTo>
                    <a:pt x="179" y="1389"/>
                    <a:pt x="179" y="1389"/>
                    <a:pt x="179" y="1389"/>
                  </a:cubicBezTo>
                  <a:cubicBezTo>
                    <a:pt x="176" y="1386"/>
                    <a:pt x="176" y="1386"/>
                    <a:pt x="176" y="1386"/>
                  </a:cubicBezTo>
                  <a:cubicBezTo>
                    <a:pt x="175" y="1386"/>
                    <a:pt x="174" y="1384"/>
                    <a:pt x="174" y="1382"/>
                  </a:cubicBezTo>
                  <a:close/>
                  <a:moveTo>
                    <a:pt x="183" y="1413"/>
                  </a:moveTo>
                  <a:cubicBezTo>
                    <a:pt x="181" y="1415"/>
                    <a:pt x="180" y="1417"/>
                    <a:pt x="179" y="1417"/>
                  </a:cubicBezTo>
                  <a:cubicBezTo>
                    <a:pt x="179" y="1418"/>
                    <a:pt x="178" y="1418"/>
                    <a:pt x="178" y="1418"/>
                  </a:cubicBezTo>
                  <a:cubicBezTo>
                    <a:pt x="177" y="1418"/>
                    <a:pt x="176" y="1417"/>
                    <a:pt x="176" y="1417"/>
                  </a:cubicBezTo>
                  <a:cubicBezTo>
                    <a:pt x="175" y="1416"/>
                    <a:pt x="175" y="1416"/>
                    <a:pt x="175" y="1415"/>
                  </a:cubicBezTo>
                  <a:cubicBezTo>
                    <a:pt x="175" y="1415"/>
                    <a:pt x="176" y="1414"/>
                    <a:pt x="177" y="1413"/>
                  </a:cubicBezTo>
                  <a:cubicBezTo>
                    <a:pt x="182" y="1409"/>
                    <a:pt x="182" y="1409"/>
                    <a:pt x="182" y="1409"/>
                  </a:cubicBezTo>
                  <a:cubicBezTo>
                    <a:pt x="182" y="1409"/>
                    <a:pt x="183" y="1410"/>
                    <a:pt x="183" y="1410"/>
                  </a:cubicBezTo>
                  <a:lnTo>
                    <a:pt x="183" y="1413"/>
                  </a:lnTo>
                  <a:close/>
                  <a:moveTo>
                    <a:pt x="182" y="1401"/>
                  </a:moveTo>
                  <a:cubicBezTo>
                    <a:pt x="180" y="1400"/>
                    <a:pt x="179" y="1399"/>
                    <a:pt x="178" y="1398"/>
                  </a:cubicBezTo>
                  <a:cubicBezTo>
                    <a:pt x="179" y="1396"/>
                    <a:pt x="179" y="1396"/>
                    <a:pt x="179" y="1396"/>
                  </a:cubicBezTo>
                  <a:cubicBezTo>
                    <a:pt x="184" y="1400"/>
                    <a:pt x="184" y="1400"/>
                    <a:pt x="184" y="1400"/>
                  </a:cubicBezTo>
                  <a:lnTo>
                    <a:pt x="182" y="1401"/>
                  </a:lnTo>
                  <a:close/>
                  <a:moveTo>
                    <a:pt x="190" y="1407"/>
                  </a:moveTo>
                  <a:cubicBezTo>
                    <a:pt x="190" y="1405"/>
                    <a:pt x="190" y="1405"/>
                    <a:pt x="190" y="1405"/>
                  </a:cubicBezTo>
                  <a:cubicBezTo>
                    <a:pt x="186" y="1405"/>
                    <a:pt x="186" y="1405"/>
                    <a:pt x="186" y="1405"/>
                  </a:cubicBezTo>
                  <a:cubicBezTo>
                    <a:pt x="188" y="1403"/>
                    <a:pt x="188" y="1403"/>
                    <a:pt x="188" y="1403"/>
                  </a:cubicBezTo>
                  <a:cubicBezTo>
                    <a:pt x="191" y="1406"/>
                    <a:pt x="191" y="1406"/>
                    <a:pt x="191" y="1406"/>
                  </a:cubicBezTo>
                  <a:cubicBezTo>
                    <a:pt x="191" y="1406"/>
                    <a:pt x="190" y="1406"/>
                    <a:pt x="190" y="1407"/>
                  </a:cubicBezTo>
                  <a:close/>
                  <a:moveTo>
                    <a:pt x="200" y="1413"/>
                  </a:moveTo>
                  <a:cubicBezTo>
                    <a:pt x="200" y="1413"/>
                    <a:pt x="201" y="1414"/>
                    <a:pt x="201" y="1415"/>
                  </a:cubicBezTo>
                  <a:cubicBezTo>
                    <a:pt x="201" y="1415"/>
                    <a:pt x="201" y="1415"/>
                    <a:pt x="200" y="1416"/>
                  </a:cubicBezTo>
                  <a:cubicBezTo>
                    <a:pt x="200" y="1416"/>
                    <a:pt x="200" y="1416"/>
                    <a:pt x="200" y="1416"/>
                  </a:cubicBezTo>
                  <a:cubicBezTo>
                    <a:pt x="200" y="1416"/>
                    <a:pt x="200" y="1417"/>
                    <a:pt x="199" y="1417"/>
                  </a:cubicBezTo>
                  <a:cubicBezTo>
                    <a:pt x="198" y="1417"/>
                    <a:pt x="196" y="1416"/>
                    <a:pt x="195" y="1414"/>
                  </a:cubicBezTo>
                  <a:cubicBezTo>
                    <a:pt x="194" y="1413"/>
                    <a:pt x="193" y="1413"/>
                    <a:pt x="193" y="1412"/>
                  </a:cubicBezTo>
                  <a:cubicBezTo>
                    <a:pt x="194" y="1411"/>
                    <a:pt x="194" y="1410"/>
                    <a:pt x="195" y="1409"/>
                  </a:cubicBezTo>
                  <a:lnTo>
                    <a:pt x="200" y="1413"/>
                  </a:lnTo>
                  <a:close/>
                  <a:moveTo>
                    <a:pt x="192" y="1399"/>
                  </a:moveTo>
                  <a:cubicBezTo>
                    <a:pt x="195" y="1396"/>
                    <a:pt x="195" y="1396"/>
                    <a:pt x="195" y="1396"/>
                  </a:cubicBezTo>
                  <a:cubicBezTo>
                    <a:pt x="198" y="1399"/>
                    <a:pt x="198" y="1399"/>
                    <a:pt x="198" y="1399"/>
                  </a:cubicBezTo>
                  <a:cubicBezTo>
                    <a:pt x="198" y="1399"/>
                    <a:pt x="198" y="1399"/>
                    <a:pt x="198" y="1399"/>
                  </a:cubicBezTo>
                  <a:cubicBezTo>
                    <a:pt x="197" y="1400"/>
                    <a:pt x="196" y="1401"/>
                    <a:pt x="195" y="1402"/>
                  </a:cubicBezTo>
                  <a:lnTo>
                    <a:pt x="192" y="1399"/>
                  </a:lnTo>
                  <a:close/>
                  <a:moveTo>
                    <a:pt x="196" y="1380"/>
                  </a:moveTo>
                  <a:cubicBezTo>
                    <a:pt x="197" y="1380"/>
                    <a:pt x="198" y="1379"/>
                    <a:pt x="199" y="1379"/>
                  </a:cubicBezTo>
                  <a:cubicBezTo>
                    <a:pt x="199" y="1379"/>
                    <a:pt x="200" y="1379"/>
                    <a:pt x="201" y="1380"/>
                  </a:cubicBezTo>
                  <a:cubicBezTo>
                    <a:pt x="202" y="1381"/>
                    <a:pt x="202" y="1382"/>
                    <a:pt x="201" y="1383"/>
                  </a:cubicBezTo>
                  <a:cubicBezTo>
                    <a:pt x="195" y="1389"/>
                    <a:pt x="195" y="1389"/>
                    <a:pt x="195" y="1389"/>
                  </a:cubicBezTo>
                  <a:cubicBezTo>
                    <a:pt x="191" y="1385"/>
                    <a:pt x="191" y="1385"/>
                    <a:pt x="191" y="1385"/>
                  </a:cubicBezTo>
                  <a:cubicBezTo>
                    <a:pt x="191" y="1385"/>
                    <a:pt x="191" y="1385"/>
                    <a:pt x="191" y="1385"/>
                  </a:cubicBezTo>
                  <a:lnTo>
                    <a:pt x="196" y="1380"/>
                  </a:lnTo>
                  <a:close/>
                  <a:moveTo>
                    <a:pt x="191" y="1393"/>
                  </a:moveTo>
                  <a:cubicBezTo>
                    <a:pt x="188" y="1396"/>
                    <a:pt x="188" y="1396"/>
                    <a:pt x="188" y="1396"/>
                  </a:cubicBezTo>
                  <a:cubicBezTo>
                    <a:pt x="183" y="1392"/>
                    <a:pt x="183" y="1392"/>
                    <a:pt x="183" y="1392"/>
                  </a:cubicBezTo>
                  <a:cubicBezTo>
                    <a:pt x="187" y="1389"/>
                    <a:pt x="187" y="1389"/>
                    <a:pt x="187" y="1389"/>
                  </a:cubicBezTo>
                  <a:lnTo>
                    <a:pt x="191" y="1393"/>
                  </a:lnTo>
                  <a:close/>
                  <a:moveTo>
                    <a:pt x="207" y="921"/>
                  </a:moveTo>
                  <a:cubicBezTo>
                    <a:pt x="165" y="921"/>
                    <a:pt x="165" y="921"/>
                    <a:pt x="165" y="921"/>
                  </a:cubicBezTo>
                  <a:cubicBezTo>
                    <a:pt x="165" y="907"/>
                    <a:pt x="165" y="907"/>
                    <a:pt x="165" y="907"/>
                  </a:cubicBezTo>
                  <a:cubicBezTo>
                    <a:pt x="175" y="907"/>
                    <a:pt x="175" y="907"/>
                    <a:pt x="175" y="907"/>
                  </a:cubicBezTo>
                  <a:cubicBezTo>
                    <a:pt x="175" y="907"/>
                    <a:pt x="176" y="906"/>
                    <a:pt x="176" y="906"/>
                  </a:cubicBezTo>
                  <a:cubicBezTo>
                    <a:pt x="176" y="906"/>
                    <a:pt x="176" y="906"/>
                    <a:pt x="176" y="906"/>
                  </a:cubicBezTo>
                  <a:cubicBezTo>
                    <a:pt x="177" y="906"/>
                    <a:pt x="178" y="906"/>
                    <a:pt x="178" y="905"/>
                  </a:cubicBezTo>
                  <a:cubicBezTo>
                    <a:pt x="178" y="901"/>
                    <a:pt x="180" y="897"/>
                    <a:pt x="183" y="896"/>
                  </a:cubicBezTo>
                  <a:cubicBezTo>
                    <a:pt x="183" y="900"/>
                    <a:pt x="183" y="900"/>
                    <a:pt x="183" y="900"/>
                  </a:cubicBezTo>
                  <a:cubicBezTo>
                    <a:pt x="185" y="899"/>
                    <a:pt x="186" y="899"/>
                    <a:pt x="188" y="899"/>
                  </a:cubicBezTo>
                  <a:cubicBezTo>
                    <a:pt x="189" y="899"/>
                    <a:pt x="189" y="899"/>
                    <a:pt x="190" y="899"/>
                  </a:cubicBezTo>
                  <a:cubicBezTo>
                    <a:pt x="190" y="896"/>
                    <a:pt x="190" y="896"/>
                    <a:pt x="190" y="896"/>
                  </a:cubicBezTo>
                  <a:cubicBezTo>
                    <a:pt x="193" y="898"/>
                    <a:pt x="195" y="902"/>
                    <a:pt x="195" y="905"/>
                  </a:cubicBezTo>
                  <a:cubicBezTo>
                    <a:pt x="195" y="906"/>
                    <a:pt x="196" y="907"/>
                    <a:pt x="197" y="907"/>
                  </a:cubicBezTo>
                  <a:cubicBezTo>
                    <a:pt x="207" y="907"/>
                    <a:pt x="207" y="907"/>
                    <a:pt x="207" y="907"/>
                  </a:cubicBezTo>
                  <a:lnTo>
                    <a:pt x="207" y="921"/>
                  </a:ln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1195388" y="3756026"/>
              <a:ext cx="608013" cy="1171575"/>
            </a:xfrm>
            <a:custGeom>
              <a:avLst/>
              <a:gdLst>
                <a:gd name="T0" fmla="*/ 162 w 162"/>
                <a:gd name="T1" fmla="*/ 0 h 312"/>
                <a:gd name="T2" fmla="*/ 40 w 162"/>
                <a:gd name="T3" fmla="*/ 118 h 312"/>
                <a:gd name="T4" fmla="*/ 160 w 162"/>
                <a:gd name="T5" fmla="*/ 312 h 312"/>
                <a:gd name="T6" fmla="*/ 162 w 162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12">
                  <a:moveTo>
                    <a:pt x="162" y="0"/>
                  </a:moveTo>
                  <a:cubicBezTo>
                    <a:pt x="162" y="0"/>
                    <a:pt x="68" y="30"/>
                    <a:pt x="40" y="118"/>
                  </a:cubicBezTo>
                  <a:cubicBezTo>
                    <a:pt x="12" y="206"/>
                    <a:pt x="97" y="296"/>
                    <a:pt x="160" y="312"/>
                  </a:cubicBezTo>
                  <a:cubicBezTo>
                    <a:pt x="160" y="312"/>
                    <a:pt x="0" y="170"/>
                    <a:pt x="162" y="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1519238" y="3763963"/>
              <a:ext cx="396875" cy="1152525"/>
            </a:xfrm>
            <a:custGeom>
              <a:avLst/>
              <a:gdLst>
                <a:gd name="T0" fmla="*/ 106 w 106"/>
                <a:gd name="T1" fmla="*/ 0 h 307"/>
                <a:gd name="T2" fmla="*/ 104 w 106"/>
                <a:gd name="T3" fmla="*/ 307 h 307"/>
                <a:gd name="T4" fmla="*/ 106 w 106"/>
                <a:gd name="T5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6" h="307">
                  <a:moveTo>
                    <a:pt x="106" y="0"/>
                  </a:moveTo>
                  <a:cubicBezTo>
                    <a:pt x="106" y="0"/>
                    <a:pt x="0" y="153"/>
                    <a:pt x="104" y="307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2152651" y="3756026"/>
              <a:ext cx="609600" cy="1171575"/>
            </a:xfrm>
            <a:custGeom>
              <a:avLst/>
              <a:gdLst>
                <a:gd name="T0" fmla="*/ 0 w 162"/>
                <a:gd name="T1" fmla="*/ 0 h 312"/>
                <a:gd name="T2" fmla="*/ 122 w 162"/>
                <a:gd name="T3" fmla="*/ 118 h 312"/>
                <a:gd name="T4" fmla="*/ 2 w 162"/>
                <a:gd name="T5" fmla="*/ 312 h 312"/>
                <a:gd name="T6" fmla="*/ 0 w 162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12">
                  <a:moveTo>
                    <a:pt x="0" y="0"/>
                  </a:moveTo>
                  <a:cubicBezTo>
                    <a:pt x="0" y="0"/>
                    <a:pt x="94" y="30"/>
                    <a:pt x="122" y="118"/>
                  </a:cubicBezTo>
                  <a:cubicBezTo>
                    <a:pt x="150" y="206"/>
                    <a:pt x="65" y="296"/>
                    <a:pt x="2" y="312"/>
                  </a:cubicBezTo>
                  <a:cubicBezTo>
                    <a:pt x="2" y="312"/>
                    <a:pt x="162" y="170"/>
                    <a:pt x="0" y="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2044701" y="3763963"/>
              <a:ext cx="385763" cy="1163638"/>
            </a:xfrm>
            <a:custGeom>
              <a:avLst/>
              <a:gdLst>
                <a:gd name="T0" fmla="*/ 0 w 103"/>
                <a:gd name="T1" fmla="*/ 0 h 310"/>
                <a:gd name="T2" fmla="*/ 7 w 103"/>
                <a:gd name="T3" fmla="*/ 310 h 310"/>
                <a:gd name="T4" fmla="*/ 0 w 103"/>
                <a:gd name="T5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310">
                  <a:moveTo>
                    <a:pt x="0" y="0"/>
                  </a:moveTo>
                  <a:cubicBezTo>
                    <a:pt x="0" y="0"/>
                    <a:pt x="103" y="168"/>
                    <a:pt x="7" y="3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1863726" y="4992688"/>
              <a:ext cx="244475" cy="679450"/>
            </a:xfrm>
            <a:custGeom>
              <a:avLst/>
              <a:gdLst>
                <a:gd name="T0" fmla="*/ 56 w 65"/>
                <a:gd name="T1" fmla="*/ 110 h 181"/>
                <a:gd name="T2" fmla="*/ 50 w 65"/>
                <a:gd name="T3" fmla="*/ 113 h 181"/>
                <a:gd name="T4" fmla="*/ 46 w 65"/>
                <a:gd name="T5" fmla="*/ 117 h 181"/>
                <a:gd name="T6" fmla="*/ 43 w 65"/>
                <a:gd name="T7" fmla="*/ 114 h 181"/>
                <a:gd name="T8" fmla="*/ 49 w 65"/>
                <a:gd name="T9" fmla="*/ 108 h 181"/>
                <a:gd name="T10" fmla="*/ 48 w 65"/>
                <a:gd name="T11" fmla="*/ 97 h 181"/>
                <a:gd name="T12" fmla="*/ 43 w 65"/>
                <a:gd name="T13" fmla="*/ 94 h 181"/>
                <a:gd name="T14" fmla="*/ 36 w 65"/>
                <a:gd name="T15" fmla="*/ 97 h 181"/>
                <a:gd name="T16" fmla="*/ 34 w 65"/>
                <a:gd name="T17" fmla="*/ 99 h 181"/>
                <a:gd name="T18" fmla="*/ 34 w 65"/>
                <a:gd name="T19" fmla="*/ 0 h 181"/>
                <a:gd name="T20" fmla="*/ 27 w 65"/>
                <a:gd name="T21" fmla="*/ 0 h 181"/>
                <a:gd name="T22" fmla="*/ 27 w 65"/>
                <a:gd name="T23" fmla="*/ 99 h 181"/>
                <a:gd name="T24" fmla="*/ 20 w 65"/>
                <a:gd name="T25" fmla="*/ 96 h 181"/>
                <a:gd name="T26" fmla="*/ 16 w 65"/>
                <a:gd name="T27" fmla="*/ 98 h 181"/>
                <a:gd name="T28" fmla="*/ 12 w 65"/>
                <a:gd name="T29" fmla="*/ 103 h 181"/>
                <a:gd name="T30" fmla="*/ 16 w 65"/>
                <a:gd name="T31" fmla="*/ 111 h 181"/>
                <a:gd name="T32" fmla="*/ 19 w 65"/>
                <a:gd name="T33" fmla="*/ 114 h 181"/>
                <a:gd name="T34" fmla="*/ 18 w 65"/>
                <a:gd name="T35" fmla="*/ 115 h 181"/>
                <a:gd name="T36" fmla="*/ 16 w 65"/>
                <a:gd name="T37" fmla="*/ 114 h 181"/>
                <a:gd name="T38" fmla="*/ 8 w 65"/>
                <a:gd name="T39" fmla="*/ 110 h 181"/>
                <a:gd name="T40" fmla="*/ 1 w 65"/>
                <a:gd name="T41" fmla="*/ 116 h 181"/>
                <a:gd name="T42" fmla="*/ 2 w 65"/>
                <a:gd name="T43" fmla="*/ 124 h 181"/>
                <a:gd name="T44" fmla="*/ 9 w 65"/>
                <a:gd name="T45" fmla="*/ 127 h 181"/>
                <a:gd name="T46" fmla="*/ 9 w 65"/>
                <a:gd name="T47" fmla="*/ 127 h 181"/>
                <a:gd name="T48" fmla="*/ 15 w 65"/>
                <a:gd name="T49" fmla="*/ 125 h 181"/>
                <a:gd name="T50" fmla="*/ 18 w 65"/>
                <a:gd name="T51" fmla="*/ 122 h 181"/>
                <a:gd name="T52" fmla="*/ 22 w 65"/>
                <a:gd name="T53" fmla="*/ 126 h 181"/>
                <a:gd name="T54" fmla="*/ 17 w 65"/>
                <a:gd name="T55" fmla="*/ 130 h 181"/>
                <a:gd name="T56" fmla="*/ 14 w 65"/>
                <a:gd name="T57" fmla="*/ 136 h 181"/>
                <a:gd name="T58" fmla="*/ 16 w 65"/>
                <a:gd name="T59" fmla="*/ 142 h 181"/>
                <a:gd name="T60" fmla="*/ 16 w 65"/>
                <a:gd name="T61" fmla="*/ 142 h 181"/>
                <a:gd name="T62" fmla="*/ 22 w 65"/>
                <a:gd name="T63" fmla="*/ 144 h 181"/>
                <a:gd name="T64" fmla="*/ 27 w 65"/>
                <a:gd name="T65" fmla="*/ 142 h 181"/>
                <a:gd name="T66" fmla="*/ 27 w 65"/>
                <a:gd name="T67" fmla="*/ 165 h 181"/>
                <a:gd name="T68" fmla="*/ 20 w 65"/>
                <a:gd name="T69" fmla="*/ 165 h 181"/>
                <a:gd name="T70" fmla="*/ 20 w 65"/>
                <a:gd name="T71" fmla="*/ 181 h 181"/>
                <a:gd name="T72" fmla="*/ 43 w 65"/>
                <a:gd name="T73" fmla="*/ 181 h 181"/>
                <a:gd name="T74" fmla="*/ 43 w 65"/>
                <a:gd name="T75" fmla="*/ 165 h 181"/>
                <a:gd name="T76" fmla="*/ 34 w 65"/>
                <a:gd name="T77" fmla="*/ 165 h 181"/>
                <a:gd name="T78" fmla="*/ 34 w 65"/>
                <a:gd name="T79" fmla="*/ 138 h 181"/>
                <a:gd name="T80" fmla="*/ 34 w 65"/>
                <a:gd name="T81" fmla="*/ 138 h 181"/>
                <a:gd name="T82" fmla="*/ 43 w 65"/>
                <a:gd name="T83" fmla="*/ 143 h 181"/>
                <a:gd name="T84" fmla="*/ 48 w 65"/>
                <a:gd name="T85" fmla="*/ 141 h 181"/>
                <a:gd name="T86" fmla="*/ 51 w 65"/>
                <a:gd name="T87" fmla="*/ 136 h 181"/>
                <a:gd name="T88" fmla="*/ 47 w 65"/>
                <a:gd name="T89" fmla="*/ 130 h 181"/>
                <a:gd name="T90" fmla="*/ 43 w 65"/>
                <a:gd name="T91" fmla="*/ 127 h 181"/>
                <a:gd name="T92" fmla="*/ 46 w 65"/>
                <a:gd name="T93" fmla="*/ 124 h 181"/>
                <a:gd name="T94" fmla="*/ 47 w 65"/>
                <a:gd name="T95" fmla="*/ 125 h 181"/>
                <a:gd name="T96" fmla="*/ 55 w 65"/>
                <a:gd name="T97" fmla="*/ 128 h 181"/>
                <a:gd name="T98" fmla="*/ 55 w 65"/>
                <a:gd name="T99" fmla="*/ 128 h 181"/>
                <a:gd name="T100" fmla="*/ 62 w 65"/>
                <a:gd name="T101" fmla="*/ 125 h 181"/>
                <a:gd name="T102" fmla="*/ 64 w 65"/>
                <a:gd name="T103" fmla="*/ 116 h 181"/>
                <a:gd name="T104" fmla="*/ 56 w 65"/>
                <a:gd name="T105" fmla="*/ 11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5" h="181">
                  <a:moveTo>
                    <a:pt x="56" y="110"/>
                  </a:moveTo>
                  <a:cubicBezTo>
                    <a:pt x="53" y="110"/>
                    <a:pt x="51" y="113"/>
                    <a:pt x="50" y="113"/>
                  </a:cubicBezTo>
                  <a:cubicBezTo>
                    <a:pt x="50" y="113"/>
                    <a:pt x="49" y="114"/>
                    <a:pt x="46" y="117"/>
                  </a:cubicBezTo>
                  <a:cubicBezTo>
                    <a:pt x="43" y="114"/>
                    <a:pt x="43" y="114"/>
                    <a:pt x="43" y="114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51" y="106"/>
                    <a:pt x="53" y="101"/>
                    <a:pt x="48" y="97"/>
                  </a:cubicBezTo>
                  <a:cubicBezTo>
                    <a:pt x="46" y="95"/>
                    <a:pt x="44" y="94"/>
                    <a:pt x="43" y="94"/>
                  </a:cubicBezTo>
                  <a:cubicBezTo>
                    <a:pt x="39" y="94"/>
                    <a:pt x="36" y="97"/>
                    <a:pt x="36" y="97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8"/>
                    <a:pt x="23" y="96"/>
                    <a:pt x="20" y="96"/>
                  </a:cubicBezTo>
                  <a:cubicBezTo>
                    <a:pt x="19" y="96"/>
                    <a:pt x="17" y="97"/>
                    <a:pt x="16" y="98"/>
                  </a:cubicBezTo>
                  <a:cubicBezTo>
                    <a:pt x="13" y="99"/>
                    <a:pt x="13" y="102"/>
                    <a:pt x="12" y="103"/>
                  </a:cubicBezTo>
                  <a:cubicBezTo>
                    <a:pt x="12" y="107"/>
                    <a:pt x="15" y="111"/>
                    <a:pt x="16" y="111"/>
                  </a:cubicBezTo>
                  <a:cubicBezTo>
                    <a:pt x="19" y="114"/>
                    <a:pt x="19" y="114"/>
                    <a:pt x="19" y="114"/>
                  </a:cubicBezTo>
                  <a:cubicBezTo>
                    <a:pt x="18" y="115"/>
                    <a:pt x="18" y="115"/>
                    <a:pt x="18" y="115"/>
                  </a:cubicBezTo>
                  <a:cubicBezTo>
                    <a:pt x="17" y="114"/>
                    <a:pt x="17" y="114"/>
                    <a:pt x="16" y="114"/>
                  </a:cubicBezTo>
                  <a:cubicBezTo>
                    <a:pt x="15" y="113"/>
                    <a:pt x="12" y="110"/>
                    <a:pt x="8" y="110"/>
                  </a:cubicBezTo>
                  <a:cubicBezTo>
                    <a:pt x="6" y="110"/>
                    <a:pt x="2" y="110"/>
                    <a:pt x="1" y="116"/>
                  </a:cubicBezTo>
                  <a:cubicBezTo>
                    <a:pt x="0" y="119"/>
                    <a:pt x="0" y="122"/>
                    <a:pt x="2" y="124"/>
                  </a:cubicBezTo>
                  <a:cubicBezTo>
                    <a:pt x="4" y="126"/>
                    <a:pt x="6" y="127"/>
                    <a:pt x="9" y="127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11" y="127"/>
                    <a:pt x="14" y="126"/>
                    <a:pt x="15" y="125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3"/>
                    <a:pt x="20" y="125"/>
                    <a:pt x="22" y="126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6" y="131"/>
                    <a:pt x="14" y="133"/>
                    <a:pt x="14" y="136"/>
                  </a:cubicBezTo>
                  <a:cubicBezTo>
                    <a:pt x="13" y="137"/>
                    <a:pt x="14" y="139"/>
                    <a:pt x="16" y="142"/>
                  </a:cubicBezTo>
                  <a:cubicBezTo>
                    <a:pt x="16" y="142"/>
                    <a:pt x="16" y="142"/>
                    <a:pt x="16" y="142"/>
                  </a:cubicBezTo>
                  <a:cubicBezTo>
                    <a:pt x="16" y="142"/>
                    <a:pt x="19" y="144"/>
                    <a:pt x="22" y="144"/>
                  </a:cubicBezTo>
                  <a:cubicBezTo>
                    <a:pt x="23" y="144"/>
                    <a:pt x="26" y="144"/>
                    <a:pt x="27" y="142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20" y="181"/>
                    <a:pt x="20" y="181"/>
                    <a:pt x="20" y="181"/>
                  </a:cubicBezTo>
                  <a:cubicBezTo>
                    <a:pt x="43" y="181"/>
                    <a:pt x="43" y="181"/>
                    <a:pt x="43" y="181"/>
                  </a:cubicBezTo>
                  <a:cubicBezTo>
                    <a:pt x="43" y="165"/>
                    <a:pt x="43" y="165"/>
                    <a:pt x="4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7" y="141"/>
                    <a:pt x="40" y="143"/>
                    <a:pt x="43" y="143"/>
                  </a:cubicBezTo>
                  <a:cubicBezTo>
                    <a:pt x="45" y="143"/>
                    <a:pt x="47" y="141"/>
                    <a:pt x="48" y="141"/>
                  </a:cubicBezTo>
                  <a:cubicBezTo>
                    <a:pt x="50" y="139"/>
                    <a:pt x="51" y="137"/>
                    <a:pt x="51" y="136"/>
                  </a:cubicBezTo>
                  <a:cubicBezTo>
                    <a:pt x="51" y="132"/>
                    <a:pt x="47" y="130"/>
                    <a:pt x="47" y="130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44" y="126"/>
                    <a:pt x="45" y="125"/>
                    <a:pt x="46" y="124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50" y="128"/>
                    <a:pt x="53" y="128"/>
                    <a:pt x="55" y="128"/>
                  </a:cubicBezTo>
                  <a:cubicBezTo>
                    <a:pt x="55" y="128"/>
                    <a:pt x="55" y="128"/>
                    <a:pt x="55" y="128"/>
                  </a:cubicBezTo>
                  <a:cubicBezTo>
                    <a:pt x="58" y="128"/>
                    <a:pt x="61" y="127"/>
                    <a:pt x="62" y="125"/>
                  </a:cubicBezTo>
                  <a:cubicBezTo>
                    <a:pt x="64" y="123"/>
                    <a:pt x="65" y="120"/>
                    <a:pt x="64" y="116"/>
                  </a:cubicBezTo>
                  <a:cubicBezTo>
                    <a:pt x="62" y="111"/>
                    <a:pt x="58" y="110"/>
                    <a:pt x="56" y="11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1885951" y="5424488"/>
              <a:ext cx="30163" cy="25400"/>
            </a:xfrm>
            <a:custGeom>
              <a:avLst/>
              <a:gdLst>
                <a:gd name="T0" fmla="*/ 5 w 8"/>
                <a:gd name="T1" fmla="*/ 6 h 7"/>
                <a:gd name="T2" fmla="*/ 3 w 8"/>
                <a:gd name="T3" fmla="*/ 7 h 7"/>
                <a:gd name="T4" fmla="*/ 1 w 8"/>
                <a:gd name="T5" fmla="*/ 6 h 7"/>
                <a:gd name="T6" fmla="*/ 0 w 8"/>
                <a:gd name="T7" fmla="*/ 3 h 7"/>
                <a:gd name="T8" fmla="*/ 2 w 8"/>
                <a:gd name="T9" fmla="*/ 0 h 7"/>
                <a:gd name="T10" fmla="*/ 6 w 8"/>
                <a:gd name="T11" fmla="*/ 3 h 7"/>
                <a:gd name="T12" fmla="*/ 6 w 8"/>
                <a:gd name="T13" fmla="*/ 3 h 7"/>
                <a:gd name="T14" fmla="*/ 8 w 8"/>
                <a:gd name="T15" fmla="*/ 4 h 7"/>
                <a:gd name="T16" fmla="*/ 5 w 8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5" y="6"/>
                  </a:moveTo>
                  <a:cubicBezTo>
                    <a:pt x="4" y="7"/>
                    <a:pt x="4" y="7"/>
                    <a:pt x="3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5" y="1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7" y="3"/>
                    <a:pt x="8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2052638" y="5427663"/>
              <a:ext cx="33338" cy="30163"/>
            </a:xfrm>
            <a:custGeom>
              <a:avLst/>
              <a:gdLst>
                <a:gd name="T0" fmla="*/ 4 w 9"/>
                <a:gd name="T1" fmla="*/ 1 h 8"/>
                <a:gd name="T2" fmla="*/ 6 w 9"/>
                <a:gd name="T3" fmla="*/ 0 h 8"/>
                <a:gd name="T4" fmla="*/ 8 w 9"/>
                <a:gd name="T5" fmla="*/ 2 h 8"/>
                <a:gd name="T6" fmla="*/ 8 w 9"/>
                <a:gd name="T7" fmla="*/ 6 h 8"/>
                <a:gd name="T8" fmla="*/ 1 w 9"/>
                <a:gd name="T9" fmla="*/ 5 h 8"/>
                <a:gd name="T10" fmla="*/ 0 w 9"/>
                <a:gd name="T11" fmla="*/ 4 h 8"/>
                <a:gd name="T12" fmla="*/ 4 w 9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4" y="1"/>
                  </a:move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8" y="1"/>
                    <a:pt x="8" y="2"/>
                  </a:cubicBezTo>
                  <a:cubicBezTo>
                    <a:pt x="9" y="4"/>
                    <a:pt x="9" y="5"/>
                    <a:pt x="8" y="6"/>
                  </a:cubicBezTo>
                  <a:cubicBezTo>
                    <a:pt x="6" y="8"/>
                    <a:pt x="3" y="8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2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1931988" y="5372101"/>
              <a:ext cx="33338" cy="33338"/>
            </a:xfrm>
            <a:custGeom>
              <a:avLst/>
              <a:gdLst>
                <a:gd name="T0" fmla="*/ 0 w 9"/>
                <a:gd name="T1" fmla="*/ 2 h 9"/>
                <a:gd name="T2" fmla="*/ 1 w 9"/>
                <a:gd name="T3" fmla="*/ 1 h 9"/>
                <a:gd name="T4" fmla="*/ 2 w 9"/>
                <a:gd name="T5" fmla="*/ 0 h 9"/>
                <a:gd name="T6" fmla="*/ 7 w 9"/>
                <a:gd name="T7" fmla="*/ 4 h 9"/>
                <a:gd name="T8" fmla="*/ 9 w 9"/>
                <a:gd name="T9" fmla="*/ 5 h 9"/>
                <a:gd name="T10" fmla="*/ 5 w 9"/>
                <a:gd name="T11" fmla="*/ 9 h 9"/>
                <a:gd name="T12" fmla="*/ 2 w 9"/>
                <a:gd name="T13" fmla="*/ 6 h 9"/>
                <a:gd name="T14" fmla="*/ 0 w 9"/>
                <a:gd name="T1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9">
                  <a:moveTo>
                    <a:pt x="0" y="2"/>
                  </a:moveTo>
                  <a:cubicBezTo>
                    <a:pt x="0" y="2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4" y="0"/>
                    <a:pt x="6" y="3"/>
                    <a:pt x="7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2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1935163" y="5480051"/>
              <a:ext cx="30163" cy="34925"/>
            </a:xfrm>
            <a:custGeom>
              <a:avLst/>
              <a:gdLst>
                <a:gd name="T0" fmla="*/ 8 w 8"/>
                <a:gd name="T1" fmla="*/ 4 h 9"/>
                <a:gd name="T2" fmla="*/ 4 w 8"/>
                <a:gd name="T3" fmla="*/ 8 h 9"/>
                <a:gd name="T4" fmla="*/ 3 w 8"/>
                <a:gd name="T5" fmla="*/ 9 h 9"/>
                <a:gd name="T6" fmla="*/ 1 w 8"/>
                <a:gd name="T7" fmla="*/ 8 h 9"/>
                <a:gd name="T8" fmla="*/ 0 w 8"/>
                <a:gd name="T9" fmla="*/ 6 h 9"/>
                <a:gd name="T10" fmla="*/ 2 w 8"/>
                <a:gd name="T11" fmla="*/ 4 h 9"/>
                <a:gd name="T12" fmla="*/ 7 w 8"/>
                <a:gd name="T13" fmla="*/ 0 h 9"/>
                <a:gd name="T14" fmla="*/ 8 w 8"/>
                <a:gd name="T15" fmla="*/ 1 h 9"/>
                <a:gd name="T16" fmla="*/ 8 w 8"/>
                <a:gd name="T1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9">
                  <a:moveTo>
                    <a:pt x="8" y="4"/>
                  </a:moveTo>
                  <a:cubicBezTo>
                    <a:pt x="6" y="6"/>
                    <a:pt x="5" y="8"/>
                    <a:pt x="4" y="8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2" y="9"/>
                    <a:pt x="1" y="8"/>
                    <a:pt x="1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1" y="5"/>
                    <a:pt x="2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1"/>
                    <a:pt x="8" y="1"/>
                  </a:cubicBezTo>
                  <a:lnTo>
                    <a:pt x="8" y="4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1946276" y="5430838"/>
              <a:ext cx="23813" cy="19050"/>
            </a:xfrm>
            <a:custGeom>
              <a:avLst/>
              <a:gdLst>
                <a:gd name="T0" fmla="*/ 4 w 6"/>
                <a:gd name="T1" fmla="*/ 5 h 5"/>
                <a:gd name="T2" fmla="*/ 0 w 6"/>
                <a:gd name="T3" fmla="*/ 2 h 5"/>
                <a:gd name="T4" fmla="*/ 1 w 6"/>
                <a:gd name="T5" fmla="*/ 0 h 5"/>
                <a:gd name="T6" fmla="*/ 6 w 6"/>
                <a:gd name="T7" fmla="*/ 4 h 5"/>
                <a:gd name="T8" fmla="*/ 4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4" y="5"/>
                  </a:moveTo>
                  <a:cubicBezTo>
                    <a:pt x="2" y="4"/>
                    <a:pt x="1" y="3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6" y="4"/>
                    <a:pt x="6" y="4"/>
                    <a:pt x="6" y="4"/>
                  </a:cubicBezTo>
                  <a:lnTo>
                    <a:pt x="4" y="5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1976438" y="5457826"/>
              <a:ext cx="19050" cy="15875"/>
            </a:xfrm>
            <a:custGeom>
              <a:avLst/>
              <a:gdLst>
                <a:gd name="T0" fmla="*/ 4 w 5"/>
                <a:gd name="T1" fmla="*/ 4 h 4"/>
                <a:gd name="T2" fmla="*/ 4 w 5"/>
                <a:gd name="T3" fmla="*/ 2 h 4"/>
                <a:gd name="T4" fmla="*/ 0 w 5"/>
                <a:gd name="T5" fmla="*/ 2 h 4"/>
                <a:gd name="T6" fmla="*/ 2 w 5"/>
                <a:gd name="T7" fmla="*/ 0 h 4"/>
                <a:gd name="T8" fmla="*/ 5 w 5"/>
                <a:gd name="T9" fmla="*/ 3 h 4"/>
                <a:gd name="T10" fmla="*/ 4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4" y="4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2003426" y="5480051"/>
              <a:ext cx="30163" cy="30163"/>
            </a:xfrm>
            <a:custGeom>
              <a:avLst/>
              <a:gdLst>
                <a:gd name="T0" fmla="*/ 7 w 8"/>
                <a:gd name="T1" fmla="*/ 4 h 8"/>
                <a:gd name="T2" fmla="*/ 8 w 8"/>
                <a:gd name="T3" fmla="*/ 6 h 8"/>
                <a:gd name="T4" fmla="*/ 7 w 8"/>
                <a:gd name="T5" fmla="*/ 7 h 8"/>
                <a:gd name="T6" fmla="*/ 7 w 8"/>
                <a:gd name="T7" fmla="*/ 7 h 8"/>
                <a:gd name="T8" fmla="*/ 6 w 8"/>
                <a:gd name="T9" fmla="*/ 8 h 8"/>
                <a:gd name="T10" fmla="*/ 2 w 8"/>
                <a:gd name="T11" fmla="*/ 5 h 8"/>
                <a:gd name="T12" fmla="*/ 0 w 8"/>
                <a:gd name="T13" fmla="*/ 3 h 8"/>
                <a:gd name="T14" fmla="*/ 2 w 8"/>
                <a:gd name="T15" fmla="*/ 0 h 8"/>
                <a:gd name="T16" fmla="*/ 7 w 8"/>
                <a:gd name="T1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7" y="4"/>
                  </a:moveTo>
                  <a:cubicBezTo>
                    <a:pt x="7" y="4"/>
                    <a:pt x="8" y="5"/>
                    <a:pt x="8" y="6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5" y="8"/>
                    <a:pt x="3" y="7"/>
                    <a:pt x="2" y="5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1998663" y="5430838"/>
              <a:ext cx="23813" cy="23813"/>
            </a:xfrm>
            <a:custGeom>
              <a:avLst/>
              <a:gdLst>
                <a:gd name="T0" fmla="*/ 0 w 6"/>
                <a:gd name="T1" fmla="*/ 3 h 6"/>
                <a:gd name="T2" fmla="*/ 3 w 6"/>
                <a:gd name="T3" fmla="*/ 0 h 6"/>
                <a:gd name="T4" fmla="*/ 6 w 6"/>
                <a:gd name="T5" fmla="*/ 3 h 6"/>
                <a:gd name="T6" fmla="*/ 6 w 6"/>
                <a:gd name="T7" fmla="*/ 3 h 6"/>
                <a:gd name="T8" fmla="*/ 3 w 6"/>
                <a:gd name="T9" fmla="*/ 6 h 6"/>
                <a:gd name="T10" fmla="*/ 0 w 6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0" y="3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1995488" y="5367338"/>
              <a:ext cx="41275" cy="38100"/>
            </a:xfrm>
            <a:custGeom>
              <a:avLst/>
              <a:gdLst>
                <a:gd name="T0" fmla="*/ 5 w 11"/>
                <a:gd name="T1" fmla="*/ 1 h 10"/>
                <a:gd name="T2" fmla="*/ 8 w 11"/>
                <a:gd name="T3" fmla="*/ 0 h 10"/>
                <a:gd name="T4" fmla="*/ 10 w 11"/>
                <a:gd name="T5" fmla="*/ 1 h 10"/>
                <a:gd name="T6" fmla="*/ 10 w 11"/>
                <a:gd name="T7" fmla="*/ 4 h 10"/>
                <a:gd name="T8" fmla="*/ 4 w 11"/>
                <a:gd name="T9" fmla="*/ 10 h 10"/>
                <a:gd name="T10" fmla="*/ 0 w 11"/>
                <a:gd name="T11" fmla="*/ 6 h 10"/>
                <a:gd name="T12" fmla="*/ 0 w 11"/>
                <a:gd name="T13" fmla="*/ 6 h 10"/>
                <a:gd name="T14" fmla="*/ 5 w 11"/>
                <a:gd name="T1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0">
                  <a:moveTo>
                    <a:pt x="5" y="1"/>
                  </a:moveTo>
                  <a:cubicBezTo>
                    <a:pt x="6" y="1"/>
                    <a:pt x="7" y="0"/>
                    <a:pt x="8" y="0"/>
                  </a:cubicBezTo>
                  <a:cubicBezTo>
                    <a:pt x="8" y="0"/>
                    <a:pt x="9" y="0"/>
                    <a:pt x="10" y="1"/>
                  </a:cubicBezTo>
                  <a:cubicBezTo>
                    <a:pt x="11" y="2"/>
                    <a:pt x="11" y="3"/>
                    <a:pt x="10" y="4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1965326" y="5405438"/>
              <a:ext cx="30163" cy="25400"/>
            </a:xfrm>
            <a:custGeom>
              <a:avLst/>
              <a:gdLst>
                <a:gd name="T0" fmla="*/ 19 w 19"/>
                <a:gd name="T1" fmla="*/ 9 h 16"/>
                <a:gd name="T2" fmla="*/ 12 w 19"/>
                <a:gd name="T3" fmla="*/ 16 h 16"/>
                <a:gd name="T4" fmla="*/ 0 w 19"/>
                <a:gd name="T5" fmla="*/ 7 h 16"/>
                <a:gd name="T6" fmla="*/ 10 w 19"/>
                <a:gd name="T7" fmla="*/ 0 h 16"/>
                <a:gd name="T8" fmla="*/ 19 w 19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9" y="9"/>
                  </a:moveTo>
                  <a:lnTo>
                    <a:pt x="12" y="16"/>
                  </a:lnTo>
                  <a:lnTo>
                    <a:pt x="0" y="7"/>
                  </a:lnTo>
                  <a:lnTo>
                    <a:pt x="10" y="0"/>
                  </a:lnTo>
                  <a:lnTo>
                    <a:pt x="19" y="9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5" name="AutoShape 60"/>
          <p:cNvSpPr>
            <a:spLocks noChangeAspect="1" noChangeArrowheads="1" noTextEdit="1"/>
          </p:cNvSpPr>
          <p:nvPr/>
        </p:nvSpPr>
        <p:spPr bwMode="auto">
          <a:xfrm>
            <a:off x="3965575" y="4256088"/>
            <a:ext cx="4500563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50" name="组合 149"/>
          <p:cNvGrpSpPr/>
          <p:nvPr/>
        </p:nvGrpSpPr>
        <p:grpSpPr>
          <a:xfrm>
            <a:off x="3962400" y="6029325"/>
            <a:ext cx="4503738" cy="503237"/>
            <a:chOff x="3962400" y="6029325"/>
            <a:chExt cx="4503738" cy="503237"/>
          </a:xfrm>
        </p:grpSpPr>
        <p:sp>
          <p:nvSpPr>
            <p:cNvPr id="66" name="Freeform 62"/>
            <p:cNvSpPr>
              <a:spLocks/>
            </p:cNvSpPr>
            <p:nvPr/>
          </p:nvSpPr>
          <p:spPr bwMode="auto">
            <a:xfrm>
              <a:off x="4430713" y="6172200"/>
              <a:ext cx="3554413" cy="360362"/>
            </a:xfrm>
            <a:custGeom>
              <a:avLst/>
              <a:gdLst>
                <a:gd name="T0" fmla="*/ 8 w 2239"/>
                <a:gd name="T1" fmla="*/ 0 h 227"/>
                <a:gd name="T2" fmla="*/ 2239 w 2239"/>
                <a:gd name="T3" fmla="*/ 0 h 227"/>
                <a:gd name="T4" fmla="*/ 2238 w 2239"/>
                <a:gd name="T5" fmla="*/ 227 h 227"/>
                <a:gd name="T6" fmla="*/ 0 w 2239"/>
                <a:gd name="T7" fmla="*/ 227 h 227"/>
                <a:gd name="T8" fmla="*/ 8 w 2239"/>
                <a:gd name="T9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9" h="227">
                  <a:moveTo>
                    <a:pt x="8" y="0"/>
                  </a:moveTo>
                  <a:lnTo>
                    <a:pt x="2239" y="0"/>
                  </a:lnTo>
                  <a:lnTo>
                    <a:pt x="2238" y="227"/>
                  </a:lnTo>
                  <a:lnTo>
                    <a:pt x="0" y="22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63"/>
            <p:cNvSpPr>
              <a:spLocks noChangeArrowheads="1"/>
            </p:cNvSpPr>
            <p:nvPr/>
          </p:nvSpPr>
          <p:spPr bwMode="auto">
            <a:xfrm>
              <a:off x="5127625" y="6205538"/>
              <a:ext cx="233140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D03333"/>
                  </a:solidFill>
                  <a:effectLst/>
                  <a:latin typeface="Times New Roman" panose="02020603050405020304" pitchFamily="18" charset="0"/>
                </a:rPr>
                <a:t>YEAR OF</a:t>
              </a: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D03333"/>
                  </a:solidFill>
                  <a:effectLst/>
                  <a:latin typeface="Times New Roman" panose="02020603050405020304" pitchFamily="18" charset="0"/>
                </a:rPr>
                <a:t>  THE  RAT</a:t>
              </a:r>
              <a:endPara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2" name="Freeform 68"/>
            <p:cNvSpPr>
              <a:spLocks/>
            </p:cNvSpPr>
            <p:nvPr/>
          </p:nvSpPr>
          <p:spPr bwMode="auto">
            <a:xfrm>
              <a:off x="4708525" y="6269038"/>
              <a:ext cx="60325" cy="80962"/>
            </a:xfrm>
            <a:custGeom>
              <a:avLst/>
              <a:gdLst>
                <a:gd name="T0" fmla="*/ 24 w 24"/>
                <a:gd name="T1" fmla="*/ 11 h 32"/>
                <a:gd name="T2" fmla="*/ 17 w 24"/>
                <a:gd name="T3" fmla="*/ 0 h 32"/>
                <a:gd name="T4" fmla="*/ 12 w 24"/>
                <a:gd name="T5" fmla="*/ 4 h 32"/>
                <a:gd name="T6" fmla="*/ 7 w 24"/>
                <a:gd name="T7" fmla="*/ 0 h 32"/>
                <a:gd name="T8" fmla="*/ 1 w 24"/>
                <a:gd name="T9" fmla="*/ 10 h 32"/>
                <a:gd name="T10" fmla="*/ 9 w 24"/>
                <a:gd name="T11" fmla="*/ 32 h 32"/>
                <a:gd name="T12" fmla="*/ 12 w 24"/>
                <a:gd name="T13" fmla="*/ 27 h 32"/>
                <a:gd name="T14" fmla="*/ 12 w 24"/>
                <a:gd name="T15" fmla="*/ 15 h 32"/>
                <a:gd name="T16" fmla="*/ 10 w 24"/>
                <a:gd name="T17" fmla="*/ 13 h 32"/>
                <a:gd name="T18" fmla="*/ 12 w 24"/>
                <a:gd name="T19" fmla="*/ 10 h 32"/>
                <a:gd name="T20" fmla="*/ 15 w 24"/>
                <a:gd name="T21" fmla="*/ 13 h 32"/>
                <a:gd name="T22" fmla="*/ 13 w 24"/>
                <a:gd name="T23" fmla="*/ 15 h 32"/>
                <a:gd name="T24" fmla="*/ 13 w 24"/>
                <a:gd name="T25" fmla="*/ 27 h 32"/>
                <a:gd name="T26" fmla="*/ 16 w 24"/>
                <a:gd name="T27" fmla="*/ 32 h 32"/>
                <a:gd name="T28" fmla="*/ 24 w 24"/>
                <a:gd name="T29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32">
                  <a:moveTo>
                    <a:pt x="24" y="11"/>
                  </a:moveTo>
                  <a:cubicBezTo>
                    <a:pt x="24" y="2"/>
                    <a:pt x="17" y="0"/>
                    <a:pt x="17" y="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2" y="1"/>
                    <a:pt x="1" y="10"/>
                  </a:cubicBezTo>
                  <a:cubicBezTo>
                    <a:pt x="0" y="18"/>
                    <a:pt x="9" y="32"/>
                    <a:pt x="9" y="32"/>
                  </a:cubicBezTo>
                  <a:cubicBezTo>
                    <a:pt x="9" y="32"/>
                    <a:pt x="8" y="27"/>
                    <a:pt x="12" y="27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0" y="14"/>
                    <a:pt x="10" y="13"/>
                  </a:cubicBezTo>
                  <a:cubicBezTo>
                    <a:pt x="10" y="11"/>
                    <a:pt x="11" y="10"/>
                    <a:pt x="12" y="10"/>
                  </a:cubicBezTo>
                  <a:cubicBezTo>
                    <a:pt x="14" y="10"/>
                    <a:pt x="15" y="11"/>
                    <a:pt x="15" y="13"/>
                  </a:cubicBezTo>
                  <a:cubicBezTo>
                    <a:pt x="15" y="14"/>
                    <a:pt x="14" y="15"/>
                    <a:pt x="13" y="15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7" y="27"/>
                    <a:pt x="16" y="32"/>
                    <a:pt x="16" y="32"/>
                  </a:cubicBezTo>
                  <a:cubicBezTo>
                    <a:pt x="16" y="32"/>
                    <a:pt x="24" y="21"/>
                    <a:pt x="24" y="11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9"/>
            <p:cNvSpPr>
              <a:spLocks/>
            </p:cNvSpPr>
            <p:nvPr/>
          </p:nvSpPr>
          <p:spPr bwMode="auto">
            <a:xfrm>
              <a:off x="4751388" y="6300788"/>
              <a:ext cx="84138" cy="71437"/>
            </a:xfrm>
            <a:custGeom>
              <a:avLst/>
              <a:gdLst>
                <a:gd name="T0" fmla="*/ 25 w 33"/>
                <a:gd name="T1" fmla="*/ 24 h 28"/>
                <a:gd name="T2" fmla="*/ 32 w 33"/>
                <a:gd name="T3" fmla="*/ 13 h 28"/>
                <a:gd name="T4" fmla="*/ 26 w 33"/>
                <a:gd name="T5" fmla="*/ 10 h 28"/>
                <a:gd name="T6" fmla="*/ 28 w 33"/>
                <a:gd name="T7" fmla="*/ 4 h 28"/>
                <a:gd name="T8" fmla="*/ 16 w 33"/>
                <a:gd name="T9" fmla="*/ 2 h 28"/>
                <a:gd name="T10" fmla="*/ 0 w 33"/>
                <a:gd name="T11" fmla="*/ 20 h 28"/>
                <a:gd name="T12" fmla="*/ 6 w 33"/>
                <a:gd name="T13" fmla="*/ 20 h 28"/>
                <a:gd name="T14" fmla="*/ 16 w 33"/>
                <a:gd name="T15" fmla="*/ 15 h 28"/>
                <a:gd name="T16" fmla="*/ 17 w 33"/>
                <a:gd name="T17" fmla="*/ 12 h 28"/>
                <a:gd name="T18" fmla="*/ 21 w 33"/>
                <a:gd name="T19" fmla="*/ 13 h 28"/>
                <a:gd name="T20" fmla="*/ 20 w 33"/>
                <a:gd name="T21" fmla="*/ 16 h 28"/>
                <a:gd name="T22" fmla="*/ 16 w 33"/>
                <a:gd name="T23" fmla="*/ 16 h 28"/>
                <a:gd name="T24" fmla="*/ 6 w 33"/>
                <a:gd name="T25" fmla="*/ 20 h 28"/>
                <a:gd name="T26" fmla="*/ 2 w 33"/>
                <a:gd name="T27" fmla="*/ 26 h 28"/>
                <a:gd name="T28" fmla="*/ 25 w 33"/>
                <a:gd name="T2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28">
                  <a:moveTo>
                    <a:pt x="25" y="24"/>
                  </a:moveTo>
                  <a:cubicBezTo>
                    <a:pt x="33" y="20"/>
                    <a:pt x="32" y="13"/>
                    <a:pt x="32" y="13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4" y="0"/>
                    <a:pt x="16" y="2"/>
                  </a:cubicBezTo>
                  <a:cubicBezTo>
                    <a:pt x="8" y="5"/>
                    <a:pt x="0" y="20"/>
                    <a:pt x="0" y="20"/>
                  </a:cubicBezTo>
                  <a:cubicBezTo>
                    <a:pt x="0" y="20"/>
                    <a:pt x="4" y="16"/>
                    <a:pt x="6" y="20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4"/>
                    <a:pt x="16" y="12"/>
                    <a:pt x="17" y="12"/>
                  </a:cubicBezTo>
                  <a:cubicBezTo>
                    <a:pt x="19" y="11"/>
                    <a:pt x="20" y="12"/>
                    <a:pt x="21" y="13"/>
                  </a:cubicBezTo>
                  <a:cubicBezTo>
                    <a:pt x="21" y="14"/>
                    <a:pt x="21" y="16"/>
                    <a:pt x="20" y="16"/>
                  </a:cubicBezTo>
                  <a:cubicBezTo>
                    <a:pt x="18" y="17"/>
                    <a:pt x="17" y="17"/>
                    <a:pt x="1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8" y="24"/>
                    <a:pt x="2" y="26"/>
                    <a:pt x="2" y="26"/>
                  </a:cubicBezTo>
                  <a:cubicBezTo>
                    <a:pt x="2" y="26"/>
                    <a:pt x="16" y="28"/>
                    <a:pt x="25" y="24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0"/>
            <p:cNvSpPr>
              <a:spLocks/>
            </p:cNvSpPr>
            <p:nvPr/>
          </p:nvSpPr>
          <p:spPr bwMode="auto">
            <a:xfrm>
              <a:off x="4646613" y="6300788"/>
              <a:ext cx="84138" cy="71437"/>
            </a:xfrm>
            <a:custGeom>
              <a:avLst/>
              <a:gdLst>
                <a:gd name="T0" fmla="*/ 8 w 33"/>
                <a:gd name="T1" fmla="*/ 24 h 28"/>
                <a:gd name="T2" fmla="*/ 1 w 33"/>
                <a:gd name="T3" fmla="*/ 13 h 28"/>
                <a:gd name="T4" fmla="*/ 7 w 33"/>
                <a:gd name="T5" fmla="*/ 11 h 28"/>
                <a:gd name="T6" fmla="*/ 5 w 33"/>
                <a:gd name="T7" fmla="*/ 4 h 28"/>
                <a:gd name="T8" fmla="*/ 16 w 33"/>
                <a:gd name="T9" fmla="*/ 3 h 28"/>
                <a:gd name="T10" fmla="*/ 33 w 33"/>
                <a:gd name="T11" fmla="*/ 20 h 28"/>
                <a:gd name="T12" fmla="*/ 27 w 33"/>
                <a:gd name="T13" fmla="*/ 20 h 28"/>
                <a:gd name="T14" fmla="*/ 17 w 33"/>
                <a:gd name="T15" fmla="*/ 15 h 28"/>
                <a:gd name="T16" fmla="*/ 15 w 33"/>
                <a:gd name="T17" fmla="*/ 12 h 28"/>
                <a:gd name="T18" fmla="*/ 12 w 33"/>
                <a:gd name="T19" fmla="*/ 13 h 28"/>
                <a:gd name="T20" fmla="*/ 13 w 33"/>
                <a:gd name="T21" fmla="*/ 17 h 28"/>
                <a:gd name="T22" fmla="*/ 16 w 33"/>
                <a:gd name="T23" fmla="*/ 16 h 28"/>
                <a:gd name="T24" fmla="*/ 27 w 33"/>
                <a:gd name="T25" fmla="*/ 21 h 28"/>
                <a:gd name="T26" fmla="*/ 30 w 33"/>
                <a:gd name="T27" fmla="*/ 26 h 28"/>
                <a:gd name="T28" fmla="*/ 8 w 33"/>
                <a:gd name="T2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28">
                  <a:moveTo>
                    <a:pt x="8" y="24"/>
                  </a:moveTo>
                  <a:cubicBezTo>
                    <a:pt x="0" y="20"/>
                    <a:pt x="1" y="13"/>
                    <a:pt x="1" y="1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9" y="0"/>
                    <a:pt x="16" y="3"/>
                  </a:cubicBezTo>
                  <a:cubicBezTo>
                    <a:pt x="24" y="5"/>
                    <a:pt x="33" y="20"/>
                    <a:pt x="33" y="20"/>
                  </a:cubicBezTo>
                  <a:cubicBezTo>
                    <a:pt x="33" y="20"/>
                    <a:pt x="29" y="16"/>
                    <a:pt x="27" y="20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6" y="12"/>
                    <a:pt x="15" y="12"/>
                  </a:cubicBezTo>
                  <a:cubicBezTo>
                    <a:pt x="14" y="11"/>
                    <a:pt x="12" y="12"/>
                    <a:pt x="12" y="13"/>
                  </a:cubicBezTo>
                  <a:cubicBezTo>
                    <a:pt x="11" y="14"/>
                    <a:pt x="12" y="16"/>
                    <a:pt x="13" y="17"/>
                  </a:cubicBezTo>
                  <a:cubicBezTo>
                    <a:pt x="14" y="17"/>
                    <a:pt x="16" y="17"/>
                    <a:pt x="16" y="16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5" y="25"/>
                    <a:pt x="30" y="26"/>
                    <a:pt x="30" y="26"/>
                  </a:cubicBezTo>
                  <a:cubicBezTo>
                    <a:pt x="30" y="26"/>
                    <a:pt x="16" y="28"/>
                    <a:pt x="8" y="24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1"/>
            <p:cNvSpPr>
              <a:spLocks/>
            </p:cNvSpPr>
            <p:nvPr/>
          </p:nvSpPr>
          <p:spPr bwMode="auto">
            <a:xfrm>
              <a:off x="4667250" y="6370638"/>
              <a:ext cx="74613" cy="85725"/>
            </a:xfrm>
            <a:custGeom>
              <a:avLst/>
              <a:gdLst>
                <a:gd name="T0" fmla="*/ 5 w 29"/>
                <a:gd name="T1" fmla="*/ 14 h 34"/>
                <a:gd name="T2" fmla="*/ 6 w 29"/>
                <a:gd name="T3" fmla="*/ 28 h 34"/>
                <a:gd name="T4" fmla="*/ 12 w 29"/>
                <a:gd name="T5" fmla="*/ 26 h 34"/>
                <a:gd name="T6" fmla="*/ 14 w 29"/>
                <a:gd name="T7" fmla="*/ 32 h 34"/>
                <a:gd name="T8" fmla="*/ 24 w 29"/>
                <a:gd name="T9" fmla="*/ 27 h 34"/>
                <a:gd name="T10" fmla="*/ 28 w 29"/>
                <a:gd name="T11" fmla="*/ 3 h 34"/>
                <a:gd name="T12" fmla="*/ 23 w 29"/>
                <a:gd name="T13" fmla="*/ 7 h 34"/>
                <a:gd name="T14" fmla="*/ 17 w 29"/>
                <a:gd name="T15" fmla="*/ 17 h 34"/>
                <a:gd name="T16" fmla="*/ 18 w 29"/>
                <a:gd name="T17" fmla="*/ 20 h 34"/>
                <a:gd name="T18" fmla="*/ 14 w 29"/>
                <a:gd name="T19" fmla="*/ 21 h 34"/>
                <a:gd name="T20" fmla="*/ 13 w 29"/>
                <a:gd name="T21" fmla="*/ 17 h 34"/>
                <a:gd name="T22" fmla="*/ 17 w 29"/>
                <a:gd name="T23" fmla="*/ 16 h 34"/>
                <a:gd name="T24" fmla="*/ 22 w 29"/>
                <a:gd name="T25" fmla="*/ 6 h 34"/>
                <a:gd name="T26" fmla="*/ 22 w 29"/>
                <a:gd name="T27" fmla="*/ 0 h 34"/>
                <a:gd name="T28" fmla="*/ 5 w 29"/>
                <a:gd name="T29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34">
                  <a:moveTo>
                    <a:pt x="5" y="14"/>
                  </a:moveTo>
                  <a:cubicBezTo>
                    <a:pt x="0" y="22"/>
                    <a:pt x="6" y="28"/>
                    <a:pt x="6" y="28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9" y="34"/>
                    <a:pt x="24" y="27"/>
                  </a:cubicBezTo>
                  <a:cubicBezTo>
                    <a:pt x="29" y="20"/>
                    <a:pt x="28" y="3"/>
                    <a:pt x="28" y="3"/>
                  </a:cubicBezTo>
                  <a:cubicBezTo>
                    <a:pt x="28" y="3"/>
                    <a:pt x="27" y="8"/>
                    <a:pt x="23" y="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9" y="19"/>
                    <a:pt x="18" y="20"/>
                  </a:cubicBezTo>
                  <a:cubicBezTo>
                    <a:pt x="17" y="21"/>
                    <a:pt x="16" y="22"/>
                    <a:pt x="14" y="21"/>
                  </a:cubicBezTo>
                  <a:cubicBezTo>
                    <a:pt x="13" y="20"/>
                    <a:pt x="13" y="19"/>
                    <a:pt x="13" y="17"/>
                  </a:cubicBezTo>
                  <a:cubicBezTo>
                    <a:pt x="14" y="16"/>
                    <a:pt x="15" y="16"/>
                    <a:pt x="17" y="1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9" y="4"/>
                    <a:pt x="22" y="0"/>
                    <a:pt x="22" y="0"/>
                  </a:cubicBezTo>
                  <a:cubicBezTo>
                    <a:pt x="22" y="0"/>
                    <a:pt x="10" y="6"/>
                    <a:pt x="5" y="14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2"/>
            <p:cNvSpPr>
              <a:spLocks/>
            </p:cNvSpPr>
            <p:nvPr/>
          </p:nvSpPr>
          <p:spPr bwMode="auto">
            <a:xfrm>
              <a:off x="4735513" y="6370638"/>
              <a:ext cx="74613" cy="85725"/>
            </a:xfrm>
            <a:custGeom>
              <a:avLst/>
              <a:gdLst>
                <a:gd name="T0" fmla="*/ 25 w 29"/>
                <a:gd name="T1" fmla="*/ 15 h 34"/>
                <a:gd name="T2" fmla="*/ 23 w 29"/>
                <a:gd name="T3" fmla="*/ 29 h 34"/>
                <a:gd name="T4" fmla="*/ 17 w 29"/>
                <a:gd name="T5" fmla="*/ 27 h 34"/>
                <a:gd name="T6" fmla="*/ 15 w 29"/>
                <a:gd name="T7" fmla="*/ 33 h 34"/>
                <a:gd name="T8" fmla="*/ 5 w 29"/>
                <a:gd name="T9" fmla="*/ 27 h 34"/>
                <a:gd name="T10" fmla="*/ 2 w 29"/>
                <a:gd name="T11" fmla="*/ 3 h 34"/>
                <a:gd name="T12" fmla="*/ 7 w 29"/>
                <a:gd name="T13" fmla="*/ 7 h 34"/>
                <a:gd name="T14" fmla="*/ 12 w 29"/>
                <a:gd name="T15" fmla="*/ 17 h 34"/>
                <a:gd name="T16" fmla="*/ 11 w 29"/>
                <a:gd name="T17" fmla="*/ 20 h 34"/>
                <a:gd name="T18" fmla="*/ 15 w 29"/>
                <a:gd name="T19" fmla="*/ 21 h 34"/>
                <a:gd name="T20" fmla="*/ 16 w 29"/>
                <a:gd name="T21" fmla="*/ 18 h 34"/>
                <a:gd name="T22" fmla="*/ 13 w 29"/>
                <a:gd name="T23" fmla="*/ 17 h 34"/>
                <a:gd name="T24" fmla="*/ 8 w 29"/>
                <a:gd name="T25" fmla="*/ 6 h 34"/>
                <a:gd name="T26" fmla="*/ 9 w 29"/>
                <a:gd name="T27" fmla="*/ 0 h 34"/>
                <a:gd name="T28" fmla="*/ 25 w 29"/>
                <a:gd name="T29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34">
                  <a:moveTo>
                    <a:pt x="25" y="15"/>
                  </a:moveTo>
                  <a:cubicBezTo>
                    <a:pt x="29" y="24"/>
                    <a:pt x="23" y="29"/>
                    <a:pt x="23" y="29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9" y="34"/>
                    <a:pt x="5" y="27"/>
                  </a:cubicBezTo>
                  <a:cubicBezTo>
                    <a:pt x="0" y="20"/>
                    <a:pt x="2" y="3"/>
                    <a:pt x="2" y="3"/>
                  </a:cubicBezTo>
                  <a:cubicBezTo>
                    <a:pt x="2" y="3"/>
                    <a:pt x="4" y="8"/>
                    <a:pt x="7" y="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8"/>
                    <a:pt x="11" y="19"/>
                    <a:pt x="11" y="20"/>
                  </a:cubicBezTo>
                  <a:cubicBezTo>
                    <a:pt x="12" y="22"/>
                    <a:pt x="13" y="22"/>
                    <a:pt x="15" y="21"/>
                  </a:cubicBezTo>
                  <a:cubicBezTo>
                    <a:pt x="16" y="21"/>
                    <a:pt x="17" y="19"/>
                    <a:pt x="16" y="18"/>
                  </a:cubicBezTo>
                  <a:cubicBezTo>
                    <a:pt x="15" y="17"/>
                    <a:pt x="14" y="16"/>
                    <a:pt x="13" y="1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2" y="4"/>
                    <a:pt x="9" y="0"/>
                    <a:pt x="9" y="0"/>
                  </a:cubicBezTo>
                  <a:cubicBezTo>
                    <a:pt x="9" y="0"/>
                    <a:pt x="21" y="7"/>
                    <a:pt x="25" y="15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3"/>
            <p:cNvSpPr>
              <a:spLocks/>
            </p:cNvSpPr>
            <p:nvPr/>
          </p:nvSpPr>
          <p:spPr bwMode="auto">
            <a:xfrm>
              <a:off x="7646988" y="6269038"/>
              <a:ext cx="61913" cy="80962"/>
            </a:xfrm>
            <a:custGeom>
              <a:avLst/>
              <a:gdLst>
                <a:gd name="T0" fmla="*/ 24 w 24"/>
                <a:gd name="T1" fmla="*/ 11 h 32"/>
                <a:gd name="T2" fmla="*/ 17 w 24"/>
                <a:gd name="T3" fmla="*/ 0 h 32"/>
                <a:gd name="T4" fmla="*/ 13 w 24"/>
                <a:gd name="T5" fmla="*/ 4 h 32"/>
                <a:gd name="T6" fmla="*/ 8 w 24"/>
                <a:gd name="T7" fmla="*/ 0 h 32"/>
                <a:gd name="T8" fmla="*/ 1 w 24"/>
                <a:gd name="T9" fmla="*/ 10 h 32"/>
                <a:gd name="T10" fmla="*/ 9 w 24"/>
                <a:gd name="T11" fmla="*/ 32 h 32"/>
                <a:gd name="T12" fmla="*/ 12 w 24"/>
                <a:gd name="T13" fmla="*/ 27 h 32"/>
                <a:gd name="T14" fmla="*/ 12 w 24"/>
                <a:gd name="T15" fmla="*/ 15 h 32"/>
                <a:gd name="T16" fmla="*/ 10 w 24"/>
                <a:gd name="T17" fmla="*/ 13 h 32"/>
                <a:gd name="T18" fmla="*/ 13 w 24"/>
                <a:gd name="T19" fmla="*/ 10 h 32"/>
                <a:gd name="T20" fmla="*/ 15 w 24"/>
                <a:gd name="T21" fmla="*/ 13 h 32"/>
                <a:gd name="T22" fmla="*/ 13 w 24"/>
                <a:gd name="T23" fmla="*/ 15 h 32"/>
                <a:gd name="T24" fmla="*/ 13 w 24"/>
                <a:gd name="T25" fmla="*/ 27 h 32"/>
                <a:gd name="T26" fmla="*/ 17 w 24"/>
                <a:gd name="T27" fmla="*/ 32 h 32"/>
                <a:gd name="T28" fmla="*/ 24 w 24"/>
                <a:gd name="T29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32">
                  <a:moveTo>
                    <a:pt x="24" y="11"/>
                  </a:moveTo>
                  <a:cubicBezTo>
                    <a:pt x="24" y="2"/>
                    <a:pt x="17" y="0"/>
                    <a:pt x="17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2" y="1"/>
                    <a:pt x="1" y="10"/>
                  </a:cubicBezTo>
                  <a:cubicBezTo>
                    <a:pt x="0" y="18"/>
                    <a:pt x="9" y="32"/>
                    <a:pt x="9" y="32"/>
                  </a:cubicBezTo>
                  <a:cubicBezTo>
                    <a:pt x="9" y="32"/>
                    <a:pt x="8" y="27"/>
                    <a:pt x="12" y="27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0" y="14"/>
                    <a:pt x="10" y="13"/>
                  </a:cubicBezTo>
                  <a:cubicBezTo>
                    <a:pt x="10" y="11"/>
                    <a:pt x="11" y="10"/>
                    <a:pt x="13" y="10"/>
                  </a:cubicBezTo>
                  <a:cubicBezTo>
                    <a:pt x="14" y="10"/>
                    <a:pt x="15" y="11"/>
                    <a:pt x="15" y="13"/>
                  </a:cubicBezTo>
                  <a:cubicBezTo>
                    <a:pt x="15" y="14"/>
                    <a:pt x="14" y="15"/>
                    <a:pt x="13" y="15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7" y="27"/>
                    <a:pt x="17" y="32"/>
                    <a:pt x="17" y="32"/>
                  </a:cubicBezTo>
                  <a:cubicBezTo>
                    <a:pt x="17" y="32"/>
                    <a:pt x="24" y="21"/>
                    <a:pt x="24" y="11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4"/>
            <p:cNvSpPr>
              <a:spLocks/>
            </p:cNvSpPr>
            <p:nvPr/>
          </p:nvSpPr>
          <p:spPr bwMode="auto">
            <a:xfrm>
              <a:off x="7691438" y="6300788"/>
              <a:ext cx="82550" cy="71437"/>
            </a:xfrm>
            <a:custGeom>
              <a:avLst/>
              <a:gdLst>
                <a:gd name="T0" fmla="*/ 25 w 33"/>
                <a:gd name="T1" fmla="*/ 24 h 28"/>
                <a:gd name="T2" fmla="*/ 32 w 33"/>
                <a:gd name="T3" fmla="*/ 13 h 28"/>
                <a:gd name="T4" fmla="*/ 26 w 33"/>
                <a:gd name="T5" fmla="*/ 10 h 28"/>
                <a:gd name="T6" fmla="*/ 28 w 33"/>
                <a:gd name="T7" fmla="*/ 4 h 28"/>
                <a:gd name="T8" fmla="*/ 17 w 33"/>
                <a:gd name="T9" fmla="*/ 2 h 28"/>
                <a:gd name="T10" fmla="*/ 0 w 33"/>
                <a:gd name="T11" fmla="*/ 20 h 28"/>
                <a:gd name="T12" fmla="*/ 6 w 33"/>
                <a:gd name="T13" fmla="*/ 20 h 28"/>
                <a:gd name="T14" fmla="*/ 16 w 33"/>
                <a:gd name="T15" fmla="*/ 15 h 28"/>
                <a:gd name="T16" fmla="*/ 18 w 33"/>
                <a:gd name="T17" fmla="*/ 12 h 28"/>
                <a:gd name="T18" fmla="*/ 21 w 33"/>
                <a:gd name="T19" fmla="*/ 13 h 28"/>
                <a:gd name="T20" fmla="*/ 20 w 33"/>
                <a:gd name="T21" fmla="*/ 16 h 28"/>
                <a:gd name="T22" fmla="*/ 17 w 33"/>
                <a:gd name="T23" fmla="*/ 16 h 28"/>
                <a:gd name="T24" fmla="*/ 6 w 33"/>
                <a:gd name="T25" fmla="*/ 20 h 28"/>
                <a:gd name="T26" fmla="*/ 3 w 33"/>
                <a:gd name="T27" fmla="*/ 26 h 28"/>
                <a:gd name="T28" fmla="*/ 25 w 33"/>
                <a:gd name="T2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28">
                  <a:moveTo>
                    <a:pt x="25" y="24"/>
                  </a:moveTo>
                  <a:cubicBezTo>
                    <a:pt x="33" y="20"/>
                    <a:pt x="32" y="13"/>
                    <a:pt x="32" y="13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4" y="0"/>
                    <a:pt x="17" y="2"/>
                  </a:cubicBezTo>
                  <a:cubicBezTo>
                    <a:pt x="9" y="5"/>
                    <a:pt x="0" y="20"/>
                    <a:pt x="0" y="20"/>
                  </a:cubicBezTo>
                  <a:cubicBezTo>
                    <a:pt x="0" y="20"/>
                    <a:pt x="4" y="16"/>
                    <a:pt x="6" y="20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4"/>
                    <a:pt x="16" y="12"/>
                    <a:pt x="18" y="12"/>
                  </a:cubicBezTo>
                  <a:cubicBezTo>
                    <a:pt x="19" y="11"/>
                    <a:pt x="21" y="12"/>
                    <a:pt x="21" y="13"/>
                  </a:cubicBezTo>
                  <a:cubicBezTo>
                    <a:pt x="22" y="14"/>
                    <a:pt x="21" y="16"/>
                    <a:pt x="20" y="16"/>
                  </a:cubicBezTo>
                  <a:cubicBezTo>
                    <a:pt x="19" y="17"/>
                    <a:pt x="17" y="17"/>
                    <a:pt x="17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8" y="24"/>
                    <a:pt x="3" y="26"/>
                    <a:pt x="3" y="26"/>
                  </a:cubicBezTo>
                  <a:cubicBezTo>
                    <a:pt x="3" y="26"/>
                    <a:pt x="17" y="28"/>
                    <a:pt x="25" y="24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5"/>
            <p:cNvSpPr>
              <a:spLocks/>
            </p:cNvSpPr>
            <p:nvPr/>
          </p:nvSpPr>
          <p:spPr bwMode="auto">
            <a:xfrm>
              <a:off x="7586663" y="6300788"/>
              <a:ext cx="84138" cy="71437"/>
            </a:xfrm>
            <a:custGeom>
              <a:avLst/>
              <a:gdLst>
                <a:gd name="T0" fmla="*/ 8 w 33"/>
                <a:gd name="T1" fmla="*/ 24 h 28"/>
                <a:gd name="T2" fmla="*/ 1 w 33"/>
                <a:gd name="T3" fmla="*/ 13 h 28"/>
                <a:gd name="T4" fmla="*/ 7 w 33"/>
                <a:gd name="T5" fmla="*/ 11 h 28"/>
                <a:gd name="T6" fmla="*/ 5 w 33"/>
                <a:gd name="T7" fmla="*/ 4 h 28"/>
                <a:gd name="T8" fmla="*/ 17 w 33"/>
                <a:gd name="T9" fmla="*/ 3 h 28"/>
                <a:gd name="T10" fmla="*/ 33 w 33"/>
                <a:gd name="T11" fmla="*/ 20 h 28"/>
                <a:gd name="T12" fmla="*/ 27 w 33"/>
                <a:gd name="T13" fmla="*/ 20 h 28"/>
                <a:gd name="T14" fmla="*/ 17 w 33"/>
                <a:gd name="T15" fmla="*/ 15 h 28"/>
                <a:gd name="T16" fmla="*/ 16 w 33"/>
                <a:gd name="T17" fmla="*/ 12 h 28"/>
                <a:gd name="T18" fmla="*/ 12 w 33"/>
                <a:gd name="T19" fmla="*/ 13 h 28"/>
                <a:gd name="T20" fmla="*/ 13 w 33"/>
                <a:gd name="T21" fmla="*/ 17 h 28"/>
                <a:gd name="T22" fmla="*/ 17 w 33"/>
                <a:gd name="T23" fmla="*/ 16 h 28"/>
                <a:gd name="T24" fmla="*/ 27 w 33"/>
                <a:gd name="T25" fmla="*/ 21 h 28"/>
                <a:gd name="T26" fmla="*/ 30 w 33"/>
                <a:gd name="T27" fmla="*/ 26 h 28"/>
                <a:gd name="T28" fmla="*/ 8 w 33"/>
                <a:gd name="T2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28">
                  <a:moveTo>
                    <a:pt x="8" y="24"/>
                  </a:moveTo>
                  <a:cubicBezTo>
                    <a:pt x="0" y="20"/>
                    <a:pt x="1" y="13"/>
                    <a:pt x="1" y="1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9" y="0"/>
                    <a:pt x="17" y="3"/>
                  </a:cubicBezTo>
                  <a:cubicBezTo>
                    <a:pt x="25" y="5"/>
                    <a:pt x="33" y="20"/>
                    <a:pt x="33" y="20"/>
                  </a:cubicBezTo>
                  <a:cubicBezTo>
                    <a:pt x="33" y="20"/>
                    <a:pt x="29" y="16"/>
                    <a:pt x="27" y="20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2"/>
                    <a:pt x="16" y="12"/>
                  </a:cubicBezTo>
                  <a:cubicBezTo>
                    <a:pt x="14" y="11"/>
                    <a:pt x="13" y="12"/>
                    <a:pt x="12" y="13"/>
                  </a:cubicBezTo>
                  <a:cubicBezTo>
                    <a:pt x="11" y="14"/>
                    <a:pt x="12" y="16"/>
                    <a:pt x="13" y="17"/>
                  </a:cubicBezTo>
                  <a:cubicBezTo>
                    <a:pt x="14" y="17"/>
                    <a:pt x="16" y="17"/>
                    <a:pt x="17" y="16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5" y="25"/>
                    <a:pt x="30" y="26"/>
                    <a:pt x="30" y="26"/>
                  </a:cubicBezTo>
                  <a:cubicBezTo>
                    <a:pt x="30" y="26"/>
                    <a:pt x="17" y="28"/>
                    <a:pt x="8" y="24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6"/>
            <p:cNvSpPr>
              <a:spLocks/>
            </p:cNvSpPr>
            <p:nvPr/>
          </p:nvSpPr>
          <p:spPr bwMode="auto">
            <a:xfrm>
              <a:off x="7608888" y="6370638"/>
              <a:ext cx="71438" cy="85725"/>
            </a:xfrm>
            <a:custGeom>
              <a:avLst/>
              <a:gdLst>
                <a:gd name="T0" fmla="*/ 4 w 28"/>
                <a:gd name="T1" fmla="*/ 14 h 34"/>
                <a:gd name="T2" fmla="*/ 5 w 28"/>
                <a:gd name="T3" fmla="*/ 28 h 34"/>
                <a:gd name="T4" fmla="*/ 11 w 28"/>
                <a:gd name="T5" fmla="*/ 26 h 34"/>
                <a:gd name="T6" fmla="*/ 13 w 28"/>
                <a:gd name="T7" fmla="*/ 32 h 34"/>
                <a:gd name="T8" fmla="*/ 24 w 28"/>
                <a:gd name="T9" fmla="*/ 27 h 34"/>
                <a:gd name="T10" fmla="*/ 27 w 28"/>
                <a:gd name="T11" fmla="*/ 3 h 34"/>
                <a:gd name="T12" fmla="*/ 22 w 28"/>
                <a:gd name="T13" fmla="*/ 7 h 34"/>
                <a:gd name="T14" fmla="*/ 17 w 28"/>
                <a:gd name="T15" fmla="*/ 17 h 34"/>
                <a:gd name="T16" fmla="*/ 17 w 28"/>
                <a:gd name="T17" fmla="*/ 20 h 34"/>
                <a:gd name="T18" fmla="*/ 14 w 28"/>
                <a:gd name="T19" fmla="*/ 21 h 34"/>
                <a:gd name="T20" fmla="*/ 13 w 28"/>
                <a:gd name="T21" fmla="*/ 17 h 34"/>
                <a:gd name="T22" fmla="*/ 16 w 28"/>
                <a:gd name="T23" fmla="*/ 16 h 34"/>
                <a:gd name="T24" fmla="*/ 21 w 28"/>
                <a:gd name="T25" fmla="*/ 6 h 34"/>
                <a:gd name="T26" fmla="*/ 21 w 28"/>
                <a:gd name="T27" fmla="*/ 0 h 34"/>
                <a:gd name="T28" fmla="*/ 4 w 28"/>
                <a:gd name="T29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34">
                  <a:moveTo>
                    <a:pt x="4" y="14"/>
                  </a:moveTo>
                  <a:cubicBezTo>
                    <a:pt x="0" y="22"/>
                    <a:pt x="5" y="28"/>
                    <a:pt x="5" y="28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9" y="34"/>
                    <a:pt x="24" y="27"/>
                  </a:cubicBezTo>
                  <a:cubicBezTo>
                    <a:pt x="28" y="20"/>
                    <a:pt x="27" y="3"/>
                    <a:pt x="27" y="3"/>
                  </a:cubicBezTo>
                  <a:cubicBezTo>
                    <a:pt x="27" y="3"/>
                    <a:pt x="26" y="8"/>
                    <a:pt x="22" y="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9"/>
                    <a:pt x="17" y="20"/>
                  </a:cubicBezTo>
                  <a:cubicBezTo>
                    <a:pt x="17" y="21"/>
                    <a:pt x="15" y="22"/>
                    <a:pt x="14" y="21"/>
                  </a:cubicBezTo>
                  <a:cubicBezTo>
                    <a:pt x="12" y="20"/>
                    <a:pt x="12" y="19"/>
                    <a:pt x="13" y="17"/>
                  </a:cubicBezTo>
                  <a:cubicBezTo>
                    <a:pt x="13" y="16"/>
                    <a:pt x="15" y="16"/>
                    <a:pt x="16" y="1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18" y="4"/>
                    <a:pt x="21" y="0"/>
                    <a:pt x="21" y="0"/>
                  </a:cubicBezTo>
                  <a:cubicBezTo>
                    <a:pt x="21" y="0"/>
                    <a:pt x="9" y="6"/>
                    <a:pt x="4" y="14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7"/>
            <p:cNvSpPr>
              <a:spLocks/>
            </p:cNvSpPr>
            <p:nvPr/>
          </p:nvSpPr>
          <p:spPr bwMode="auto">
            <a:xfrm>
              <a:off x="7675563" y="6370638"/>
              <a:ext cx="73025" cy="85725"/>
            </a:xfrm>
            <a:custGeom>
              <a:avLst/>
              <a:gdLst>
                <a:gd name="T0" fmla="*/ 25 w 29"/>
                <a:gd name="T1" fmla="*/ 15 h 34"/>
                <a:gd name="T2" fmla="*/ 24 w 29"/>
                <a:gd name="T3" fmla="*/ 29 h 34"/>
                <a:gd name="T4" fmla="*/ 17 w 29"/>
                <a:gd name="T5" fmla="*/ 27 h 34"/>
                <a:gd name="T6" fmla="*/ 15 w 29"/>
                <a:gd name="T7" fmla="*/ 33 h 34"/>
                <a:gd name="T8" fmla="*/ 5 w 29"/>
                <a:gd name="T9" fmla="*/ 27 h 34"/>
                <a:gd name="T10" fmla="*/ 3 w 29"/>
                <a:gd name="T11" fmla="*/ 3 h 34"/>
                <a:gd name="T12" fmla="*/ 8 w 29"/>
                <a:gd name="T13" fmla="*/ 7 h 34"/>
                <a:gd name="T14" fmla="*/ 13 w 29"/>
                <a:gd name="T15" fmla="*/ 17 h 34"/>
                <a:gd name="T16" fmla="*/ 12 w 29"/>
                <a:gd name="T17" fmla="*/ 20 h 34"/>
                <a:gd name="T18" fmla="*/ 15 w 29"/>
                <a:gd name="T19" fmla="*/ 21 h 34"/>
                <a:gd name="T20" fmla="*/ 16 w 29"/>
                <a:gd name="T21" fmla="*/ 18 h 34"/>
                <a:gd name="T22" fmla="*/ 13 w 29"/>
                <a:gd name="T23" fmla="*/ 17 h 34"/>
                <a:gd name="T24" fmla="*/ 8 w 29"/>
                <a:gd name="T25" fmla="*/ 6 h 34"/>
                <a:gd name="T26" fmla="*/ 9 w 29"/>
                <a:gd name="T27" fmla="*/ 0 h 34"/>
                <a:gd name="T28" fmla="*/ 25 w 29"/>
                <a:gd name="T29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34">
                  <a:moveTo>
                    <a:pt x="25" y="15"/>
                  </a:moveTo>
                  <a:cubicBezTo>
                    <a:pt x="29" y="24"/>
                    <a:pt x="24" y="29"/>
                    <a:pt x="24" y="29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9" y="34"/>
                    <a:pt x="5" y="27"/>
                  </a:cubicBezTo>
                  <a:cubicBezTo>
                    <a:pt x="0" y="20"/>
                    <a:pt x="3" y="3"/>
                    <a:pt x="3" y="3"/>
                  </a:cubicBezTo>
                  <a:cubicBezTo>
                    <a:pt x="3" y="3"/>
                    <a:pt x="4" y="8"/>
                    <a:pt x="8" y="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1" y="18"/>
                    <a:pt x="11" y="19"/>
                    <a:pt x="12" y="20"/>
                  </a:cubicBezTo>
                  <a:cubicBezTo>
                    <a:pt x="12" y="22"/>
                    <a:pt x="14" y="22"/>
                    <a:pt x="15" y="21"/>
                  </a:cubicBezTo>
                  <a:cubicBezTo>
                    <a:pt x="16" y="21"/>
                    <a:pt x="17" y="19"/>
                    <a:pt x="16" y="18"/>
                  </a:cubicBezTo>
                  <a:cubicBezTo>
                    <a:pt x="16" y="17"/>
                    <a:pt x="14" y="16"/>
                    <a:pt x="13" y="1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2" y="4"/>
                    <a:pt x="9" y="0"/>
                    <a:pt x="9" y="0"/>
                  </a:cubicBezTo>
                  <a:cubicBezTo>
                    <a:pt x="9" y="0"/>
                    <a:pt x="21" y="7"/>
                    <a:pt x="25" y="15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8"/>
            <p:cNvSpPr>
              <a:spLocks/>
            </p:cNvSpPr>
            <p:nvPr/>
          </p:nvSpPr>
          <p:spPr bwMode="auto">
            <a:xfrm>
              <a:off x="3962400" y="6029325"/>
              <a:ext cx="758825" cy="409575"/>
            </a:xfrm>
            <a:custGeom>
              <a:avLst/>
              <a:gdLst>
                <a:gd name="T0" fmla="*/ 284 w 478"/>
                <a:gd name="T1" fmla="*/ 61 h 258"/>
                <a:gd name="T2" fmla="*/ 287 w 478"/>
                <a:gd name="T3" fmla="*/ 61 h 258"/>
                <a:gd name="T4" fmla="*/ 478 w 478"/>
                <a:gd name="T5" fmla="*/ 8 h 258"/>
                <a:gd name="T6" fmla="*/ 0 w 478"/>
                <a:gd name="T7" fmla="*/ 0 h 258"/>
                <a:gd name="T8" fmla="*/ 61 w 478"/>
                <a:gd name="T9" fmla="*/ 127 h 258"/>
                <a:gd name="T10" fmla="*/ 0 w 478"/>
                <a:gd name="T11" fmla="*/ 258 h 258"/>
                <a:gd name="T12" fmla="*/ 281 w 478"/>
                <a:gd name="T13" fmla="*/ 258 h 258"/>
                <a:gd name="T14" fmla="*/ 285 w 478"/>
                <a:gd name="T15" fmla="*/ 125 h 258"/>
                <a:gd name="T16" fmla="*/ 284 w 478"/>
                <a:gd name="T17" fmla="*/ 6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8" h="258">
                  <a:moveTo>
                    <a:pt x="284" y="61"/>
                  </a:moveTo>
                  <a:lnTo>
                    <a:pt x="287" y="61"/>
                  </a:lnTo>
                  <a:lnTo>
                    <a:pt x="478" y="8"/>
                  </a:lnTo>
                  <a:lnTo>
                    <a:pt x="0" y="0"/>
                  </a:lnTo>
                  <a:lnTo>
                    <a:pt x="61" y="127"/>
                  </a:lnTo>
                  <a:lnTo>
                    <a:pt x="0" y="258"/>
                  </a:lnTo>
                  <a:lnTo>
                    <a:pt x="281" y="258"/>
                  </a:lnTo>
                  <a:lnTo>
                    <a:pt x="285" y="125"/>
                  </a:lnTo>
                  <a:lnTo>
                    <a:pt x="284" y="61"/>
                  </a:ln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9"/>
            <p:cNvSpPr>
              <a:spLocks/>
            </p:cNvSpPr>
            <p:nvPr/>
          </p:nvSpPr>
          <p:spPr bwMode="auto">
            <a:xfrm>
              <a:off x="4441825" y="6054725"/>
              <a:ext cx="317500" cy="85725"/>
            </a:xfrm>
            <a:custGeom>
              <a:avLst/>
              <a:gdLst>
                <a:gd name="T0" fmla="*/ 0 w 200"/>
                <a:gd name="T1" fmla="*/ 54 h 54"/>
                <a:gd name="T2" fmla="*/ 198 w 200"/>
                <a:gd name="T3" fmla="*/ 54 h 54"/>
                <a:gd name="T4" fmla="*/ 200 w 200"/>
                <a:gd name="T5" fmla="*/ 0 h 54"/>
                <a:gd name="T6" fmla="*/ 200 w 200"/>
                <a:gd name="T7" fmla="*/ 0 h 54"/>
                <a:gd name="T8" fmla="*/ 0 w 200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54">
                  <a:moveTo>
                    <a:pt x="0" y="54"/>
                  </a:moveTo>
                  <a:lnTo>
                    <a:pt x="198" y="54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0"/>
            <p:cNvSpPr>
              <a:spLocks/>
            </p:cNvSpPr>
            <p:nvPr/>
          </p:nvSpPr>
          <p:spPr bwMode="auto">
            <a:xfrm>
              <a:off x="7710488" y="6029325"/>
              <a:ext cx="755650" cy="409575"/>
            </a:xfrm>
            <a:custGeom>
              <a:avLst/>
              <a:gdLst>
                <a:gd name="T0" fmla="*/ 193 w 476"/>
                <a:gd name="T1" fmla="*/ 61 h 258"/>
                <a:gd name="T2" fmla="*/ 189 w 476"/>
                <a:gd name="T3" fmla="*/ 61 h 258"/>
                <a:gd name="T4" fmla="*/ 0 w 476"/>
                <a:gd name="T5" fmla="*/ 8 h 258"/>
                <a:gd name="T6" fmla="*/ 476 w 476"/>
                <a:gd name="T7" fmla="*/ 0 h 258"/>
                <a:gd name="T8" fmla="*/ 415 w 476"/>
                <a:gd name="T9" fmla="*/ 127 h 258"/>
                <a:gd name="T10" fmla="*/ 476 w 476"/>
                <a:gd name="T11" fmla="*/ 258 h 258"/>
                <a:gd name="T12" fmla="*/ 196 w 476"/>
                <a:gd name="T13" fmla="*/ 258 h 258"/>
                <a:gd name="T14" fmla="*/ 191 w 476"/>
                <a:gd name="T15" fmla="*/ 125 h 258"/>
                <a:gd name="T16" fmla="*/ 193 w 476"/>
                <a:gd name="T17" fmla="*/ 6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6" h="258">
                  <a:moveTo>
                    <a:pt x="193" y="61"/>
                  </a:moveTo>
                  <a:lnTo>
                    <a:pt x="189" y="61"/>
                  </a:lnTo>
                  <a:lnTo>
                    <a:pt x="0" y="8"/>
                  </a:lnTo>
                  <a:lnTo>
                    <a:pt x="476" y="0"/>
                  </a:lnTo>
                  <a:lnTo>
                    <a:pt x="415" y="127"/>
                  </a:lnTo>
                  <a:lnTo>
                    <a:pt x="476" y="258"/>
                  </a:lnTo>
                  <a:lnTo>
                    <a:pt x="196" y="258"/>
                  </a:lnTo>
                  <a:lnTo>
                    <a:pt x="191" y="125"/>
                  </a:lnTo>
                  <a:lnTo>
                    <a:pt x="193" y="61"/>
                  </a:ln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4549013" y="5109056"/>
            <a:ext cx="1379252" cy="907316"/>
            <a:chOff x="4227513" y="4730750"/>
            <a:chExt cx="1976437" cy="1300163"/>
          </a:xfrm>
        </p:grpSpPr>
        <p:sp>
          <p:nvSpPr>
            <p:cNvPr id="86" name="Freeform 82"/>
            <p:cNvSpPr>
              <a:spLocks/>
            </p:cNvSpPr>
            <p:nvPr/>
          </p:nvSpPr>
          <p:spPr bwMode="auto">
            <a:xfrm>
              <a:off x="4629150" y="4964113"/>
              <a:ext cx="1538288" cy="1008062"/>
            </a:xfrm>
            <a:custGeom>
              <a:avLst/>
              <a:gdLst>
                <a:gd name="T0" fmla="*/ 163 w 605"/>
                <a:gd name="T1" fmla="*/ 389 h 396"/>
                <a:gd name="T2" fmla="*/ 49 w 605"/>
                <a:gd name="T3" fmla="*/ 345 h 396"/>
                <a:gd name="T4" fmla="*/ 160 w 605"/>
                <a:gd name="T5" fmla="*/ 57 h 396"/>
                <a:gd name="T6" fmla="*/ 394 w 605"/>
                <a:gd name="T7" fmla="*/ 102 h 396"/>
                <a:gd name="T8" fmla="*/ 512 w 605"/>
                <a:gd name="T9" fmla="*/ 57 h 396"/>
                <a:gd name="T10" fmla="*/ 605 w 605"/>
                <a:gd name="T11" fmla="*/ 166 h 396"/>
                <a:gd name="T12" fmla="*/ 460 w 605"/>
                <a:gd name="T13" fmla="*/ 242 h 396"/>
                <a:gd name="T14" fmla="*/ 300 w 605"/>
                <a:gd name="T15" fmla="*/ 374 h 396"/>
                <a:gd name="T16" fmla="*/ 163 w 605"/>
                <a:gd name="T17" fmla="*/ 389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5" h="396">
                  <a:moveTo>
                    <a:pt x="163" y="389"/>
                  </a:moveTo>
                  <a:cubicBezTo>
                    <a:pt x="163" y="389"/>
                    <a:pt x="78" y="381"/>
                    <a:pt x="49" y="345"/>
                  </a:cubicBezTo>
                  <a:cubicBezTo>
                    <a:pt x="0" y="284"/>
                    <a:pt x="29" y="114"/>
                    <a:pt x="160" y="57"/>
                  </a:cubicBezTo>
                  <a:cubicBezTo>
                    <a:pt x="291" y="0"/>
                    <a:pt x="352" y="118"/>
                    <a:pt x="394" y="102"/>
                  </a:cubicBezTo>
                  <a:cubicBezTo>
                    <a:pt x="436" y="87"/>
                    <a:pt x="472" y="40"/>
                    <a:pt x="512" y="57"/>
                  </a:cubicBezTo>
                  <a:cubicBezTo>
                    <a:pt x="552" y="74"/>
                    <a:pt x="605" y="146"/>
                    <a:pt x="605" y="166"/>
                  </a:cubicBezTo>
                  <a:cubicBezTo>
                    <a:pt x="605" y="187"/>
                    <a:pt x="558" y="246"/>
                    <a:pt x="460" y="242"/>
                  </a:cubicBezTo>
                  <a:cubicBezTo>
                    <a:pt x="362" y="239"/>
                    <a:pt x="392" y="352"/>
                    <a:pt x="300" y="374"/>
                  </a:cubicBezTo>
                  <a:cubicBezTo>
                    <a:pt x="207" y="396"/>
                    <a:pt x="163" y="389"/>
                    <a:pt x="163" y="389"/>
                  </a:cubicBez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3"/>
            <p:cNvSpPr>
              <a:spLocks/>
            </p:cNvSpPr>
            <p:nvPr/>
          </p:nvSpPr>
          <p:spPr bwMode="auto">
            <a:xfrm>
              <a:off x="4967288" y="5916613"/>
              <a:ext cx="582613" cy="114300"/>
            </a:xfrm>
            <a:custGeom>
              <a:avLst/>
              <a:gdLst>
                <a:gd name="T0" fmla="*/ 30 w 229"/>
                <a:gd name="T1" fmla="*/ 1 h 45"/>
                <a:gd name="T2" fmla="*/ 18 w 229"/>
                <a:gd name="T3" fmla="*/ 33 h 45"/>
                <a:gd name="T4" fmla="*/ 227 w 229"/>
                <a:gd name="T5" fmla="*/ 28 h 45"/>
                <a:gd name="T6" fmla="*/ 86 w 229"/>
                <a:gd name="T7" fmla="*/ 11 h 45"/>
                <a:gd name="T8" fmla="*/ 37 w 229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45">
                  <a:moveTo>
                    <a:pt x="30" y="1"/>
                  </a:moveTo>
                  <a:cubicBezTo>
                    <a:pt x="24" y="3"/>
                    <a:pt x="0" y="22"/>
                    <a:pt x="18" y="33"/>
                  </a:cubicBezTo>
                  <a:cubicBezTo>
                    <a:pt x="37" y="45"/>
                    <a:pt x="226" y="38"/>
                    <a:pt x="227" y="28"/>
                  </a:cubicBezTo>
                  <a:cubicBezTo>
                    <a:pt x="229" y="18"/>
                    <a:pt x="212" y="1"/>
                    <a:pt x="86" y="11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4"/>
            <p:cNvSpPr>
              <a:spLocks/>
            </p:cNvSpPr>
            <p:nvPr/>
          </p:nvSpPr>
          <p:spPr bwMode="auto">
            <a:xfrm>
              <a:off x="5060950" y="5824538"/>
              <a:ext cx="582613" cy="117475"/>
            </a:xfrm>
            <a:custGeom>
              <a:avLst/>
              <a:gdLst>
                <a:gd name="T0" fmla="*/ 30 w 229"/>
                <a:gd name="T1" fmla="*/ 2 h 46"/>
                <a:gd name="T2" fmla="*/ 19 w 229"/>
                <a:gd name="T3" fmla="*/ 34 h 46"/>
                <a:gd name="T4" fmla="*/ 227 w 229"/>
                <a:gd name="T5" fmla="*/ 29 h 46"/>
                <a:gd name="T6" fmla="*/ 86 w 229"/>
                <a:gd name="T7" fmla="*/ 12 h 46"/>
                <a:gd name="T8" fmla="*/ 37 w 22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46">
                  <a:moveTo>
                    <a:pt x="30" y="2"/>
                  </a:moveTo>
                  <a:cubicBezTo>
                    <a:pt x="24" y="4"/>
                    <a:pt x="0" y="22"/>
                    <a:pt x="19" y="34"/>
                  </a:cubicBezTo>
                  <a:cubicBezTo>
                    <a:pt x="37" y="46"/>
                    <a:pt x="226" y="39"/>
                    <a:pt x="227" y="29"/>
                  </a:cubicBezTo>
                  <a:cubicBezTo>
                    <a:pt x="229" y="19"/>
                    <a:pt x="212" y="2"/>
                    <a:pt x="86" y="12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5"/>
            <p:cNvSpPr>
              <a:spLocks/>
            </p:cNvSpPr>
            <p:nvPr/>
          </p:nvSpPr>
          <p:spPr bwMode="auto">
            <a:xfrm>
              <a:off x="5516563" y="5445125"/>
              <a:ext cx="358775" cy="547687"/>
            </a:xfrm>
            <a:custGeom>
              <a:avLst/>
              <a:gdLst>
                <a:gd name="T0" fmla="*/ 9 w 141"/>
                <a:gd name="T1" fmla="*/ 84 h 215"/>
                <a:gd name="T2" fmla="*/ 102 w 141"/>
                <a:gd name="T3" fmla="*/ 202 h 215"/>
                <a:gd name="T4" fmla="*/ 104 w 141"/>
                <a:gd name="T5" fmla="*/ 198 h 215"/>
                <a:gd name="T6" fmla="*/ 110 w 141"/>
                <a:gd name="T7" fmla="*/ 195 h 215"/>
                <a:gd name="T8" fmla="*/ 114 w 141"/>
                <a:gd name="T9" fmla="*/ 188 h 215"/>
                <a:gd name="T10" fmla="*/ 115 w 141"/>
                <a:gd name="T11" fmla="*/ 181 h 215"/>
                <a:gd name="T12" fmla="*/ 76 w 141"/>
                <a:gd name="T13" fmla="*/ 51 h 215"/>
                <a:gd name="T14" fmla="*/ 9 w 141"/>
                <a:gd name="T15" fmla="*/ 84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1" h="215">
                  <a:moveTo>
                    <a:pt x="9" y="84"/>
                  </a:moveTo>
                  <a:cubicBezTo>
                    <a:pt x="9" y="84"/>
                    <a:pt x="63" y="184"/>
                    <a:pt x="102" y="202"/>
                  </a:cubicBezTo>
                  <a:cubicBezTo>
                    <a:pt x="102" y="202"/>
                    <a:pt x="121" y="215"/>
                    <a:pt x="104" y="198"/>
                  </a:cubicBezTo>
                  <a:cubicBezTo>
                    <a:pt x="104" y="198"/>
                    <a:pt x="124" y="214"/>
                    <a:pt x="110" y="195"/>
                  </a:cubicBezTo>
                  <a:cubicBezTo>
                    <a:pt x="110" y="195"/>
                    <a:pt x="132" y="214"/>
                    <a:pt x="114" y="188"/>
                  </a:cubicBezTo>
                  <a:cubicBezTo>
                    <a:pt x="114" y="188"/>
                    <a:pt x="141" y="205"/>
                    <a:pt x="115" y="181"/>
                  </a:cubicBezTo>
                  <a:cubicBezTo>
                    <a:pt x="90" y="157"/>
                    <a:pt x="78" y="70"/>
                    <a:pt x="76" y="51"/>
                  </a:cubicBezTo>
                  <a:cubicBezTo>
                    <a:pt x="73" y="31"/>
                    <a:pt x="0" y="0"/>
                    <a:pt x="9" y="84"/>
                  </a:cubicBez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6"/>
            <p:cNvSpPr>
              <a:spLocks/>
            </p:cNvSpPr>
            <p:nvPr/>
          </p:nvSpPr>
          <p:spPr bwMode="auto">
            <a:xfrm>
              <a:off x="5618163" y="5397500"/>
              <a:ext cx="358775" cy="547687"/>
            </a:xfrm>
            <a:custGeom>
              <a:avLst/>
              <a:gdLst>
                <a:gd name="T0" fmla="*/ 9 w 141"/>
                <a:gd name="T1" fmla="*/ 84 h 215"/>
                <a:gd name="T2" fmla="*/ 101 w 141"/>
                <a:gd name="T3" fmla="*/ 202 h 215"/>
                <a:gd name="T4" fmla="*/ 104 w 141"/>
                <a:gd name="T5" fmla="*/ 198 h 215"/>
                <a:gd name="T6" fmla="*/ 110 w 141"/>
                <a:gd name="T7" fmla="*/ 195 h 215"/>
                <a:gd name="T8" fmla="*/ 113 w 141"/>
                <a:gd name="T9" fmla="*/ 188 h 215"/>
                <a:gd name="T10" fmla="*/ 115 w 141"/>
                <a:gd name="T11" fmla="*/ 181 h 215"/>
                <a:gd name="T12" fmla="*/ 75 w 141"/>
                <a:gd name="T13" fmla="*/ 51 h 215"/>
                <a:gd name="T14" fmla="*/ 9 w 141"/>
                <a:gd name="T15" fmla="*/ 84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1" h="215">
                  <a:moveTo>
                    <a:pt x="9" y="84"/>
                  </a:moveTo>
                  <a:cubicBezTo>
                    <a:pt x="9" y="84"/>
                    <a:pt x="63" y="184"/>
                    <a:pt x="101" y="202"/>
                  </a:cubicBezTo>
                  <a:cubicBezTo>
                    <a:pt x="101" y="202"/>
                    <a:pt x="121" y="215"/>
                    <a:pt x="104" y="198"/>
                  </a:cubicBezTo>
                  <a:cubicBezTo>
                    <a:pt x="104" y="198"/>
                    <a:pt x="124" y="214"/>
                    <a:pt x="110" y="195"/>
                  </a:cubicBezTo>
                  <a:cubicBezTo>
                    <a:pt x="110" y="195"/>
                    <a:pt x="132" y="214"/>
                    <a:pt x="113" y="188"/>
                  </a:cubicBezTo>
                  <a:cubicBezTo>
                    <a:pt x="113" y="188"/>
                    <a:pt x="141" y="205"/>
                    <a:pt x="115" y="181"/>
                  </a:cubicBezTo>
                  <a:cubicBezTo>
                    <a:pt x="89" y="157"/>
                    <a:pt x="78" y="70"/>
                    <a:pt x="75" y="51"/>
                  </a:cubicBezTo>
                  <a:cubicBezTo>
                    <a:pt x="73" y="31"/>
                    <a:pt x="0" y="0"/>
                    <a:pt x="9" y="84"/>
                  </a:cubicBez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7"/>
            <p:cNvSpPr>
              <a:spLocks/>
            </p:cNvSpPr>
            <p:nvPr/>
          </p:nvSpPr>
          <p:spPr bwMode="auto">
            <a:xfrm>
              <a:off x="5538788" y="4867275"/>
              <a:ext cx="269875" cy="409575"/>
            </a:xfrm>
            <a:custGeom>
              <a:avLst/>
              <a:gdLst>
                <a:gd name="T0" fmla="*/ 106 w 106"/>
                <a:gd name="T1" fmla="*/ 107 h 161"/>
                <a:gd name="T2" fmla="*/ 58 w 106"/>
                <a:gd name="T3" fmla="*/ 15 h 161"/>
                <a:gd name="T4" fmla="*/ 4 w 106"/>
                <a:gd name="T5" fmla="*/ 82 h 161"/>
                <a:gd name="T6" fmla="*/ 106 w 106"/>
                <a:gd name="T7" fmla="*/ 10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161">
                  <a:moveTo>
                    <a:pt x="106" y="107"/>
                  </a:moveTo>
                  <a:cubicBezTo>
                    <a:pt x="106" y="107"/>
                    <a:pt x="105" y="30"/>
                    <a:pt x="58" y="15"/>
                  </a:cubicBezTo>
                  <a:cubicBezTo>
                    <a:pt x="10" y="0"/>
                    <a:pt x="0" y="57"/>
                    <a:pt x="4" y="82"/>
                  </a:cubicBezTo>
                  <a:cubicBezTo>
                    <a:pt x="9" y="107"/>
                    <a:pt x="58" y="161"/>
                    <a:pt x="106" y="109"/>
                  </a:cubicBezTo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8"/>
            <p:cNvSpPr>
              <a:spLocks/>
            </p:cNvSpPr>
            <p:nvPr/>
          </p:nvSpPr>
          <p:spPr bwMode="auto">
            <a:xfrm>
              <a:off x="5930900" y="4872038"/>
              <a:ext cx="269875" cy="411162"/>
            </a:xfrm>
            <a:custGeom>
              <a:avLst/>
              <a:gdLst>
                <a:gd name="T0" fmla="*/ 0 w 106"/>
                <a:gd name="T1" fmla="*/ 107 h 161"/>
                <a:gd name="T2" fmla="*/ 48 w 106"/>
                <a:gd name="T3" fmla="*/ 15 h 161"/>
                <a:gd name="T4" fmla="*/ 101 w 106"/>
                <a:gd name="T5" fmla="*/ 82 h 161"/>
                <a:gd name="T6" fmla="*/ 0 w 106"/>
                <a:gd name="T7" fmla="*/ 10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161">
                  <a:moveTo>
                    <a:pt x="0" y="107"/>
                  </a:moveTo>
                  <a:cubicBezTo>
                    <a:pt x="0" y="107"/>
                    <a:pt x="1" y="30"/>
                    <a:pt x="48" y="15"/>
                  </a:cubicBezTo>
                  <a:cubicBezTo>
                    <a:pt x="96" y="0"/>
                    <a:pt x="106" y="57"/>
                    <a:pt x="101" y="82"/>
                  </a:cubicBezTo>
                  <a:cubicBezTo>
                    <a:pt x="97" y="107"/>
                    <a:pt x="48" y="161"/>
                    <a:pt x="0" y="109"/>
                  </a:cubicBezTo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9"/>
            <p:cNvSpPr>
              <a:spLocks/>
            </p:cNvSpPr>
            <p:nvPr/>
          </p:nvSpPr>
          <p:spPr bwMode="auto">
            <a:xfrm>
              <a:off x="4227513" y="4730750"/>
              <a:ext cx="790575" cy="1139825"/>
            </a:xfrm>
            <a:custGeom>
              <a:avLst/>
              <a:gdLst>
                <a:gd name="T0" fmla="*/ 247 w 311"/>
                <a:gd name="T1" fmla="*/ 398 h 448"/>
                <a:gd name="T2" fmla="*/ 216 w 311"/>
                <a:gd name="T3" fmla="*/ 418 h 448"/>
                <a:gd name="T4" fmla="*/ 118 w 311"/>
                <a:gd name="T5" fmla="*/ 448 h 448"/>
                <a:gd name="T6" fmla="*/ 50 w 311"/>
                <a:gd name="T7" fmla="*/ 431 h 448"/>
                <a:gd name="T8" fmla="*/ 17 w 311"/>
                <a:gd name="T9" fmla="*/ 393 h 448"/>
                <a:gd name="T10" fmla="*/ 15 w 311"/>
                <a:gd name="T11" fmla="*/ 388 h 448"/>
                <a:gd name="T12" fmla="*/ 7 w 311"/>
                <a:gd name="T13" fmla="*/ 365 h 448"/>
                <a:gd name="T14" fmla="*/ 3 w 311"/>
                <a:gd name="T15" fmla="*/ 283 h 448"/>
                <a:gd name="T16" fmla="*/ 101 w 311"/>
                <a:gd name="T17" fmla="*/ 152 h 448"/>
                <a:gd name="T18" fmla="*/ 249 w 311"/>
                <a:gd name="T19" fmla="*/ 116 h 448"/>
                <a:gd name="T20" fmla="*/ 291 w 311"/>
                <a:gd name="T21" fmla="*/ 77 h 448"/>
                <a:gd name="T22" fmla="*/ 295 w 311"/>
                <a:gd name="T23" fmla="*/ 64 h 448"/>
                <a:gd name="T24" fmla="*/ 296 w 311"/>
                <a:gd name="T25" fmla="*/ 61 h 448"/>
                <a:gd name="T26" fmla="*/ 296 w 311"/>
                <a:gd name="T27" fmla="*/ 60 h 448"/>
                <a:gd name="T28" fmla="*/ 296 w 311"/>
                <a:gd name="T29" fmla="*/ 57 h 448"/>
                <a:gd name="T30" fmla="*/ 292 w 311"/>
                <a:gd name="T31" fmla="*/ 28 h 448"/>
                <a:gd name="T32" fmla="*/ 263 w 311"/>
                <a:gd name="T33" fmla="*/ 14 h 448"/>
                <a:gd name="T34" fmla="*/ 234 w 311"/>
                <a:gd name="T35" fmla="*/ 26 h 448"/>
                <a:gd name="T36" fmla="*/ 232 w 311"/>
                <a:gd name="T37" fmla="*/ 28 h 448"/>
                <a:gd name="T38" fmla="*/ 225 w 311"/>
                <a:gd name="T39" fmla="*/ 18 h 448"/>
                <a:gd name="T40" fmla="*/ 233 w 311"/>
                <a:gd name="T41" fmla="*/ 12 h 448"/>
                <a:gd name="T42" fmla="*/ 284 w 311"/>
                <a:gd name="T43" fmla="*/ 4 h 448"/>
                <a:gd name="T44" fmla="*/ 306 w 311"/>
                <a:gd name="T45" fmla="*/ 25 h 448"/>
                <a:gd name="T46" fmla="*/ 309 w 311"/>
                <a:gd name="T47" fmla="*/ 36 h 448"/>
                <a:gd name="T48" fmla="*/ 311 w 311"/>
                <a:gd name="T49" fmla="*/ 51 h 448"/>
                <a:gd name="T50" fmla="*/ 310 w 311"/>
                <a:gd name="T51" fmla="*/ 62 h 448"/>
                <a:gd name="T52" fmla="*/ 309 w 311"/>
                <a:gd name="T53" fmla="*/ 63 h 448"/>
                <a:gd name="T54" fmla="*/ 309 w 311"/>
                <a:gd name="T55" fmla="*/ 64 h 448"/>
                <a:gd name="T56" fmla="*/ 307 w 311"/>
                <a:gd name="T57" fmla="*/ 74 h 448"/>
                <a:gd name="T58" fmla="*/ 285 w 311"/>
                <a:gd name="T59" fmla="*/ 111 h 448"/>
                <a:gd name="T60" fmla="*/ 182 w 311"/>
                <a:gd name="T61" fmla="*/ 147 h 448"/>
                <a:gd name="T62" fmla="*/ 108 w 311"/>
                <a:gd name="T63" fmla="*/ 167 h 448"/>
                <a:gd name="T64" fmla="*/ 21 w 311"/>
                <a:gd name="T65" fmla="*/ 286 h 448"/>
                <a:gd name="T66" fmla="*/ 31 w 311"/>
                <a:gd name="T67" fmla="*/ 377 h 448"/>
                <a:gd name="T68" fmla="*/ 33 w 311"/>
                <a:gd name="T69" fmla="*/ 383 h 448"/>
                <a:gd name="T70" fmla="*/ 39 w 311"/>
                <a:gd name="T71" fmla="*/ 392 h 448"/>
                <a:gd name="T72" fmla="*/ 117 w 311"/>
                <a:gd name="T73" fmla="*/ 428 h 448"/>
                <a:gd name="T74" fmla="*/ 206 w 311"/>
                <a:gd name="T75" fmla="*/ 400 h 448"/>
                <a:gd name="T76" fmla="*/ 234 w 311"/>
                <a:gd name="T77" fmla="*/ 381 h 448"/>
                <a:gd name="T78" fmla="*/ 251 w 311"/>
                <a:gd name="T79" fmla="*/ 382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1" h="448">
                  <a:moveTo>
                    <a:pt x="249" y="397"/>
                  </a:moveTo>
                  <a:cubicBezTo>
                    <a:pt x="249" y="397"/>
                    <a:pt x="248" y="397"/>
                    <a:pt x="247" y="398"/>
                  </a:cubicBezTo>
                  <a:cubicBezTo>
                    <a:pt x="245" y="399"/>
                    <a:pt x="244" y="401"/>
                    <a:pt x="241" y="403"/>
                  </a:cubicBezTo>
                  <a:cubicBezTo>
                    <a:pt x="235" y="407"/>
                    <a:pt x="227" y="412"/>
                    <a:pt x="216" y="418"/>
                  </a:cubicBezTo>
                  <a:cubicBezTo>
                    <a:pt x="205" y="424"/>
                    <a:pt x="192" y="431"/>
                    <a:pt x="176" y="436"/>
                  </a:cubicBezTo>
                  <a:cubicBezTo>
                    <a:pt x="159" y="442"/>
                    <a:pt x="140" y="447"/>
                    <a:pt x="118" y="448"/>
                  </a:cubicBezTo>
                  <a:cubicBezTo>
                    <a:pt x="107" y="448"/>
                    <a:pt x="96" y="448"/>
                    <a:pt x="84" y="445"/>
                  </a:cubicBezTo>
                  <a:cubicBezTo>
                    <a:pt x="72" y="443"/>
                    <a:pt x="60" y="438"/>
                    <a:pt x="50" y="431"/>
                  </a:cubicBezTo>
                  <a:cubicBezTo>
                    <a:pt x="39" y="423"/>
                    <a:pt x="29" y="413"/>
                    <a:pt x="22" y="402"/>
                  </a:cubicBezTo>
                  <a:cubicBezTo>
                    <a:pt x="20" y="399"/>
                    <a:pt x="19" y="396"/>
                    <a:pt x="17" y="393"/>
                  </a:cubicBezTo>
                  <a:cubicBezTo>
                    <a:pt x="16" y="391"/>
                    <a:pt x="16" y="391"/>
                    <a:pt x="16" y="391"/>
                  </a:cubicBezTo>
                  <a:cubicBezTo>
                    <a:pt x="15" y="388"/>
                    <a:pt x="15" y="388"/>
                    <a:pt x="15" y="388"/>
                  </a:cubicBezTo>
                  <a:cubicBezTo>
                    <a:pt x="15" y="387"/>
                    <a:pt x="14" y="386"/>
                    <a:pt x="13" y="384"/>
                  </a:cubicBezTo>
                  <a:cubicBezTo>
                    <a:pt x="11" y="377"/>
                    <a:pt x="9" y="371"/>
                    <a:pt x="7" y="365"/>
                  </a:cubicBezTo>
                  <a:cubicBezTo>
                    <a:pt x="4" y="352"/>
                    <a:pt x="2" y="338"/>
                    <a:pt x="1" y="325"/>
                  </a:cubicBezTo>
                  <a:cubicBezTo>
                    <a:pt x="0" y="311"/>
                    <a:pt x="1" y="297"/>
                    <a:pt x="3" y="283"/>
                  </a:cubicBezTo>
                  <a:cubicBezTo>
                    <a:pt x="7" y="255"/>
                    <a:pt x="18" y="228"/>
                    <a:pt x="35" y="205"/>
                  </a:cubicBezTo>
                  <a:cubicBezTo>
                    <a:pt x="52" y="182"/>
                    <a:pt x="76" y="164"/>
                    <a:pt x="101" y="152"/>
                  </a:cubicBezTo>
                  <a:cubicBezTo>
                    <a:pt x="127" y="141"/>
                    <a:pt x="154" y="136"/>
                    <a:pt x="179" y="132"/>
                  </a:cubicBezTo>
                  <a:cubicBezTo>
                    <a:pt x="204" y="128"/>
                    <a:pt x="228" y="124"/>
                    <a:pt x="249" y="116"/>
                  </a:cubicBezTo>
                  <a:cubicBezTo>
                    <a:pt x="259" y="112"/>
                    <a:pt x="268" y="107"/>
                    <a:pt x="276" y="100"/>
                  </a:cubicBezTo>
                  <a:cubicBezTo>
                    <a:pt x="283" y="94"/>
                    <a:pt x="288" y="85"/>
                    <a:pt x="291" y="77"/>
                  </a:cubicBezTo>
                  <a:cubicBezTo>
                    <a:pt x="292" y="75"/>
                    <a:pt x="293" y="72"/>
                    <a:pt x="294" y="70"/>
                  </a:cubicBezTo>
                  <a:cubicBezTo>
                    <a:pt x="294" y="68"/>
                    <a:pt x="295" y="66"/>
                    <a:pt x="295" y="64"/>
                  </a:cubicBezTo>
                  <a:cubicBezTo>
                    <a:pt x="296" y="62"/>
                    <a:pt x="296" y="62"/>
                    <a:pt x="296" y="62"/>
                  </a:cubicBezTo>
                  <a:cubicBezTo>
                    <a:pt x="296" y="61"/>
                    <a:pt x="296" y="61"/>
                    <a:pt x="296" y="61"/>
                  </a:cubicBezTo>
                  <a:cubicBezTo>
                    <a:pt x="296" y="61"/>
                    <a:pt x="296" y="61"/>
                    <a:pt x="296" y="61"/>
                  </a:cubicBezTo>
                  <a:cubicBezTo>
                    <a:pt x="296" y="60"/>
                    <a:pt x="296" y="60"/>
                    <a:pt x="296" y="60"/>
                  </a:cubicBezTo>
                  <a:cubicBezTo>
                    <a:pt x="296" y="61"/>
                    <a:pt x="296" y="60"/>
                    <a:pt x="296" y="61"/>
                  </a:cubicBezTo>
                  <a:cubicBezTo>
                    <a:pt x="296" y="59"/>
                    <a:pt x="296" y="58"/>
                    <a:pt x="296" y="57"/>
                  </a:cubicBezTo>
                  <a:cubicBezTo>
                    <a:pt x="296" y="55"/>
                    <a:pt x="297" y="52"/>
                    <a:pt x="297" y="50"/>
                  </a:cubicBezTo>
                  <a:cubicBezTo>
                    <a:pt x="297" y="42"/>
                    <a:pt x="296" y="34"/>
                    <a:pt x="292" y="28"/>
                  </a:cubicBezTo>
                  <a:cubicBezTo>
                    <a:pt x="289" y="22"/>
                    <a:pt x="284" y="18"/>
                    <a:pt x="279" y="16"/>
                  </a:cubicBezTo>
                  <a:cubicBezTo>
                    <a:pt x="274" y="14"/>
                    <a:pt x="268" y="14"/>
                    <a:pt x="263" y="14"/>
                  </a:cubicBezTo>
                  <a:cubicBezTo>
                    <a:pt x="253" y="15"/>
                    <a:pt x="245" y="19"/>
                    <a:pt x="240" y="22"/>
                  </a:cubicBezTo>
                  <a:cubicBezTo>
                    <a:pt x="237" y="24"/>
                    <a:pt x="236" y="25"/>
                    <a:pt x="234" y="26"/>
                  </a:cubicBezTo>
                  <a:cubicBezTo>
                    <a:pt x="233" y="27"/>
                    <a:pt x="233" y="27"/>
                    <a:pt x="233" y="27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229" y="30"/>
                    <a:pt x="225" y="29"/>
                    <a:pt x="223" y="26"/>
                  </a:cubicBezTo>
                  <a:cubicBezTo>
                    <a:pt x="221" y="24"/>
                    <a:pt x="222" y="20"/>
                    <a:pt x="225" y="18"/>
                  </a:cubicBezTo>
                  <a:cubicBezTo>
                    <a:pt x="225" y="18"/>
                    <a:pt x="225" y="17"/>
                    <a:pt x="227" y="16"/>
                  </a:cubicBezTo>
                  <a:cubicBezTo>
                    <a:pt x="228" y="15"/>
                    <a:pt x="230" y="13"/>
                    <a:pt x="233" y="12"/>
                  </a:cubicBezTo>
                  <a:cubicBezTo>
                    <a:pt x="239" y="8"/>
                    <a:pt x="248" y="3"/>
                    <a:pt x="262" y="1"/>
                  </a:cubicBezTo>
                  <a:cubicBezTo>
                    <a:pt x="268" y="0"/>
                    <a:pt x="276" y="0"/>
                    <a:pt x="284" y="4"/>
                  </a:cubicBezTo>
                  <a:cubicBezTo>
                    <a:pt x="292" y="7"/>
                    <a:pt x="300" y="13"/>
                    <a:pt x="304" y="22"/>
                  </a:cubicBezTo>
                  <a:cubicBezTo>
                    <a:pt x="305" y="23"/>
                    <a:pt x="305" y="24"/>
                    <a:pt x="306" y="25"/>
                  </a:cubicBezTo>
                  <a:cubicBezTo>
                    <a:pt x="306" y="26"/>
                    <a:pt x="307" y="28"/>
                    <a:pt x="307" y="29"/>
                  </a:cubicBezTo>
                  <a:cubicBezTo>
                    <a:pt x="308" y="31"/>
                    <a:pt x="309" y="33"/>
                    <a:pt x="309" y="36"/>
                  </a:cubicBezTo>
                  <a:cubicBezTo>
                    <a:pt x="310" y="38"/>
                    <a:pt x="310" y="41"/>
                    <a:pt x="310" y="43"/>
                  </a:cubicBezTo>
                  <a:cubicBezTo>
                    <a:pt x="310" y="46"/>
                    <a:pt x="310" y="49"/>
                    <a:pt x="311" y="51"/>
                  </a:cubicBezTo>
                  <a:cubicBezTo>
                    <a:pt x="311" y="54"/>
                    <a:pt x="310" y="56"/>
                    <a:pt x="310" y="58"/>
                  </a:cubicBezTo>
                  <a:cubicBezTo>
                    <a:pt x="310" y="60"/>
                    <a:pt x="310" y="61"/>
                    <a:pt x="310" y="62"/>
                  </a:cubicBezTo>
                  <a:cubicBezTo>
                    <a:pt x="310" y="63"/>
                    <a:pt x="310" y="62"/>
                    <a:pt x="310" y="63"/>
                  </a:cubicBezTo>
                  <a:cubicBezTo>
                    <a:pt x="309" y="63"/>
                    <a:pt x="309" y="63"/>
                    <a:pt x="309" y="63"/>
                  </a:cubicBezTo>
                  <a:cubicBezTo>
                    <a:pt x="309" y="63"/>
                    <a:pt x="309" y="63"/>
                    <a:pt x="309" y="63"/>
                  </a:cubicBezTo>
                  <a:cubicBezTo>
                    <a:pt x="309" y="64"/>
                    <a:pt x="309" y="64"/>
                    <a:pt x="309" y="64"/>
                  </a:cubicBezTo>
                  <a:cubicBezTo>
                    <a:pt x="309" y="66"/>
                    <a:pt x="309" y="66"/>
                    <a:pt x="309" y="66"/>
                  </a:cubicBezTo>
                  <a:cubicBezTo>
                    <a:pt x="308" y="69"/>
                    <a:pt x="308" y="71"/>
                    <a:pt x="307" y="74"/>
                  </a:cubicBezTo>
                  <a:cubicBezTo>
                    <a:pt x="306" y="77"/>
                    <a:pt x="306" y="79"/>
                    <a:pt x="304" y="82"/>
                  </a:cubicBezTo>
                  <a:cubicBezTo>
                    <a:pt x="301" y="92"/>
                    <a:pt x="294" y="102"/>
                    <a:pt x="285" y="111"/>
                  </a:cubicBezTo>
                  <a:cubicBezTo>
                    <a:pt x="277" y="119"/>
                    <a:pt x="266" y="125"/>
                    <a:pt x="254" y="130"/>
                  </a:cubicBezTo>
                  <a:cubicBezTo>
                    <a:pt x="231" y="139"/>
                    <a:pt x="207" y="143"/>
                    <a:pt x="182" y="147"/>
                  </a:cubicBezTo>
                  <a:cubicBezTo>
                    <a:pt x="169" y="150"/>
                    <a:pt x="156" y="152"/>
                    <a:pt x="144" y="155"/>
                  </a:cubicBezTo>
                  <a:cubicBezTo>
                    <a:pt x="132" y="158"/>
                    <a:pt x="119" y="162"/>
                    <a:pt x="108" y="167"/>
                  </a:cubicBezTo>
                  <a:cubicBezTo>
                    <a:pt x="85" y="178"/>
                    <a:pt x="64" y="194"/>
                    <a:pt x="49" y="215"/>
                  </a:cubicBezTo>
                  <a:cubicBezTo>
                    <a:pt x="34" y="236"/>
                    <a:pt x="24" y="260"/>
                    <a:pt x="21" y="286"/>
                  </a:cubicBezTo>
                  <a:cubicBezTo>
                    <a:pt x="17" y="311"/>
                    <a:pt x="19" y="337"/>
                    <a:pt x="25" y="360"/>
                  </a:cubicBezTo>
                  <a:cubicBezTo>
                    <a:pt x="27" y="366"/>
                    <a:pt x="29" y="372"/>
                    <a:pt x="31" y="377"/>
                  </a:cubicBezTo>
                  <a:cubicBezTo>
                    <a:pt x="31" y="378"/>
                    <a:pt x="32" y="379"/>
                    <a:pt x="33" y="381"/>
                  </a:cubicBezTo>
                  <a:cubicBezTo>
                    <a:pt x="33" y="383"/>
                    <a:pt x="33" y="383"/>
                    <a:pt x="33" y="383"/>
                  </a:cubicBezTo>
                  <a:cubicBezTo>
                    <a:pt x="34" y="384"/>
                    <a:pt x="34" y="384"/>
                    <a:pt x="34" y="384"/>
                  </a:cubicBezTo>
                  <a:cubicBezTo>
                    <a:pt x="36" y="387"/>
                    <a:pt x="37" y="390"/>
                    <a:pt x="39" y="392"/>
                  </a:cubicBezTo>
                  <a:cubicBezTo>
                    <a:pt x="44" y="401"/>
                    <a:pt x="52" y="409"/>
                    <a:pt x="60" y="415"/>
                  </a:cubicBezTo>
                  <a:cubicBezTo>
                    <a:pt x="78" y="426"/>
                    <a:pt x="98" y="429"/>
                    <a:pt x="117" y="428"/>
                  </a:cubicBezTo>
                  <a:cubicBezTo>
                    <a:pt x="136" y="427"/>
                    <a:pt x="154" y="422"/>
                    <a:pt x="169" y="417"/>
                  </a:cubicBezTo>
                  <a:cubicBezTo>
                    <a:pt x="183" y="411"/>
                    <a:pt x="196" y="405"/>
                    <a:pt x="206" y="400"/>
                  </a:cubicBezTo>
                  <a:cubicBezTo>
                    <a:pt x="216" y="394"/>
                    <a:pt x="223" y="389"/>
                    <a:pt x="228" y="385"/>
                  </a:cubicBezTo>
                  <a:cubicBezTo>
                    <a:pt x="230" y="384"/>
                    <a:pt x="232" y="382"/>
                    <a:pt x="234" y="381"/>
                  </a:cubicBezTo>
                  <a:cubicBezTo>
                    <a:pt x="235" y="380"/>
                    <a:pt x="236" y="380"/>
                    <a:pt x="236" y="380"/>
                  </a:cubicBezTo>
                  <a:cubicBezTo>
                    <a:pt x="240" y="376"/>
                    <a:pt x="247" y="377"/>
                    <a:pt x="251" y="382"/>
                  </a:cubicBezTo>
                  <a:cubicBezTo>
                    <a:pt x="254" y="386"/>
                    <a:pt x="253" y="393"/>
                    <a:pt x="249" y="397"/>
                  </a:cubicBez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Oval 90"/>
            <p:cNvSpPr>
              <a:spLocks noChangeArrowheads="1"/>
            </p:cNvSpPr>
            <p:nvPr/>
          </p:nvSpPr>
          <p:spPr bwMode="auto">
            <a:xfrm>
              <a:off x="6124575" y="5368925"/>
              <a:ext cx="79375" cy="79375"/>
            </a:xfrm>
            <a:prstGeom prst="ellipse">
              <a:avLst/>
            </a:pr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1"/>
            <p:cNvSpPr>
              <a:spLocks/>
            </p:cNvSpPr>
            <p:nvPr/>
          </p:nvSpPr>
          <p:spPr bwMode="auto">
            <a:xfrm>
              <a:off x="5762625" y="5251450"/>
              <a:ext cx="104775" cy="117475"/>
            </a:xfrm>
            <a:custGeom>
              <a:avLst/>
              <a:gdLst>
                <a:gd name="T0" fmla="*/ 0 w 41"/>
                <a:gd name="T1" fmla="*/ 5 h 46"/>
                <a:gd name="T2" fmla="*/ 2 w 41"/>
                <a:gd name="T3" fmla="*/ 8 h 46"/>
                <a:gd name="T4" fmla="*/ 7 w 41"/>
                <a:gd name="T5" fmla="*/ 18 h 46"/>
                <a:gd name="T6" fmla="*/ 14 w 41"/>
                <a:gd name="T7" fmla="*/ 30 h 46"/>
                <a:gd name="T8" fmla="*/ 19 w 41"/>
                <a:gd name="T9" fmla="*/ 36 h 46"/>
                <a:gd name="T10" fmla="*/ 24 w 41"/>
                <a:gd name="T11" fmla="*/ 37 h 46"/>
                <a:gd name="T12" fmla="*/ 25 w 41"/>
                <a:gd name="T13" fmla="*/ 37 h 46"/>
                <a:gd name="T14" fmla="*/ 26 w 41"/>
                <a:gd name="T15" fmla="*/ 37 h 46"/>
                <a:gd name="T16" fmla="*/ 26 w 41"/>
                <a:gd name="T17" fmla="*/ 37 h 46"/>
                <a:gd name="T18" fmla="*/ 26 w 41"/>
                <a:gd name="T19" fmla="*/ 37 h 46"/>
                <a:gd name="T20" fmla="*/ 25 w 41"/>
                <a:gd name="T21" fmla="*/ 37 h 46"/>
                <a:gd name="T22" fmla="*/ 25 w 41"/>
                <a:gd name="T23" fmla="*/ 37 h 46"/>
                <a:gd name="T24" fmla="*/ 26 w 41"/>
                <a:gd name="T25" fmla="*/ 36 h 46"/>
                <a:gd name="T26" fmla="*/ 27 w 41"/>
                <a:gd name="T27" fmla="*/ 36 h 46"/>
                <a:gd name="T28" fmla="*/ 29 w 41"/>
                <a:gd name="T29" fmla="*/ 34 h 46"/>
                <a:gd name="T30" fmla="*/ 32 w 41"/>
                <a:gd name="T31" fmla="*/ 31 h 46"/>
                <a:gd name="T32" fmla="*/ 33 w 41"/>
                <a:gd name="T33" fmla="*/ 28 h 46"/>
                <a:gd name="T34" fmla="*/ 34 w 41"/>
                <a:gd name="T35" fmla="*/ 24 h 46"/>
                <a:gd name="T36" fmla="*/ 35 w 41"/>
                <a:gd name="T37" fmla="*/ 21 h 46"/>
                <a:gd name="T38" fmla="*/ 37 w 41"/>
                <a:gd name="T39" fmla="*/ 14 h 46"/>
                <a:gd name="T40" fmla="*/ 37 w 41"/>
                <a:gd name="T41" fmla="*/ 4 h 46"/>
                <a:gd name="T42" fmla="*/ 37 w 41"/>
                <a:gd name="T43" fmla="*/ 0 h 46"/>
                <a:gd name="T44" fmla="*/ 39 w 41"/>
                <a:gd name="T45" fmla="*/ 3 h 46"/>
                <a:gd name="T46" fmla="*/ 41 w 41"/>
                <a:gd name="T47" fmla="*/ 14 h 46"/>
                <a:gd name="T48" fmla="*/ 41 w 41"/>
                <a:gd name="T49" fmla="*/ 22 h 46"/>
                <a:gd name="T50" fmla="*/ 39 w 41"/>
                <a:gd name="T51" fmla="*/ 30 h 46"/>
                <a:gd name="T52" fmla="*/ 35 w 41"/>
                <a:gd name="T53" fmla="*/ 39 h 46"/>
                <a:gd name="T54" fmla="*/ 31 w 41"/>
                <a:gd name="T55" fmla="*/ 42 h 46"/>
                <a:gd name="T56" fmla="*/ 30 w 41"/>
                <a:gd name="T57" fmla="*/ 43 h 46"/>
                <a:gd name="T58" fmla="*/ 29 w 41"/>
                <a:gd name="T59" fmla="*/ 43 h 46"/>
                <a:gd name="T60" fmla="*/ 29 w 41"/>
                <a:gd name="T61" fmla="*/ 43 h 46"/>
                <a:gd name="T62" fmla="*/ 29 w 41"/>
                <a:gd name="T63" fmla="*/ 43 h 46"/>
                <a:gd name="T64" fmla="*/ 29 w 41"/>
                <a:gd name="T65" fmla="*/ 43 h 46"/>
                <a:gd name="T66" fmla="*/ 29 w 41"/>
                <a:gd name="T67" fmla="*/ 43 h 46"/>
                <a:gd name="T68" fmla="*/ 28 w 41"/>
                <a:gd name="T69" fmla="*/ 44 h 46"/>
                <a:gd name="T70" fmla="*/ 26 w 41"/>
                <a:gd name="T71" fmla="*/ 45 h 46"/>
                <a:gd name="T72" fmla="*/ 14 w 41"/>
                <a:gd name="T73" fmla="*/ 41 h 46"/>
                <a:gd name="T74" fmla="*/ 8 w 41"/>
                <a:gd name="T75" fmla="*/ 34 h 46"/>
                <a:gd name="T76" fmla="*/ 5 w 41"/>
                <a:gd name="T77" fmla="*/ 26 h 46"/>
                <a:gd name="T78" fmla="*/ 3 w 41"/>
                <a:gd name="T79" fmla="*/ 19 h 46"/>
                <a:gd name="T80" fmla="*/ 0 w 41"/>
                <a:gd name="T81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1" h="46">
                  <a:moveTo>
                    <a:pt x="0" y="5"/>
                  </a:moveTo>
                  <a:cubicBezTo>
                    <a:pt x="0" y="5"/>
                    <a:pt x="1" y="6"/>
                    <a:pt x="2" y="8"/>
                  </a:cubicBezTo>
                  <a:cubicBezTo>
                    <a:pt x="3" y="11"/>
                    <a:pt x="5" y="14"/>
                    <a:pt x="7" y="18"/>
                  </a:cubicBezTo>
                  <a:cubicBezTo>
                    <a:pt x="9" y="22"/>
                    <a:pt x="11" y="26"/>
                    <a:pt x="14" y="30"/>
                  </a:cubicBezTo>
                  <a:cubicBezTo>
                    <a:pt x="15" y="32"/>
                    <a:pt x="17" y="34"/>
                    <a:pt x="19" y="36"/>
                  </a:cubicBezTo>
                  <a:cubicBezTo>
                    <a:pt x="21" y="37"/>
                    <a:pt x="22" y="38"/>
                    <a:pt x="24" y="37"/>
                  </a:cubicBezTo>
                  <a:cubicBezTo>
                    <a:pt x="24" y="37"/>
                    <a:pt x="25" y="37"/>
                    <a:pt x="25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6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8" y="35"/>
                    <a:pt x="29" y="34"/>
                    <a:pt x="29" y="34"/>
                  </a:cubicBezTo>
                  <a:cubicBezTo>
                    <a:pt x="30" y="33"/>
                    <a:pt x="31" y="32"/>
                    <a:pt x="32" y="31"/>
                  </a:cubicBezTo>
                  <a:cubicBezTo>
                    <a:pt x="32" y="30"/>
                    <a:pt x="33" y="29"/>
                    <a:pt x="33" y="28"/>
                  </a:cubicBezTo>
                  <a:cubicBezTo>
                    <a:pt x="34" y="27"/>
                    <a:pt x="34" y="26"/>
                    <a:pt x="34" y="24"/>
                  </a:cubicBezTo>
                  <a:cubicBezTo>
                    <a:pt x="35" y="23"/>
                    <a:pt x="35" y="22"/>
                    <a:pt x="35" y="21"/>
                  </a:cubicBezTo>
                  <a:cubicBezTo>
                    <a:pt x="36" y="19"/>
                    <a:pt x="36" y="16"/>
                    <a:pt x="37" y="14"/>
                  </a:cubicBezTo>
                  <a:cubicBezTo>
                    <a:pt x="37" y="10"/>
                    <a:pt x="37" y="6"/>
                    <a:pt x="37" y="4"/>
                  </a:cubicBezTo>
                  <a:cubicBezTo>
                    <a:pt x="37" y="1"/>
                    <a:pt x="37" y="0"/>
                    <a:pt x="37" y="0"/>
                  </a:cubicBezTo>
                  <a:cubicBezTo>
                    <a:pt x="37" y="0"/>
                    <a:pt x="38" y="1"/>
                    <a:pt x="39" y="3"/>
                  </a:cubicBezTo>
                  <a:cubicBezTo>
                    <a:pt x="40" y="6"/>
                    <a:pt x="40" y="10"/>
                    <a:pt x="41" y="14"/>
                  </a:cubicBezTo>
                  <a:cubicBezTo>
                    <a:pt x="41" y="16"/>
                    <a:pt x="41" y="19"/>
                    <a:pt x="41" y="22"/>
                  </a:cubicBezTo>
                  <a:cubicBezTo>
                    <a:pt x="41" y="24"/>
                    <a:pt x="41" y="27"/>
                    <a:pt x="39" y="30"/>
                  </a:cubicBezTo>
                  <a:cubicBezTo>
                    <a:pt x="39" y="33"/>
                    <a:pt x="37" y="36"/>
                    <a:pt x="35" y="39"/>
                  </a:cubicBezTo>
                  <a:cubicBezTo>
                    <a:pt x="33" y="40"/>
                    <a:pt x="32" y="42"/>
                    <a:pt x="31" y="42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7" y="44"/>
                    <a:pt x="26" y="45"/>
                  </a:cubicBezTo>
                  <a:cubicBezTo>
                    <a:pt x="21" y="46"/>
                    <a:pt x="17" y="44"/>
                    <a:pt x="14" y="41"/>
                  </a:cubicBezTo>
                  <a:cubicBezTo>
                    <a:pt x="12" y="39"/>
                    <a:pt x="10" y="37"/>
                    <a:pt x="8" y="34"/>
                  </a:cubicBezTo>
                  <a:cubicBezTo>
                    <a:pt x="7" y="31"/>
                    <a:pt x="6" y="29"/>
                    <a:pt x="5" y="26"/>
                  </a:cubicBezTo>
                  <a:cubicBezTo>
                    <a:pt x="4" y="24"/>
                    <a:pt x="3" y="22"/>
                    <a:pt x="3" y="19"/>
                  </a:cubicBezTo>
                  <a:cubicBezTo>
                    <a:pt x="0" y="11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2"/>
            <p:cNvSpPr>
              <a:spLocks/>
            </p:cNvSpPr>
            <p:nvPr/>
          </p:nvSpPr>
          <p:spPr bwMode="auto">
            <a:xfrm>
              <a:off x="5935663" y="5229225"/>
              <a:ext cx="104775" cy="117475"/>
            </a:xfrm>
            <a:custGeom>
              <a:avLst/>
              <a:gdLst>
                <a:gd name="T0" fmla="*/ 0 w 41"/>
                <a:gd name="T1" fmla="*/ 5 h 46"/>
                <a:gd name="T2" fmla="*/ 1 w 41"/>
                <a:gd name="T3" fmla="*/ 9 h 46"/>
                <a:gd name="T4" fmla="*/ 6 w 41"/>
                <a:gd name="T5" fmla="*/ 18 h 46"/>
                <a:gd name="T6" fmla="*/ 13 w 41"/>
                <a:gd name="T7" fmla="*/ 31 h 46"/>
                <a:gd name="T8" fmla="*/ 18 w 41"/>
                <a:gd name="T9" fmla="*/ 36 h 46"/>
                <a:gd name="T10" fmla="*/ 23 w 41"/>
                <a:gd name="T11" fmla="*/ 38 h 46"/>
                <a:gd name="T12" fmla="*/ 25 w 41"/>
                <a:gd name="T13" fmla="*/ 37 h 46"/>
                <a:gd name="T14" fmla="*/ 25 w 41"/>
                <a:gd name="T15" fmla="*/ 37 h 46"/>
                <a:gd name="T16" fmla="*/ 25 w 41"/>
                <a:gd name="T17" fmla="*/ 37 h 46"/>
                <a:gd name="T18" fmla="*/ 25 w 41"/>
                <a:gd name="T19" fmla="*/ 37 h 46"/>
                <a:gd name="T20" fmla="*/ 25 w 41"/>
                <a:gd name="T21" fmla="*/ 37 h 46"/>
                <a:gd name="T22" fmla="*/ 25 w 41"/>
                <a:gd name="T23" fmla="*/ 37 h 46"/>
                <a:gd name="T24" fmla="*/ 25 w 41"/>
                <a:gd name="T25" fmla="*/ 37 h 46"/>
                <a:gd name="T26" fmla="*/ 26 w 41"/>
                <a:gd name="T27" fmla="*/ 36 h 46"/>
                <a:gd name="T28" fmla="*/ 29 w 41"/>
                <a:gd name="T29" fmla="*/ 34 h 46"/>
                <a:gd name="T30" fmla="*/ 31 w 41"/>
                <a:gd name="T31" fmla="*/ 32 h 46"/>
                <a:gd name="T32" fmla="*/ 33 w 41"/>
                <a:gd name="T33" fmla="*/ 28 h 46"/>
                <a:gd name="T34" fmla="*/ 34 w 41"/>
                <a:gd name="T35" fmla="*/ 25 h 46"/>
                <a:gd name="T36" fmla="*/ 35 w 41"/>
                <a:gd name="T37" fmla="*/ 21 h 46"/>
                <a:gd name="T38" fmla="*/ 36 w 41"/>
                <a:gd name="T39" fmla="*/ 15 h 46"/>
                <a:gd name="T40" fmla="*/ 37 w 41"/>
                <a:gd name="T41" fmla="*/ 4 h 46"/>
                <a:gd name="T42" fmla="*/ 37 w 41"/>
                <a:gd name="T43" fmla="*/ 0 h 46"/>
                <a:gd name="T44" fmla="*/ 38 w 41"/>
                <a:gd name="T45" fmla="*/ 4 h 46"/>
                <a:gd name="T46" fmla="*/ 40 w 41"/>
                <a:gd name="T47" fmla="*/ 15 h 46"/>
                <a:gd name="T48" fmla="*/ 40 w 41"/>
                <a:gd name="T49" fmla="*/ 22 h 46"/>
                <a:gd name="T50" fmla="*/ 39 w 41"/>
                <a:gd name="T51" fmla="*/ 31 h 46"/>
                <a:gd name="T52" fmla="*/ 34 w 41"/>
                <a:gd name="T53" fmla="*/ 39 h 46"/>
                <a:gd name="T54" fmla="*/ 30 w 41"/>
                <a:gd name="T55" fmla="*/ 43 h 46"/>
                <a:gd name="T56" fmla="*/ 29 w 41"/>
                <a:gd name="T57" fmla="*/ 43 h 46"/>
                <a:gd name="T58" fmla="*/ 29 w 41"/>
                <a:gd name="T59" fmla="*/ 44 h 46"/>
                <a:gd name="T60" fmla="*/ 29 w 41"/>
                <a:gd name="T61" fmla="*/ 44 h 46"/>
                <a:gd name="T62" fmla="*/ 28 w 41"/>
                <a:gd name="T63" fmla="*/ 44 h 46"/>
                <a:gd name="T64" fmla="*/ 28 w 41"/>
                <a:gd name="T65" fmla="*/ 44 h 46"/>
                <a:gd name="T66" fmla="*/ 28 w 41"/>
                <a:gd name="T67" fmla="*/ 44 h 46"/>
                <a:gd name="T68" fmla="*/ 28 w 41"/>
                <a:gd name="T69" fmla="*/ 44 h 46"/>
                <a:gd name="T70" fmla="*/ 25 w 41"/>
                <a:gd name="T71" fmla="*/ 45 h 46"/>
                <a:gd name="T72" fmla="*/ 14 w 41"/>
                <a:gd name="T73" fmla="*/ 42 h 46"/>
                <a:gd name="T74" fmla="*/ 8 w 41"/>
                <a:gd name="T75" fmla="*/ 35 h 46"/>
                <a:gd name="T76" fmla="*/ 4 w 41"/>
                <a:gd name="T77" fmla="*/ 27 h 46"/>
                <a:gd name="T78" fmla="*/ 2 w 41"/>
                <a:gd name="T79" fmla="*/ 20 h 46"/>
                <a:gd name="T80" fmla="*/ 0 w 41"/>
                <a:gd name="T81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1" h="46">
                  <a:moveTo>
                    <a:pt x="0" y="5"/>
                  </a:moveTo>
                  <a:cubicBezTo>
                    <a:pt x="0" y="5"/>
                    <a:pt x="0" y="7"/>
                    <a:pt x="1" y="9"/>
                  </a:cubicBezTo>
                  <a:cubicBezTo>
                    <a:pt x="3" y="11"/>
                    <a:pt x="4" y="15"/>
                    <a:pt x="6" y="18"/>
                  </a:cubicBezTo>
                  <a:cubicBezTo>
                    <a:pt x="8" y="22"/>
                    <a:pt x="10" y="27"/>
                    <a:pt x="13" y="31"/>
                  </a:cubicBezTo>
                  <a:cubicBezTo>
                    <a:pt x="15" y="33"/>
                    <a:pt x="17" y="35"/>
                    <a:pt x="18" y="36"/>
                  </a:cubicBezTo>
                  <a:cubicBezTo>
                    <a:pt x="20" y="38"/>
                    <a:pt x="22" y="38"/>
                    <a:pt x="23" y="38"/>
                  </a:cubicBezTo>
                  <a:cubicBezTo>
                    <a:pt x="24" y="38"/>
                    <a:pt x="24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8" y="36"/>
                    <a:pt x="28" y="35"/>
                    <a:pt x="29" y="34"/>
                  </a:cubicBezTo>
                  <a:cubicBezTo>
                    <a:pt x="30" y="34"/>
                    <a:pt x="30" y="33"/>
                    <a:pt x="31" y="32"/>
                  </a:cubicBezTo>
                  <a:cubicBezTo>
                    <a:pt x="32" y="31"/>
                    <a:pt x="32" y="30"/>
                    <a:pt x="33" y="28"/>
                  </a:cubicBezTo>
                  <a:cubicBezTo>
                    <a:pt x="33" y="27"/>
                    <a:pt x="34" y="26"/>
                    <a:pt x="34" y="25"/>
                  </a:cubicBezTo>
                  <a:cubicBezTo>
                    <a:pt x="34" y="24"/>
                    <a:pt x="35" y="23"/>
                    <a:pt x="35" y="21"/>
                  </a:cubicBezTo>
                  <a:cubicBezTo>
                    <a:pt x="35" y="19"/>
                    <a:pt x="36" y="17"/>
                    <a:pt x="36" y="15"/>
                  </a:cubicBezTo>
                  <a:cubicBezTo>
                    <a:pt x="36" y="10"/>
                    <a:pt x="37" y="7"/>
                    <a:pt x="37" y="4"/>
                  </a:cubicBezTo>
                  <a:cubicBezTo>
                    <a:pt x="37" y="2"/>
                    <a:pt x="37" y="0"/>
                    <a:pt x="37" y="0"/>
                  </a:cubicBezTo>
                  <a:cubicBezTo>
                    <a:pt x="37" y="0"/>
                    <a:pt x="37" y="1"/>
                    <a:pt x="38" y="4"/>
                  </a:cubicBezTo>
                  <a:cubicBezTo>
                    <a:pt x="39" y="7"/>
                    <a:pt x="40" y="10"/>
                    <a:pt x="40" y="15"/>
                  </a:cubicBezTo>
                  <a:cubicBezTo>
                    <a:pt x="40" y="17"/>
                    <a:pt x="41" y="20"/>
                    <a:pt x="40" y="22"/>
                  </a:cubicBezTo>
                  <a:cubicBezTo>
                    <a:pt x="40" y="25"/>
                    <a:pt x="40" y="28"/>
                    <a:pt x="39" y="31"/>
                  </a:cubicBezTo>
                  <a:cubicBezTo>
                    <a:pt x="38" y="34"/>
                    <a:pt x="37" y="37"/>
                    <a:pt x="34" y="39"/>
                  </a:cubicBezTo>
                  <a:cubicBezTo>
                    <a:pt x="33" y="41"/>
                    <a:pt x="31" y="42"/>
                    <a:pt x="30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7" y="45"/>
                    <a:pt x="26" y="45"/>
                    <a:pt x="25" y="45"/>
                  </a:cubicBezTo>
                  <a:cubicBezTo>
                    <a:pt x="21" y="46"/>
                    <a:pt x="16" y="44"/>
                    <a:pt x="14" y="42"/>
                  </a:cubicBezTo>
                  <a:cubicBezTo>
                    <a:pt x="11" y="40"/>
                    <a:pt x="9" y="37"/>
                    <a:pt x="8" y="35"/>
                  </a:cubicBezTo>
                  <a:cubicBezTo>
                    <a:pt x="6" y="32"/>
                    <a:pt x="5" y="29"/>
                    <a:pt x="4" y="27"/>
                  </a:cubicBezTo>
                  <a:cubicBezTo>
                    <a:pt x="3" y="25"/>
                    <a:pt x="3" y="22"/>
                    <a:pt x="2" y="20"/>
                  </a:cubicBezTo>
                  <a:cubicBezTo>
                    <a:pt x="0" y="11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3"/>
            <p:cNvSpPr>
              <a:spLocks/>
            </p:cNvSpPr>
            <p:nvPr/>
          </p:nvSpPr>
          <p:spPr bwMode="auto">
            <a:xfrm>
              <a:off x="5775325" y="5435600"/>
              <a:ext cx="82550" cy="50800"/>
            </a:xfrm>
            <a:custGeom>
              <a:avLst/>
              <a:gdLst>
                <a:gd name="T0" fmla="*/ 0 w 32"/>
                <a:gd name="T1" fmla="*/ 0 h 20"/>
                <a:gd name="T2" fmla="*/ 5 w 32"/>
                <a:gd name="T3" fmla="*/ 4 h 20"/>
                <a:gd name="T4" fmla="*/ 9 w 32"/>
                <a:gd name="T5" fmla="*/ 9 h 20"/>
                <a:gd name="T6" fmla="*/ 12 w 32"/>
                <a:gd name="T7" fmla="*/ 11 h 20"/>
                <a:gd name="T8" fmla="*/ 15 w 32"/>
                <a:gd name="T9" fmla="*/ 13 h 20"/>
                <a:gd name="T10" fmla="*/ 18 w 32"/>
                <a:gd name="T11" fmla="*/ 14 h 20"/>
                <a:gd name="T12" fmla="*/ 21 w 32"/>
                <a:gd name="T13" fmla="*/ 15 h 20"/>
                <a:gd name="T14" fmla="*/ 22 w 32"/>
                <a:gd name="T15" fmla="*/ 15 h 20"/>
                <a:gd name="T16" fmla="*/ 23 w 32"/>
                <a:gd name="T17" fmla="*/ 16 h 20"/>
                <a:gd name="T18" fmla="*/ 26 w 32"/>
                <a:gd name="T19" fmla="*/ 16 h 20"/>
                <a:gd name="T20" fmla="*/ 29 w 32"/>
                <a:gd name="T21" fmla="*/ 16 h 20"/>
                <a:gd name="T22" fmla="*/ 31 w 32"/>
                <a:gd name="T23" fmla="*/ 15 h 20"/>
                <a:gd name="T24" fmla="*/ 32 w 32"/>
                <a:gd name="T25" fmla="*/ 15 h 20"/>
                <a:gd name="T26" fmla="*/ 31 w 32"/>
                <a:gd name="T27" fmla="*/ 16 h 20"/>
                <a:gd name="T28" fmla="*/ 29 w 32"/>
                <a:gd name="T29" fmla="*/ 17 h 20"/>
                <a:gd name="T30" fmla="*/ 27 w 32"/>
                <a:gd name="T31" fmla="*/ 19 h 20"/>
                <a:gd name="T32" fmla="*/ 25 w 32"/>
                <a:gd name="T33" fmla="*/ 19 h 20"/>
                <a:gd name="T34" fmla="*/ 24 w 32"/>
                <a:gd name="T35" fmla="*/ 19 h 20"/>
                <a:gd name="T36" fmla="*/ 22 w 32"/>
                <a:gd name="T37" fmla="*/ 20 h 20"/>
                <a:gd name="T38" fmla="*/ 20 w 32"/>
                <a:gd name="T39" fmla="*/ 19 h 20"/>
                <a:gd name="T40" fmla="*/ 16 w 32"/>
                <a:gd name="T41" fmla="*/ 19 h 20"/>
                <a:gd name="T42" fmla="*/ 12 w 32"/>
                <a:gd name="T43" fmla="*/ 17 h 20"/>
                <a:gd name="T44" fmla="*/ 9 w 32"/>
                <a:gd name="T45" fmla="*/ 15 h 20"/>
                <a:gd name="T46" fmla="*/ 6 w 32"/>
                <a:gd name="T47" fmla="*/ 12 h 20"/>
                <a:gd name="T48" fmla="*/ 2 w 32"/>
                <a:gd name="T49" fmla="*/ 6 h 20"/>
                <a:gd name="T50" fmla="*/ 0 w 32"/>
                <a:gd name="T5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" h="20">
                  <a:moveTo>
                    <a:pt x="0" y="0"/>
                  </a:moveTo>
                  <a:cubicBezTo>
                    <a:pt x="0" y="0"/>
                    <a:pt x="2" y="2"/>
                    <a:pt x="5" y="4"/>
                  </a:cubicBezTo>
                  <a:cubicBezTo>
                    <a:pt x="6" y="6"/>
                    <a:pt x="8" y="7"/>
                    <a:pt x="9" y="9"/>
                  </a:cubicBezTo>
                  <a:cubicBezTo>
                    <a:pt x="10" y="9"/>
                    <a:pt x="11" y="10"/>
                    <a:pt x="12" y="11"/>
                  </a:cubicBezTo>
                  <a:cubicBezTo>
                    <a:pt x="13" y="11"/>
                    <a:pt x="14" y="12"/>
                    <a:pt x="15" y="13"/>
                  </a:cubicBezTo>
                  <a:cubicBezTo>
                    <a:pt x="16" y="13"/>
                    <a:pt x="17" y="14"/>
                    <a:pt x="18" y="14"/>
                  </a:cubicBezTo>
                  <a:cubicBezTo>
                    <a:pt x="19" y="14"/>
                    <a:pt x="20" y="15"/>
                    <a:pt x="21" y="15"/>
                  </a:cubicBezTo>
                  <a:cubicBezTo>
                    <a:pt x="21" y="15"/>
                    <a:pt x="22" y="15"/>
                    <a:pt x="22" y="15"/>
                  </a:cubicBezTo>
                  <a:cubicBezTo>
                    <a:pt x="22" y="15"/>
                    <a:pt x="23" y="16"/>
                    <a:pt x="23" y="16"/>
                  </a:cubicBezTo>
                  <a:cubicBezTo>
                    <a:pt x="24" y="16"/>
                    <a:pt x="25" y="16"/>
                    <a:pt x="26" y="16"/>
                  </a:cubicBezTo>
                  <a:cubicBezTo>
                    <a:pt x="27" y="16"/>
                    <a:pt x="28" y="16"/>
                    <a:pt x="29" y="16"/>
                  </a:cubicBezTo>
                  <a:cubicBezTo>
                    <a:pt x="29" y="15"/>
                    <a:pt x="30" y="15"/>
                    <a:pt x="31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6"/>
                    <a:pt x="31" y="16"/>
                  </a:cubicBezTo>
                  <a:cubicBezTo>
                    <a:pt x="31" y="17"/>
                    <a:pt x="30" y="17"/>
                    <a:pt x="29" y="17"/>
                  </a:cubicBezTo>
                  <a:cubicBezTo>
                    <a:pt x="29" y="18"/>
                    <a:pt x="28" y="18"/>
                    <a:pt x="27" y="19"/>
                  </a:cubicBezTo>
                  <a:cubicBezTo>
                    <a:pt x="26" y="19"/>
                    <a:pt x="26" y="19"/>
                    <a:pt x="25" y="19"/>
                  </a:cubicBezTo>
                  <a:cubicBezTo>
                    <a:pt x="25" y="19"/>
                    <a:pt x="24" y="19"/>
                    <a:pt x="24" y="19"/>
                  </a:cubicBezTo>
                  <a:cubicBezTo>
                    <a:pt x="23" y="19"/>
                    <a:pt x="22" y="19"/>
                    <a:pt x="22" y="20"/>
                  </a:cubicBezTo>
                  <a:cubicBezTo>
                    <a:pt x="21" y="20"/>
                    <a:pt x="20" y="19"/>
                    <a:pt x="20" y="19"/>
                  </a:cubicBezTo>
                  <a:cubicBezTo>
                    <a:pt x="18" y="19"/>
                    <a:pt x="17" y="19"/>
                    <a:pt x="16" y="19"/>
                  </a:cubicBezTo>
                  <a:cubicBezTo>
                    <a:pt x="15" y="18"/>
                    <a:pt x="13" y="18"/>
                    <a:pt x="12" y="17"/>
                  </a:cubicBezTo>
                  <a:cubicBezTo>
                    <a:pt x="11" y="16"/>
                    <a:pt x="10" y="15"/>
                    <a:pt x="9" y="15"/>
                  </a:cubicBezTo>
                  <a:cubicBezTo>
                    <a:pt x="8" y="14"/>
                    <a:pt x="7" y="13"/>
                    <a:pt x="6" y="12"/>
                  </a:cubicBezTo>
                  <a:cubicBezTo>
                    <a:pt x="4" y="10"/>
                    <a:pt x="3" y="8"/>
                    <a:pt x="2" y="6"/>
                  </a:cubicBezTo>
                  <a:cubicBezTo>
                    <a:pt x="1" y="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4"/>
            <p:cNvSpPr>
              <a:spLocks/>
            </p:cNvSpPr>
            <p:nvPr/>
          </p:nvSpPr>
          <p:spPr bwMode="auto">
            <a:xfrm>
              <a:off x="5762625" y="5089525"/>
              <a:ext cx="230188" cy="68262"/>
            </a:xfrm>
            <a:custGeom>
              <a:avLst/>
              <a:gdLst>
                <a:gd name="T0" fmla="*/ 0 w 90"/>
                <a:gd name="T1" fmla="*/ 27 h 27"/>
                <a:gd name="T2" fmla="*/ 3 w 90"/>
                <a:gd name="T3" fmla="*/ 24 h 27"/>
                <a:gd name="T4" fmla="*/ 6 w 90"/>
                <a:gd name="T5" fmla="*/ 20 h 27"/>
                <a:gd name="T6" fmla="*/ 11 w 90"/>
                <a:gd name="T7" fmla="*/ 16 h 27"/>
                <a:gd name="T8" fmla="*/ 17 w 90"/>
                <a:gd name="T9" fmla="*/ 11 h 27"/>
                <a:gd name="T10" fmla="*/ 21 w 90"/>
                <a:gd name="T11" fmla="*/ 8 h 27"/>
                <a:gd name="T12" fmla="*/ 25 w 90"/>
                <a:gd name="T13" fmla="*/ 6 h 27"/>
                <a:gd name="T14" fmla="*/ 34 w 90"/>
                <a:gd name="T15" fmla="*/ 3 h 27"/>
                <a:gd name="T16" fmla="*/ 36 w 90"/>
                <a:gd name="T17" fmla="*/ 2 h 27"/>
                <a:gd name="T18" fmla="*/ 39 w 90"/>
                <a:gd name="T19" fmla="*/ 1 h 27"/>
                <a:gd name="T20" fmla="*/ 44 w 90"/>
                <a:gd name="T21" fmla="*/ 1 h 27"/>
                <a:gd name="T22" fmla="*/ 54 w 90"/>
                <a:gd name="T23" fmla="*/ 1 h 27"/>
                <a:gd name="T24" fmla="*/ 63 w 90"/>
                <a:gd name="T25" fmla="*/ 4 h 27"/>
                <a:gd name="T26" fmla="*/ 71 w 90"/>
                <a:gd name="T27" fmla="*/ 8 h 27"/>
                <a:gd name="T28" fmla="*/ 78 w 90"/>
                <a:gd name="T29" fmla="*/ 12 h 27"/>
                <a:gd name="T30" fmla="*/ 87 w 90"/>
                <a:gd name="T31" fmla="*/ 20 h 27"/>
                <a:gd name="T32" fmla="*/ 90 w 90"/>
                <a:gd name="T33" fmla="*/ 23 h 27"/>
                <a:gd name="T34" fmla="*/ 86 w 90"/>
                <a:gd name="T35" fmla="*/ 21 h 27"/>
                <a:gd name="T36" fmla="*/ 76 w 90"/>
                <a:gd name="T37" fmla="*/ 16 h 27"/>
                <a:gd name="T38" fmla="*/ 61 w 90"/>
                <a:gd name="T39" fmla="*/ 10 h 27"/>
                <a:gd name="T40" fmla="*/ 53 w 90"/>
                <a:gd name="T41" fmla="*/ 9 h 27"/>
                <a:gd name="T42" fmla="*/ 44 w 90"/>
                <a:gd name="T43" fmla="*/ 8 h 27"/>
                <a:gd name="T44" fmla="*/ 40 w 90"/>
                <a:gd name="T45" fmla="*/ 9 h 27"/>
                <a:gd name="T46" fmla="*/ 38 w 90"/>
                <a:gd name="T47" fmla="*/ 9 h 27"/>
                <a:gd name="T48" fmla="*/ 36 w 90"/>
                <a:gd name="T49" fmla="*/ 10 h 27"/>
                <a:gd name="T50" fmla="*/ 32 w 90"/>
                <a:gd name="T51" fmla="*/ 11 h 27"/>
                <a:gd name="T52" fmla="*/ 28 w 90"/>
                <a:gd name="T53" fmla="*/ 12 h 27"/>
                <a:gd name="T54" fmla="*/ 24 w 90"/>
                <a:gd name="T55" fmla="*/ 14 h 27"/>
                <a:gd name="T56" fmla="*/ 20 w 90"/>
                <a:gd name="T57" fmla="*/ 16 h 27"/>
                <a:gd name="T58" fmla="*/ 14 w 90"/>
                <a:gd name="T59" fmla="*/ 19 h 27"/>
                <a:gd name="T60" fmla="*/ 8 w 90"/>
                <a:gd name="T61" fmla="*/ 22 h 27"/>
                <a:gd name="T62" fmla="*/ 4 w 90"/>
                <a:gd name="T63" fmla="*/ 25 h 27"/>
                <a:gd name="T64" fmla="*/ 0 w 90"/>
                <a:gd name="T6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" h="27">
                  <a:moveTo>
                    <a:pt x="0" y="27"/>
                  </a:moveTo>
                  <a:cubicBezTo>
                    <a:pt x="0" y="27"/>
                    <a:pt x="1" y="26"/>
                    <a:pt x="3" y="24"/>
                  </a:cubicBezTo>
                  <a:cubicBezTo>
                    <a:pt x="4" y="23"/>
                    <a:pt x="5" y="21"/>
                    <a:pt x="6" y="20"/>
                  </a:cubicBezTo>
                  <a:cubicBezTo>
                    <a:pt x="8" y="19"/>
                    <a:pt x="9" y="17"/>
                    <a:pt x="11" y="16"/>
                  </a:cubicBezTo>
                  <a:cubicBezTo>
                    <a:pt x="13" y="14"/>
                    <a:pt x="15" y="12"/>
                    <a:pt x="17" y="11"/>
                  </a:cubicBezTo>
                  <a:cubicBezTo>
                    <a:pt x="19" y="10"/>
                    <a:pt x="20" y="9"/>
                    <a:pt x="21" y="8"/>
                  </a:cubicBezTo>
                  <a:cubicBezTo>
                    <a:pt x="22" y="8"/>
                    <a:pt x="24" y="7"/>
                    <a:pt x="25" y="6"/>
                  </a:cubicBezTo>
                  <a:cubicBezTo>
                    <a:pt x="28" y="5"/>
                    <a:pt x="31" y="4"/>
                    <a:pt x="34" y="3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7" y="2"/>
                    <a:pt x="38" y="2"/>
                    <a:pt x="39" y="1"/>
                  </a:cubicBezTo>
                  <a:cubicBezTo>
                    <a:pt x="40" y="1"/>
                    <a:pt x="42" y="1"/>
                    <a:pt x="44" y="1"/>
                  </a:cubicBezTo>
                  <a:cubicBezTo>
                    <a:pt x="47" y="0"/>
                    <a:pt x="51" y="1"/>
                    <a:pt x="54" y="1"/>
                  </a:cubicBezTo>
                  <a:cubicBezTo>
                    <a:pt x="57" y="2"/>
                    <a:pt x="60" y="3"/>
                    <a:pt x="63" y="4"/>
                  </a:cubicBezTo>
                  <a:cubicBezTo>
                    <a:pt x="66" y="5"/>
                    <a:pt x="69" y="7"/>
                    <a:pt x="71" y="8"/>
                  </a:cubicBezTo>
                  <a:cubicBezTo>
                    <a:pt x="74" y="9"/>
                    <a:pt x="76" y="11"/>
                    <a:pt x="78" y="12"/>
                  </a:cubicBezTo>
                  <a:cubicBezTo>
                    <a:pt x="82" y="15"/>
                    <a:pt x="85" y="18"/>
                    <a:pt x="87" y="20"/>
                  </a:cubicBezTo>
                  <a:cubicBezTo>
                    <a:pt x="89" y="22"/>
                    <a:pt x="90" y="23"/>
                    <a:pt x="90" y="23"/>
                  </a:cubicBezTo>
                  <a:cubicBezTo>
                    <a:pt x="90" y="23"/>
                    <a:pt x="88" y="22"/>
                    <a:pt x="86" y="21"/>
                  </a:cubicBezTo>
                  <a:cubicBezTo>
                    <a:pt x="83" y="20"/>
                    <a:pt x="80" y="18"/>
                    <a:pt x="76" y="16"/>
                  </a:cubicBezTo>
                  <a:cubicBezTo>
                    <a:pt x="71" y="14"/>
                    <a:pt x="66" y="12"/>
                    <a:pt x="61" y="10"/>
                  </a:cubicBezTo>
                  <a:cubicBezTo>
                    <a:pt x="58" y="9"/>
                    <a:pt x="56" y="9"/>
                    <a:pt x="53" y="9"/>
                  </a:cubicBezTo>
                  <a:cubicBezTo>
                    <a:pt x="50" y="8"/>
                    <a:pt x="47" y="8"/>
                    <a:pt x="44" y="8"/>
                  </a:cubicBezTo>
                  <a:cubicBezTo>
                    <a:pt x="43" y="8"/>
                    <a:pt x="42" y="8"/>
                    <a:pt x="40" y="9"/>
                  </a:cubicBezTo>
                  <a:cubicBezTo>
                    <a:pt x="39" y="9"/>
                    <a:pt x="38" y="9"/>
                    <a:pt x="38" y="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4" y="10"/>
                    <a:pt x="33" y="11"/>
                    <a:pt x="32" y="11"/>
                  </a:cubicBezTo>
                  <a:cubicBezTo>
                    <a:pt x="30" y="11"/>
                    <a:pt x="29" y="12"/>
                    <a:pt x="28" y="12"/>
                  </a:cubicBezTo>
                  <a:cubicBezTo>
                    <a:pt x="26" y="13"/>
                    <a:pt x="25" y="13"/>
                    <a:pt x="24" y="14"/>
                  </a:cubicBezTo>
                  <a:cubicBezTo>
                    <a:pt x="23" y="14"/>
                    <a:pt x="21" y="15"/>
                    <a:pt x="20" y="16"/>
                  </a:cubicBezTo>
                  <a:cubicBezTo>
                    <a:pt x="18" y="17"/>
                    <a:pt x="16" y="18"/>
                    <a:pt x="14" y="19"/>
                  </a:cubicBezTo>
                  <a:cubicBezTo>
                    <a:pt x="12" y="20"/>
                    <a:pt x="10" y="21"/>
                    <a:pt x="8" y="22"/>
                  </a:cubicBezTo>
                  <a:cubicBezTo>
                    <a:pt x="7" y="23"/>
                    <a:pt x="5" y="24"/>
                    <a:pt x="4" y="25"/>
                  </a:cubicBezTo>
                  <a:cubicBezTo>
                    <a:pt x="2" y="26"/>
                    <a:pt x="0" y="27"/>
                    <a:pt x="0" y="27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5"/>
            <p:cNvSpPr>
              <a:spLocks/>
            </p:cNvSpPr>
            <p:nvPr/>
          </p:nvSpPr>
          <p:spPr bwMode="auto">
            <a:xfrm>
              <a:off x="5580063" y="4941888"/>
              <a:ext cx="215900" cy="198437"/>
            </a:xfrm>
            <a:custGeom>
              <a:avLst/>
              <a:gdLst>
                <a:gd name="T0" fmla="*/ 4 w 85"/>
                <a:gd name="T1" fmla="*/ 61 h 78"/>
                <a:gd name="T2" fmla="*/ 3 w 85"/>
                <a:gd name="T3" fmla="*/ 54 h 78"/>
                <a:gd name="T4" fmla="*/ 1 w 85"/>
                <a:gd name="T5" fmla="*/ 34 h 78"/>
                <a:gd name="T6" fmla="*/ 2 w 85"/>
                <a:gd name="T7" fmla="*/ 20 h 78"/>
                <a:gd name="T8" fmla="*/ 8 w 85"/>
                <a:gd name="T9" fmla="*/ 7 h 78"/>
                <a:gd name="T10" fmla="*/ 23 w 85"/>
                <a:gd name="T11" fmla="*/ 0 h 78"/>
                <a:gd name="T12" fmla="*/ 32 w 85"/>
                <a:gd name="T13" fmla="*/ 1 h 78"/>
                <a:gd name="T14" fmla="*/ 40 w 85"/>
                <a:gd name="T15" fmla="*/ 3 h 78"/>
                <a:gd name="T16" fmla="*/ 55 w 85"/>
                <a:gd name="T17" fmla="*/ 11 h 78"/>
                <a:gd name="T18" fmla="*/ 66 w 85"/>
                <a:gd name="T19" fmla="*/ 24 h 78"/>
                <a:gd name="T20" fmla="*/ 79 w 85"/>
                <a:gd name="T21" fmla="*/ 49 h 78"/>
                <a:gd name="T22" fmla="*/ 84 w 85"/>
                <a:gd name="T23" fmla="*/ 69 h 78"/>
                <a:gd name="T24" fmla="*/ 85 w 85"/>
                <a:gd name="T25" fmla="*/ 75 h 78"/>
                <a:gd name="T26" fmla="*/ 85 w 85"/>
                <a:gd name="T27" fmla="*/ 77 h 78"/>
                <a:gd name="T28" fmla="*/ 78 w 85"/>
                <a:gd name="T29" fmla="*/ 78 h 78"/>
                <a:gd name="T30" fmla="*/ 78 w 85"/>
                <a:gd name="T31" fmla="*/ 76 h 78"/>
                <a:gd name="T32" fmla="*/ 77 w 85"/>
                <a:gd name="T33" fmla="*/ 70 h 78"/>
                <a:gd name="T34" fmla="*/ 73 w 85"/>
                <a:gd name="T35" fmla="*/ 51 h 78"/>
                <a:gd name="T36" fmla="*/ 62 w 85"/>
                <a:gd name="T37" fmla="*/ 26 h 78"/>
                <a:gd name="T38" fmla="*/ 39 w 85"/>
                <a:gd name="T39" fmla="*/ 6 h 78"/>
                <a:gd name="T40" fmla="*/ 31 w 85"/>
                <a:gd name="T41" fmla="*/ 4 h 78"/>
                <a:gd name="T42" fmla="*/ 24 w 85"/>
                <a:gd name="T43" fmla="*/ 3 h 78"/>
                <a:gd name="T44" fmla="*/ 10 w 85"/>
                <a:gd name="T45" fmla="*/ 8 h 78"/>
                <a:gd name="T46" fmla="*/ 3 w 85"/>
                <a:gd name="T47" fmla="*/ 21 h 78"/>
                <a:gd name="T48" fmla="*/ 2 w 85"/>
                <a:gd name="T49" fmla="*/ 34 h 78"/>
                <a:gd name="T50" fmla="*/ 3 w 85"/>
                <a:gd name="T51" fmla="*/ 53 h 78"/>
                <a:gd name="T52" fmla="*/ 4 w 85"/>
                <a:gd name="T53" fmla="*/ 6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" h="78">
                  <a:moveTo>
                    <a:pt x="4" y="61"/>
                  </a:moveTo>
                  <a:cubicBezTo>
                    <a:pt x="4" y="61"/>
                    <a:pt x="4" y="58"/>
                    <a:pt x="3" y="54"/>
                  </a:cubicBezTo>
                  <a:cubicBezTo>
                    <a:pt x="2" y="49"/>
                    <a:pt x="1" y="42"/>
                    <a:pt x="1" y="34"/>
                  </a:cubicBezTo>
                  <a:cubicBezTo>
                    <a:pt x="0" y="30"/>
                    <a:pt x="1" y="25"/>
                    <a:pt x="2" y="20"/>
                  </a:cubicBezTo>
                  <a:cubicBezTo>
                    <a:pt x="3" y="16"/>
                    <a:pt x="5" y="11"/>
                    <a:pt x="8" y="7"/>
                  </a:cubicBezTo>
                  <a:cubicBezTo>
                    <a:pt x="12" y="3"/>
                    <a:pt x="18" y="0"/>
                    <a:pt x="23" y="0"/>
                  </a:cubicBezTo>
                  <a:cubicBezTo>
                    <a:pt x="26" y="0"/>
                    <a:pt x="29" y="0"/>
                    <a:pt x="32" y="1"/>
                  </a:cubicBezTo>
                  <a:cubicBezTo>
                    <a:pt x="35" y="1"/>
                    <a:pt x="37" y="2"/>
                    <a:pt x="40" y="3"/>
                  </a:cubicBezTo>
                  <a:cubicBezTo>
                    <a:pt x="45" y="5"/>
                    <a:pt x="50" y="8"/>
                    <a:pt x="55" y="11"/>
                  </a:cubicBezTo>
                  <a:cubicBezTo>
                    <a:pt x="59" y="15"/>
                    <a:pt x="63" y="19"/>
                    <a:pt x="66" y="24"/>
                  </a:cubicBezTo>
                  <a:cubicBezTo>
                    <a:pt x="72" y="32"/>
                    <a:pt x="76" y="41"/>
                    <a:pt x="79" y="49"/>
                  </a:cubicBezTo>
                  <a:cubicBezTo>
                    <a:pt x="81" y="57"/>
                    <a:pt x="83" y="64"/>
                    <a:pt x="84" y="69"/>
                  </a:cubicBezTo>
                  <a:cubicBezTo>
                    <a:pt x="85" y="71"/>
                    <a:pt x="85" y="73"/>
                    <a:pt x="85" y="75"/>
                  </a:cubicBezTo>
                  <a:cubicBezTo>
                    <a:pt x="85" y="76"/>
                    <a:pt x="85" y="77"/>
                    <a:pt x="85" y="77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78" y="78"/>
                    <a:pt x="78" y="77"/>
                    <a:pt x="78" y="76"/>
                  </a:cubicBezTo>
                  <a:cubicBezTo>
                    <a:pt x="78" y="74"/>
                    <a:pt x="77" y="73"/>
                    <a:pt x="77" y="70"/>
                  </a:cubicBezTo>
                  <a:cubicBezTo>
                    <a:pt x="76" y="66"/>
                    <a:pt x="75" y="59"/>
                    <a:pt x="73" y="51"/>
                  </a:cubicBezTo>
                  <a:cubicBezTo>
                    <a:pt x="70" y="44"/>
                    <a:pt x="67" y="35"/>
                    <a:pt x="62" y="26"/>
                  </a:cubicBezTo>
                  <a:cubicBezTo>
                    <a:pt x="56" y="18"/>
                    <a:pt x="49" y="10"/>
                    <a:pt x="39" y="6"/>
                  </a:cubicBezTo>
                  <a:cubicBezTo>
                    <a:pt x="36" y="5"/>
                    <a:pt x="34" y="4"/>
                    <a:pt x="31" y="4"/>
                  </a:cubicBezTo>
                  <a:cubicBezTo>
                    <a:pt x="29" y="3"/>
                    <a:pt x="26" y="3"/>
                    <a:pt x="24" y="3"/>
                  </a:cubicBezTo>
                  <a:cubicBezTo>
                    <a:pt x="18" y="3"/>
                    <a:pt x="13" y="5"/>
                    <a:pt x="10" y="8"/>
                  </a:cubicBezTo>
                  <a:cubicBezTo>
                    <a:pt x="6" y="11"/>
                    <a:pt x="4" y="16"/>
                    <a:pt x="3" y="21"/>
                  </a:cubicBezTo>
                  <a:cubicBezTo>
                    <a:pt x="2" y="25"/>
                    <a:pt x="2" y="30"/>
                    <a:pt x="2" y="34"/>
                  </a:cubicBezTo>
                  <a:cubicBezTo>
                    <a:pt x="1" y="42"/>
                    <a:pt x="2" y="49"/>
                    <a:pt x="3" y="53"/>
                  </a:cubicBezTo>
                  <a:cubicBezTo>
                    <a:pt x="4" y="58"/>
                    <a:pt x="4" y="61"/>
                    <a:pt x="4" y="61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6"/>
            <p:cNvSpPr>
              <a:spLocks/>
            </p:cNvSpPr>
            <p:nvPr/>
          </p:nvSpPr>
          <p:spPr bwMode="auto">
            <a:xfrm>
              <a:off x="5946775" y="4930775"/>
              <a:ext cx="212725" cy="196850"/>
            </a:xfrm>
            <a:custGeom>
              <a:avLst/>
              <a:gdLst>
                <a:gd name="T0" fmla="*/ 84 w 84"/>
                <a:gd name="T1" fmla="*/ 35 h 77"/>
                <a:gd name="T2" fmla="*/ 84 w 84"/>
                <a:gd name="T3" fmla="*/ 33 h 77"/>
                <a:gd name="T4" fmla="*/ 84 w 84"/>
                <a:gd name="T5" fmla="*/ 28 h 77"/>
                <a:gd name="T6" fmla="*/ 83 w 84"/>
                <a:gd name="T7" fmla="*/ 21 h 77"/>
                <a:gd name="T8" fmla="*/ 81 w 84"/>
                <a:gd name="T9" fmla="*/ 17 h 77"/>
                <a:gd name="T10" fmla="*/ 81 w 84"/>
                <a:gd name="T11" fmla="*/ 15 h 77"/>
                <a:gd name="T12" fmla="*/ 79 w 84"/>
                <a:gd name="T13" fmla="*/ 12 h 77"/>
                <a:gd name="T14" fmla="*/ 76 w 84"/>
                <a:gd name="T15" fmla="*/ 8 h 77"/>
                <a:gd name="T16" fmla="*/ 72 w 84"/>
                <a:gd name="T17" fmla="*/ 5 h 77"/>
                <a:gd name="T18" fmla="*/ 60 w 84"/>
                <a:gd name="T19" fmla="*/ 2 h 77"/>
                <a:gd name="T20" fmla="*/ 47 w 84"/>
                <a:gd name="T21" fmla="*/ 5 h 77"/>
                <a:gd name="T22" fmla="*/ 36 w 84"/>
                <a:gd name="T23" fmla="*/ 12 h 77"/>
                <a:gd name="T24" fmla="*/ 31 w 84"/>
                <a:gd name="T25" fmla="*/ 17 h 77"/>
                <a:gd name="T26" fmla="*/ 28 w 84"/>
                <a:gd name="T27" fmla="*/ 19 h 77"/>
                <a:gd name="T28" fmla="*/ 26 w 84"/>
                <a:gd name="T29" fmla="*/ 22 h 77"/>
                <a:gd name="T30" fmla="*/ 24 w 84"/>
                <a:gd name="T31" fmla="*/ 24 h 77"/>
                <a:gd name="T32" fmla="*/ 23 w 84"/>
                <a:gd name="T33" fmla="*/ 27 h 77"/>
                <a:gd name="T34" fmla="*/ 19 w 84"/>
                <a:gd name="T35" fmla="*/ 33 h 77"/>
                <a:gd name="T36" fmla="*/ 15 w 84"/>
                <a:gd name="T37" fmla="*/ 44 h 77"/>
                <a:gd name="T38" fmla="*/ 13 w 84"/>
                <a:gd name="T39" fmla="*/ 50 h 77"/>
                <a:gd name="T40" fmla="*/ 11 w 84"/>
                <a:gd name="T41" fmla="*/ 55 h 77"/>
                <a:gd name="T42" fmla="*/ 9 w 84"/>
                <a:gd name="T43" fmla="*/ 64 h 77"/>
                <a:gd name="T44" fmla="*/ 8 w 84"/>
                <a:gd name="T45" fmla="*/ 71 h 77"/>
                <a:gd name="T46" fmla="*/ 8 w 84"/>
                <a:gd name="T47" fmla="*/ 76 h 77"/>
                <a:gd name="T48" fmla="*/ 7 w 84"/>
                <a:gd name="T49" fmla="*/ 77 h 77"/>
                <a:gd name="T50" fmla="*/ 0 w 84"/>
                <a:gd name="T51" fmla="*/ 76 h 77"/>
                <a:gd name="T52" fmla="*/ 0 w 84"/>
                <a:gd name="T53" fmla="*/ 75 h 77"/>
                <a:gd name="T54" fmla="*/ 1 w 84"/>
                <a:gd name="T55" fmla="*/ 70 h 77"/>
                <a:gd name="T56" fmla="*/ 3 w 84"/>
                <a:gd name="T57" fmla="*/ 63 h 77"/>
                <a:gd name="T58" fmla="*/ 5 w 84"/>
                <a:gd name="T59" fmla="*/ 53 h 77"/>
                <a:gd name="T60" fmla="*/ 7 w 84"/>
                <a:gd name="T61" fmla="*/ 48 h 77"/>
                <a:gd name="T62" fmla="*/ 9 w 84"/>
                <a:gd name="T63" fmla="*/ 42 h 77"/>
                <a:gd name="T64" fmla="*/ 15 w 84"/>
                <a:gd name="T65" fmla="*/ 30 h 77"/>
                <a:gd name="T66" fmla="*/ 19 w 84"/>
                <a:gd name="T67" fmla="*/ 25 h 77"/>
                <a:gd name="T68" fmla="*/ 21 w 84"/>
                <a:gd name="T69" fmla="*/ 22 h 77"/>
                <a:gd name="T70" fmla="*/ 23 w 84"/>
                <a:gd name="T71" fmla="*/ 19 h 77"/>
                <a:gd name="T72" fmla="*/ 28 w 84"/>
                <a:gd name="T73" fmla="*/ 14 h 77"/>
                <a:gd name="T74" fmla="*/ 33 w 84"/>
                <a:gd name="T75" fmla="*/ 9 h 77"/>
                <a:gd name="T76" fmla="*/ 46 w 84"/>
                <a:gd name="T77" fmla="*/ 2 h 77"/>
                <a:gd name="T78" fmla="*/ 60 w 84"/>
                <a:gd name="T79" fmla="*/ 0 h 77"/>
                <a:gd name="T80" fmla="*/ 72 w 84"/>
                <a:gd name="T81" fmla="*/ 3 h 77"/>
                <a:gd name="T82" fmla="*/ 77 w 84"/>
                <a:gd name="T83" fmla="*/ 7 h 77"/>
                <a:gd name="T84" fmla="*/ 80 w 84"/>
                <a:gd name="T85" fmla="*/ 12 h 77"/>
                <a:gd name="T86" fmla="*/ 81 w 84"/>
                <a:gd name="T87" fmla="*/ 14 h 77"/>
                <a:gd name="T88" fmla="*/ 82 w 84"/>
                <a:gd name="T89" fmla="*/ 17 h 77"/>
                <a:gd name="T90" fmla="*/ 83 w 84"/>
                <a:gd name="T91" fmla="*/ 21 h 77"/>
                <a:gd name="T92" fmla="*/ 84 w 84"/>
                <a:gd name="T93" fmla="*/ 28 h 77"/>
                <a:gd name="T94" fmla="*/ 84 w 84"/>
                <a:gd name="T95" fmla="*/ 33 h 77"/>
                <a:gd name="T96" fmla="*/ 84 w 84"/>
                <a:gd name="T97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4" h="77">
                  <a:moveTo>
                    <a:pt x="84" y="35"/>
                  </a:moveTo>
                  <a:cubicBezTo>
                    <a:pt x="84" y="35"/>
                    <a:pt x="84" y="34"/>
                    <a:pt x="84" y="33"/>
                  </a:cubicBezTo>
                  <a:cubicBezTo>
                    <a:pt x="84" y="32"/>
                    <a:pt x="84" y="31"/>
                    <a:pt x="84" y="28"/>
                  </a:cubicBezTo>
                  <a:cubicBezTo>
                    <a:pt x="84" y="26"/>
                    <a:pt x="83" y="24"/>
                    <a:pt x="83" y="21"/>
                  </a:cubicBezTo>
                  <a:cubicBezTo>
                    <a:pt x="82" y="20"/>
                    <a:pt x="82" y="18"/>
                    <a:pt x="81" y="17"/>
                  </a:cubicBezTo>
                  <a:cubicBezTo>
                    <a:pt x="81" y="16"/>
                    <a:pt x="81" y="15"/>
                    <a:pt x="81" y="15"/>
                  </a:cubicBezTo>
                  <a:cubicBezTo>
                    <a:pt x="80" y="14"/>
                    <a:pt x="80" y="13"/>
                    <a:pt x="79" y="12"/>
                  </a:cubicBezTo>
                  <a:cubicBezTo>
                    <a:pt x="79" y="11"/>
                    <a:pt x="77" y="10"/>
                    <a:pt x="76" y="8"/>
                  </a:cubicBezTo>
                  <a:cubicBezTo>
                    <a:pt x="75" y="7"/>
                    <a:pt x="74" y="6"/>
                    <a:pt x="72" y="5"/>
                  </a:cubicBezTo>
                  <a:cubicBezTo>
                    <a:pt x="68" y="3"/>
                    <a:pt x="64" y="2"/>
                    <a:pt x="60" y="2"/>
                  </a:cubicBezTo>
                  <a:cubicBezTo>
                    <a:pt x="56" y="2"/>
                    <a:pt x="51" y="3"/>
                    <a:pt x="47" y="5"/>
                  </a:cubicBezTo>
                  <a:cubicBezTo>
                    <a:pt x="43" y="7"/>
                    <a:pt x="39" y="9"/>
                    <a:pt x="36" y="12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0" y="17"/>
                    <a:pt x="29" y="18"/>
                    <a:pt x="28" y="19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5"/>
                    <a:pt x="23" y="26"/>
                    <a:pt x="23" y="27"/>
                  </a:cubicBezTo>
                  <a:cubicBezTo>
                    <a:pt x="21" y="29"/>
                    <a:pt x="20" y="31"/>
                    <a:pt x="19" y="33"/>
                  </a:cubicBezTo>
                  <a:cubicBezTo>
                    <a:pt x="18" y="37"/>
                    <a:pt x="16" y="40"/>
                    <a:pt x="15" y="44"/>
                  </a:cubicBezTo>
                  <a:cubicBezTo>
                    <a:pt x="14" y="46"/>
                    <a:pt x="13" y="48"/>
                    <a:pt x="13" y="50"/>
                  </a:cubicBezTo>
                  <a:cubicBezTo>
                    <a:pt x="12" y="51"/>
                    <a:pt x="12" y="53"/>
                    <a:pt x="11" y="55"/>
                  </a:cubicBezTo>
                  <a:cubicBezTo>
                    <a:pt x="10" y="58"/>
                    <a:pt x="10" y="61"/>
                    <a:pt x="9" y="64"/>
                  </a:cubicBezTo>
                  <a:cubicBezTo>
                    <a:pt x="9" y="67"/>
                    <a:pt x="8" y="69"/>
                    <a:pt x="8" y="71"/>
                  </a:cubicBezTo>
                  <a:cubicBezTo>
                    <a:pt x="8" y="73"/>
                    <a:pt x="8" y="75"/>
                    <a:pt x="8" y="76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5"/>
                  </a:cubicBezTo>
                  <a:cubicBezTo>
                    <a:pt x="0" y="74"/>
                    <a:pt x="1" y="72"/>
                    <a:pt x="1" y="70"/>
                  </a:cubicBezTo>
                  <a:cubicBezTo>
                    <a:pt x="1" y="68"/>
                    <a:pt x="2" y="65"/>
                    <a:pt x="3" y="63"/>
                  </a:cubicBezTo>
                  <a:cubicBezTo>
                    <a:pt x="3" y="60"/>
                    <a:pt x="4" y="57"/>
                    <a:pt x="5" y="53"/>
                  </a:cubicBezTo>
                  <a:cubicBezTo>
                    <a:pt x="6" y="51"/>
                    <a:pt x="6" y="50"/>
                    <a:pt x="7" y="48"/>
                  </a:cubicBezTo>
                  <a:cubicBezTo>
                    <a:pt x="8" y="46"/>
                    <a:pt x="9" y="44"/>
                    <a:pt x="9" y="42"/>
                  </a:cubicBezTo>
                  <a:cubicBezTo>
                    <a:pt x="11" y="38"/>
                    <a:pt x="13" y="35"/>
                    <a:pt x="15" y="30"/>
                  </a:cubicBezTo>
                  <a:cubicBezTo>
                    <a:pt x="16" y="29"/>
                    <a:pt x="18" y="27"/>
                    <a:pt x="19" y="25"/>
                  </a:cubicBezTo>
                  <a:cubicBezTo>
                    <a:pt x="19" y="24"/>
                    <a:pt x="20" y="23"/>
                    <a:pt x="21" y="22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17"/>
                    <a:pt x="26" y="15"/>
                    <a:pt x="28" y="14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7" y="6"/>
                    <a:pt x="42" y="4"/>
                    <a:pt x="46" y="2"/>
                  </a:cubicBezTo>
                  <a:cubicBezTo>
                    <a:pt x="51" y="1"/>
                    <a:pt x="55" y="0"/>
                    <a:pt x="60" y="0"/>
                  </a:cubicBezTo>
                  <a:cubicBezTo>
                    <a:pt x="64" y="0"/>
                    <a:pt x="69" y="1"/>
                    <a:pt x="72" y="3"/>
                  </a:cubicBezTo>
                  <a:cubicBezTo>
                    <a:pt x="74" y="4"/>
                    <a:pt x="76" y="6"/>
                    <a:pt x="77" y="7"/>
                  </a:cubicBezTo>
                  <a:cubicBezTo>
                    <a:pt x="78" y="9"/>
                    <a:pt x="80" y="10"/>
                    <a:pt x="80" y="12"/>
                  </a:cubicBezTo>
                  <a:cubicBezTo>
                    <a:pt x="81" y="13"/>
                    <a:pt x="81" y="13"/>
                    <a:pt x="81" y="14"/>
                  </a:cubicBezTo>
                  <a:cubicBezTo>
                    <a:pt x="82" y="15"/>
                    <a:pt x="82" y="16"/>
                    <a:pt x="82" y="17"/>
                  </a:cubicBezTo>
                  <a:cubicBezTo>
                    <a:pt x="83" y="18"/>
                    <a:pt x="83" y="20"/>
                    <a:pt x="83" y="21"/>
                  </a:cubicBezTo>
                  <a:cubicBezTo>
                    <a:pt x="84" y="24"/>
                    <a:pt x="84" y="26"/>
                    <a:pt x="84" y="28"/>
                  </a:cubicBezTo>
                  <a:cubicBezTo>
                    <a:pt x="84" y="31"/>
                    <a:pt x="84" y="32"/>
                    <a:pt x="84" y="33"/>
                  </a:cubicBezTo>
                  <a:cubicBezTo>
                    <a:pt x="84" y="34"/>
                    <a:pt x="84" y="35"/>
                    <a:pt x="84" y="35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7"/>
            <p:cNvSpPr>
              <a:spLocks/>
            </p:cNvSpPr>
            <p:nvPr/>
          </p:nvSpPr>
          <p:spPr bwMode="auto">
            <a:xfrm>
              <a:off x="6121400" y="5380038"/>
              <a:ext cx="41275" cy="68262"/>
            </a:xfrm>
            <a:custGeom>
              <a:avLst/>
              <a:gdLst>
                <a:gd name="T0" fmla="*/ 3 w 16"/>
                <a:gd name="T1" fmla="*/ 0 h 27"/>
                <a:gd name="T2" fmla="*/ 2 w 16"/>
                <a:gd name="T3" fmla="*/ 6 h 27"/>
                <a:gd name="T4" fmla="*/ 2 w 16"/>
                <a:gd name="T5" fmla="*/ 11 h 27"/>
                <a:gd name="T6" fmla="*/ 3 w 16"/>
                <a:gd name="T7" fmla="*/ 14 h 27"/>
                <a:gd name="T8" fmla="*/ 4 w 16"/>
                <a:gd name="T9" fmla="*/ 17 h 27"/>
                <a:gd name="T10" fmla="*/ 4 w 16"/>
                <a:gd name="T11" fmla="*/ 18 h 27"/>
                <a:gd name="T12" fmla="*/ 5 w 16"/>
                <a:gd name="T13" fmla="*/ 19 h 27"/>
                <a:gd name="T14" fmla="*/ 7 w 16"/>
                <a:gd name="T15" fmla="*/ 22 h 27"/>
                <a:gd name="T16" fmla="*/ 9 w 16"/>
                <a:gd name="T17" fmla="*/ 24 h 27"/>
                <a:gd name="T18" fmla="*/ 11 w 16"/>
                <a:gd name="T19" fmla="*/ 25 h 27"/>
                <a:gd name="T20" fmla="*/ 15 w 16"/>
                <a:gd name="T21" fmla="*/ 27 h 27"/>
                <a:gd name="T22" fmla="*/ 16 w 16"/>
                <a:gd name="T23" fmla="*/ 27 h 27"/>
                <a:gd name="T24" fmla="*/ 15 w 16"/>
                <a:gd name="T25" fmla="*/ 27 h 27"/>
                <a:gd name="T26" fmla="*/ 11 w 16"/>
                <a:gd name="T27" fmla="*/ 26 h 27"/>
                <a:gd name="T28" fmla="*/ 8 w 16"/>
                <a:gd name="T29" fmla="*/ 25 h 27"/>
                <a:gd name="T30" fmla="*/ 5 w 16"/>
                <a:gd name="T31" fmla="*/ 23 h 27"/>
                <a:gd name="T32" fmla="*/ 3 w 16"/>
                <a:gd name="T33" fmla="*/ 21 h 27"/>
                <a:gd name="T34" fmla="*/ 2 w 16"/>
                <a:gd name="T35" fmla="*/ 19 h 27"/>
                <a:gd name="T36" fmla="*/ 1 w 16"/>
                <a:gd name="T37" fmla="*/ 18 h 27"/>
                <a:gd name="T38" fmla="*/ 0 w 16"/>
                <a:gd name="T39" fmla="*/ 14 h 27"/>
                <a:gd name="T40" fmla="*/ 0 w 16"/>
                <a:gd name="T41" fmla="*/ 11 h 27"/>
                <a:gd name="T42" fmla="*/ 1 w 16"/>
                <a:gd name="T43" fmla="*/ 5 h 27"/>
                <a:gd name="T44" fmla="*/ 3 w 16"/>
                <a:gd name="T4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27">
                  <a:moveTo>
                    <a:pt x="3" y="0"/>
                  </a:moveTo>
                  <a:cubicBezTo>
                    <a:pt x="3" y="0"/>
                    <a:pt x="3" y="2"/>
                    <a:pt x="2" y="6"/>
                  </a:cubicBezTo>
                  <a:cubicBezTo>
                    <a:pt x="2" y="7"/>
                    <a:pt x="2" y="9"/>
                    <a:pt x="2" y="11"/>
                  </a:cubicBezTo>
                  <a:cubicBezTo>
                    <a:pt x="2" y="12"/>
                    <a:pt x="3" y="13"/>
                    <a:pt x="3" y="14"/>
                  </a:cubicBezTo>
                  <a:cubicBezTo>
                    <a:pt x="3" y="15"/>
                    <a:pt x="3" y="16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20"/>
                    <a:pt x="6" y="21"/>
                    <a:pt x="7" y="22"/>
                  </a:cubicBezTo>
                  <a:cubicBezTo>
                    <a:pt x="8" y="22"/>
                    <a:pt x="8" y="23"/>
                    <a:pt x="9" y="24"/>
                  </a:cubicBezTo>
                  <a:cubicBezTo>
                    <a:pt x="10" y="24"/>
                    <a:pt x="11" y="24"/>
                    <a:pt x="11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5" y="27"/>
                  </a:cubicBezTo>
                  <a:cubicBezTo>
                    <a:pt x="14" y="27"/>
                    <a:pt x="12" y="27"/>
                    <a:pt x="11" y="26"/>
                  </a:cubicBezTo>
                  <a:cubicBezTo>
                    <a:pt x="10" y="26"/>
                    <a:pt x="9" y="26"/>
                    <a:pt x="8" y="25"/>
                  </a:cubicBezTo>
                  <a:cubicBezTo>
                    <a:pt x="7" y="25"/>
                    <a:pt x="6" y="24"/>
                    <a:pt x="5" y="23"/>
                  </a:cubicBezTo>
                  <a:cubicBezTo>
                    <a:pt x="5" y="23"/>
                    <a:pt x="4" y="22"/>
                    <a:pt x="3" y="21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1" y="15"/>
                    <a:pt x="0" y="14"/>
                  </a:cubicBezTo>
                  <a:cubicBezTo>
                    <a:pt x="0" y="13"/>
                    <a:pt x="0" y="12"/>
                    <a:pt x="0" y="11"/>
                  </a:cubicBezTo>
                  <a:cubicBezTo>
                    <a:pt x="0" y="9"/>
                    <a:pt x="1" y="7"/>
                    <a:pt x="1" y="5"/>
                  </a:cubicBezTo>
                  <a:cubicBezTo>
                    <a:pt x="2" y="2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8"/>
            <p:cNvSpPr>
              <a:spLocks/>
            </p:cNvSpPr>
            <p:nvPr/>
          </p:nvSpPr>
          <p:spPr bwMode="auto">
            <a:xfrm>
              <a:off x="5707063" y="5567363"/>
              <a:ext cx="222250" cy="365125"/>
            </a:xfrm>
            <a:custGeom>
              <a:avLst/>
              <a:gdLst>
                <a:gd name="T0" fmla="*/ 87 w 87"/>
                <a:gd name="T1" fmla="*/ 2 h 143"/>
                <a:gd name="T2" fmla="*/ 79 w 87"/>
                <a:gd name="T3" fmla="*/ 5 h 143"/>
                <a:gd name="T4" fmla="*/ 74 w 87"/>
                <a:gd name="T5" fmla="*/ 5 h 143"/>
                <a:gd name="T6" fmla="*/ 70 w 87"/>
                <a:gd name="T7" fmla="*/ 6 h 143"/>
                <a:gd name="T8" fmla="*/ 61 w 87"/>
                <a:gd name="T9" fmla="*/ 7 h 143"/>
                <a:gd name="T10" fmla="*/ 52 w 87"/>
                <a:gd name="T11" fmla="*/ 7 h 143"/>
                <a:gd name="T12" fmla="*/ 43 w 87"/>
                <a:gd name="T13" fmla="*/ 7 h 143"/>
                <a:gd name="T14" fmla="*/ 34 w 87"/>
                <a:gd name="T15" fmla="*/ 7 h 143"/>
                <a:gd name="T16" fmla="*/ 16 w 87"/>
                <a:gd name="T17" fmla="*/ 5 h 143"/>
                <a:gd name="T18" fmla="*/ 18 w 87"/>
                <a:gd name="T19" fmla="*/ 4 h 143"/>
                <a:gd name="T20" fmla="*/ 4 w 87"/>
                <a:gd name="T21" fmla="*/ 28 h 143"/>
                <a:gd name="T22" fmla="*/ 5 w 87"/>
                <a:gd name="T23" fmla="*/ 26 h 143"/>
                <a:gd name="T24" fmla="*/ 7 w 87"/>
                <a:gd name="T25" fmla="*/ 42 h 143"/>
                <a:gd name="T26" fmla="*/ 11 w 87"/>
                <a:gd name="T27" fmla="*/ 58 h 143"/>
                <a:gd name="T28" fmla="*/ 15 w 87"/>
                <a:gd name="T29" fmla="*/ 73 h 143"/>
                <a:gd name="T30" fmla="*/ 17 w 87"/>
                <a:gd name="T31" fmla="*/ 81 h 143"/>
                <a:gd name="T32" fmla="*/ 20 w 87"/>
                <a:gd name="T33" fmla="*/ 88 h 143"/>
                <a:gd name="T34" fmla="*/ 23 w 87"/>
                <a:gd name="T35" fmla="*/ 96 h 143"/>
                <a:gd name="T36" fmla="*/ 26 w 87"/>
                <a:gd name="T37" fmla="*/ 103 h 143"/>
                <a:gd name="T38" fmla="*/ 29 w 87"/>
                <a:gd name="T39" fmla="*/ 111 h 143"/>
                <a:gd name="T40" fmla="*/ 33 w 87"/>
                <a:gd name="T41" fmla="*/ 118 h 143"/>
                <a:gd name="T42" fmla="*/ 37 w 87"/>
                <a:gd name="T43" fmla="*/ 125 h 143"/>
                <a:gd name="T44" fmla="*/ 41 w 87"/>
                <a:gd name="T45" fmla="*/ 131 h 143"/>
                <a:gd name="T46" fmla="*/ 46 w 87"/>
                <a:gd name="T47" fmla="*/ 138 h 143"/>
                <a:gd name="T48" fmla="*/ 52 w 87"/>
                <a:gd name="T49" fmla="*/ 143 h 143"/>
                <a:gd name="T50" fmla="*/ 45 w 87"/>
                <a:gd name="T51" fmla="*/ 138 h 143"/>
                <a:gd name="T52" fmla="*/ 40 w 87"/>
                <a:gd name="T53" fmla="*/ 132 h 143"/>
                <a:gd name="T54" fmla="*/ 35 w 87"/>
                <a:gd name="T55" fmla="*/ 126 h 143"/>
                <a:gd name="T56" fmla="*/ 32 w 87"/>
                <a:gd name="T57" fmla="*/ 123 h 143"/>
                <a:gd name="T58" fmla="*/ 30 w 87"/>
                <a:gd name="T59" fmla="*/ 119 h 143"/>
                <a:gd name="T60" fmla="*/ 26 w 87"/>
                <a:gd name="T61" fmla="*/ 112 h 143"/>
                <a:gd name="T62" fmla="*/ 22 w 87"/>
                <a:gd name="T63" fmla="*/ 105 h 143"/>
                <a:gd name="T64" fmla="*/ 19 w 87"/>
                <a:gd name="T65" fmla="*/ 97 h 143"/>
                <a:gd name="T66" fmla="*/ 16 w 87"/>
                <a:gd name="T67" fmla="*/ 90 h 143"/>
                <a:gd name="T68" fmla="*/ 13 w 87"/>
                <a:gd name="T69" fmla="*/ 82 h 143"/>
                <a:gd name="T70" fmla="*/ 10 w 87"/>
                <a:gd name="T71" fmla="*/ 74 h 143"/>
                <a:gd name="T72" fmla="*/ 6 w 87"/>
                <a:gd name="T73" fmla="*/ 59 h 143"/>
                <a:gd name="T74" fmla="*/ 2 w 87"/>
                <a:gd name="T75" fmla="*/ 43 h 143"/>
                <a:gd name="T76" fmla="*/ 0 w 87"/>
                <a:gd name="T77" fmla="*/ 27 h 143"/>
                <a:gd name="T78" fmla="*/ 0 w 87"/>
                <a:gd name="T79" fmla="*/ 26 h 143"/>
                <a:gd name="T80" fmla="*/ 0 w 87"/>
                <a:gd name="T81" fmla="*/ 25 h 143"/>
                <a:gd name="T82" fmla="*/ 15 w 87"/>
                <a:gd name="T83" fmla="*/ 2 h 143"/>
                <a:gd name="T84" fmla="*/ 15 w 87"/>
                <a:gd name="T85" fmla="*/ 0 h 143"/>
                <a:gd name="T86" fmla="*/ 17 w 87"/>
                <a:gd name="T87" fmla="*/ 1 h 143"/>
                <a:gd name="T88" fmla="*/ 34 w 87"/>
                <a:gd name="T89" fmla="*/ 3 h 143"/>
                <a:gd name="T90" fmla="*/ 43 w 87"/>
                <a:gd name="T91" fmla="*/ 4 h 143"/>
                <a:gd name="T92" fmla="*/ 52 w 87"/>
                <a:gd name="T93" fmla="*/ 4 h 143"/>
                <a:gd name="T94" fmla="*/ 61 w 87"/>
                <a:gd name="T95" fmla="*/ 5 h 143"/>
                <a:gd name="T96" fmla="*/ 70 w 87"/>
                <a:gd name="T97" fmla="*/ 4 h 143"/>
                <a:gd name="T98" fmla="*/ 74 w 87"/>
                <a:gd name="T99" fmla="*/ 4 h 143"/>
                <a:gd name="T100" fmla="*/ 78 w 87"/>
                <a:gd name="T101" fmla="*/ 4 h 143"/>
                <a:gd name="T102" fmla="*/ 87 w 87"/>
                <a:gd name="T103" fmla="*/ 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7" h="143">
                  <a:moveTo>
                    <a:pt x="87" y="2"/>
                  </a:moveTo>
                  <a:cubicBezTo>
                    <a:pt x="84" y="3"/>
                    <a:pt x="82" y="4"/>
                    <a:pt x="79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3" y="6"/>
                    <a:pt x="71" y="6"/>
                    <a:pt x="70" y="6"/>
                  </a:cubicBezTo>
                  <a:cubicBezTo>
                    <a:pt x="67" y="6"/>
                    <a:pt x="64" y="7"/>
                    <a:pt x="61" y="7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49" y="7"/>
                    <a:pt x="46" y="7"/>
                    <a:pt x="43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28" y="6"/>
                    <a:pt x="22" y="6"/>
                    <a:pt x="16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4" y="12"/>
                    <a:pt x="9" y="20"/>
                    <a:pt x="4" y="28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31"/>
                    <a:pt x="6" y="37"/>
                    <a:pt x="7" y="42"/>
                  </a:cubicBezTo>
                  <a:cubicBezTo>
                    <a:pt x="8" y="47"/>
                    <a:pt x="10" y="52"/>
                    <a:pt x="11" y="58"/>
                  </a:cubicBezTo>
                  <a:cubicBezTo>
                    <a:pt x="12" y="63"/>
                    <a:pt x="14" y="68"/>
                    <a:pt x="15" y="73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8" y="83"/>
                    <a:pt x="19" y="86"/>
                    <a:pt x="20" y="88"/>
                  </a:cubicBezTo>
                  <a:cubicBezTo>
                    <a:pt x="21" y="91"/>
                    <a:pt x="22" y="93"/>
                    <a:pt x="23" y="96"/>
                  </a:cubicBezTo>
                  <a:cubicBezTo>
                    <a:pt x="24" y="98"/>
                    <a:pt x="24" y="101"/>
                    <a:pt x="26" y="103"/>
                  </a:cubicBezTo>
                  <a:cubicBezTo>
                    <a:pt x="29" y="111"/>
                    <a:pt x="29" y="111"/>
                    <a:pt x="29" y="111"/>
                  </a:cubicBezTo>
                  <a:cubicBezTo>
                    <a:pt x="30" y="113"/>
                    <a:pt x="31" y="115"/>
                    <a:pt x="33" y="118"/>
                  </a:cubicBezTo>
                  <a:cubicBezTo>
                    <a:pt x="34" y="120"/>
                    <a:pt x="35" y="123"/>
                    <a:pt x="37" y="125"/>
                  </a:cubicBezTo>
                  <a:cubicBezTo>
                    <a:pt x="38" y="127"/>
                    <a:pt x="39" y="129"/>
                    <a:pt x="41" y="131"/>
                  </a:cubicBezTo>
                  <a:cubicBezTo>
                    <a:pt x="43" y="133"/>
                    <a:pt x="44" y="136"/>
                    <a:pt x="46" y="138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45" y="138"/>
                    <a:pt x="45" y="138"/>
                    <a:pt x="45" y="138"/>
                  </a:cubicBezTo>
                  <a:cubicBezTo>
                    <a:pt x="43" y="136"/>
                    <a:pt x="42" y="134"/>
                    <a:pt x="40" y="132"/>
                  </a:cubicBezTo>
                  <a:cubicBezTo>
                    <a:pt x="38" y="130"/>
                    <a:pt x="36" y="128"/>
                    <a:pt x="35" y="126"/>
                  </a:cubicBezTo>
                  <a:cubicBezTo>
                    <a:pt x="32" y="123"/>
                    <a:pt x="32" y="123"/>
                    <a:pt x="32" y="123"/>
                  </a:cubicBezTo>
                  <a:cubicBezTo>
                    <a:pt x="32" y="122"/>
                    <a:pt x="31" y="120"/>
                    <a:pt x="30" y="119"/>
                  </a:cubicBezTo>
                  <a:cubicBezTo>
                    <a:pt x="29" y="117"/>
                    <a:pt x="27" y="115"/>
                    <a:pt x="26" y="112"/>
                  </a:cubicBezTo>
                  <a:cubicBezTo>
                    <a:pt x="22" y="105"/>
                    <a:pt x="22" y="105"/>
                    <a:pt x="22" y="105"/>
                  </a:cubicBezTo>
                  <a:cubicBezTo>
                    <a:pt x="21" y="102"/>
                    <a:pt x="20" y="100"/>
                    <a:pt x="19" y="97"/>
                  </a:cubicBezTo>
                  <a:cubicBezTo>
                    <a:pt x="18" y="95"/>
                    <a:pt x="17" y="92"/>
                    <a:pt x="16" y="90"/>
                  </a:cubicBezTo>
                  <a:cubicBezTo>
                    <a:pt x="15" y="87"/>
                    <a:pt x="14" y="85"/>
                    <a:pt x="13" y="82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9" y="69"/>
                    <a:pt x="7" y="64"/>
                    <a:pt x="6" y="59"/>
                  </a:cubicBezTo>
                  <a:cubicBezTo>
                    <a:pt x="5" y="53"/>
                    <a:pt x="4" y="48"/>
                    <a:pt x="2" y="43"/>
                  </a:cubicBezTo>
                  <a:cubicBezTo>
                    <a:pt x="1" y="37"/>
                    <a:pt x="0" y="32"/>
                    <a:pt x="0" y="2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5" y="17"/>
                    <a:pt x="10" y="9"/>
                    <a:pt x="15" y="2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3" y="1"/>
                    <a:pt x="28" y="2"/>
                    <a:pt x="34" y="3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6" y="4"/>
                    <a:pt x="49" y="4"/>
                    <a:pt x="52" y="4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4" y="5"/>
                    <a:pt x="67" y="5"/>
                    <a:pt x="70" y="4"/>
                  </a:cubicBezTo>
                  <a:cubicBezTo>
                    <a:pt x="71" y="4"/>
                    <a:pt x="73" y="4"/>
                    <a:pt x="74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81" y="3"/>
                    <a:pt x="84" y="3"/>
                    <a:pt x="87" y="2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9"/>
            <p:cNvSpPr>
              <a:spLocks/>
            </p:cNvSpPr>
            <p:nvPr/>
          </p:nvSpPr>
          <p:spPr bwMode="auto">
            <a:xfrm>
              <a:off x="5280025" y="5740400"/>
              <a:ext cx="300038" cy="200025"/>
            </a:xfrm>
            <a:custGeom>
              <a:avLst/>
              <a:gdLst>
                <a:gd name="T0" fmla="*/ 118 w 118"/>
                <a:gd name="T1" fmla="*/ 0 h 78"/>
                <a:gd name="T2" fmla="*/ 116 w 118"/>
                <a:gd name="T3" fmla="*/ 6 h 78"/>
                <a:gd name="T4" fmla="*/ 114 w 118"/>
                <a:gd name="T5" fmla="*/ 13 h 78"/>
                <a:gd name="T6" fmla="*/ 109 w 118"/>
                <a:gd name="T7" fmla="*/ 22 h 78"/>
                <a:gd name="T8" fmla="*/ 103 w 118"/>
                <a:gd name="T9" fmla="*/ 31 h 78"/>
                <a:gd name="T10" fmla="*/ 99 w 118"/>
                <a:gd name="T11" fmla="*/ 36 h 78"/>
                <a:gd name="T12" fmla="*/ 95 w 118"/>
                <a:gd name="T13" fmla="*/ 41 h 78"/>
                <a:gd name="T14" fmla="*/ 92 w 118"/>
                <a:gd name="T15" fmla="*/ 44 h 78"/>
                <a:gd name="T16" fmla="*/ 90 w 118"/>
                <a:gd name="T17" fmla="*/ 46 h 78"/>
                <a:gd name="T18" fmla="*/ 84 w 118"/>
                <a:gd name="T19" fmla="*/ 51 h 78"/>
                <a:gd name="T20" fmla="*/ 73 w 118"/>
                <a:gd name="T21" fmla="*/ 59 h 78"/>
                <a:gd name="T22" fmla="*/ 66 w 118"/>
                <a:gd name="T23" fmla="*/ 62 h 78"/>
                <a:gd name="T24" fmla="*/ 60 w 118"/>
                <a:gd name="T25" fmla="*/ 65 h 78"/>
                <a:gd name="T26" fmla="*/ 53 w 118"/>
                <a:gd name="T27" fmla="*/ 68 h 78"/>
                <a:gd name="T28" fmla="*/ 47 w 118"/>
                <a:gd name="T29" fmla="*/ 70 h 78"/>
                <a:gd name="T30" fmla="*/ 35 w 118"/>
                <a:gd name="T31" fmla="*/ 74 h 78"/>
                <a:gd name="T32" fmla="*/ 23 w 118"/>
                <a:gd name="T33" fmla="*/ 76 h 78"/>
                <a:gd name="T34" fmla="*/ 18 w 118"/>
                <a:gd name="T35" fmla="*/ 77 h 78"/>
                <a:gd name="T36" fmla="*/ 14 w 118"/>
                <a:gd name="T37" fmla="*/ 77 h 78"/>
                <a:gd name="T38" fmla="*/ 6 w 118"/>
                <a:gd name="T39" fmla="*/ 78 h 78"/>
                <a:gd name="T40" fmla="*/ 0 w 118"/>
                <a:gd name="T41" fmla="*/ 78 h 78"/>
                <a:gd name="T42" fmla="*/ 6 w 118"/>
                <a:gd name="T43" fmla="*/ 76 h 78"/>
                <a:gd name="T44" fmla="*/ 13 w 118"/>
                <a:gd name="T45" fmla="*/ 74 h 78"/>
                <a:gd name="T46" fmla="*/ 18 w 118"/>
                <a:gd name="T47" fmla="*/ 73 h 78"/>
                <a:gd name="T48" fmla="*/ 22 w 118"/>
                <a:gd name="T49" fmla="*/ 72 h 78"/>
                <a:gd name="T50" fmla="*/ 33 w 118"/>
                <a:gd name="T51" fmla="*/ 69 h 78"/>
                <a:gd name="T52" fmla="*/ 45 w 118"/>
                <a:gd name="T53" fmla="*/ 64 h 78"/>
                <a:gd name="T54" fmla="*/ 57 w 118"/>
                <a:gd name="T55" fmla="*/ 59 h 78"/>
                <a:gd name="T56" fmla="*/ 63 w 118"/>
                <a:gd name="T57" fmla="*/ 56 h 78"/>
                <a:gd name="T58" fmla="*/ 69 w 118"/>
                <a:gd name="T59" fmla="*/ 52 h 78"/>
                <a:gd name="T60" fmla="*/ 80 w 118"/>
                <a:gd name="T61" fmla="*/ 45 h 78"/>
                <a:gd name="T62" fmla="*/ 90 w 118"/>
                <a:gd name="T63" fmla="*/ 36 h 78"/>
                <a:gd name="T64" fmla="*/ 95 w 118"/>
                <a:gd name="T65" fmla="*/ 32 h 78"/>
                <a:gd name="T66" fmla="*/ 99 w 118"/>
                <a:gd name="T67" fmla="*/ 28 h 78"/>
                <a:gd name="T68" fmla="*/ 102 w 118"/>
                <a:gd name="T69" fmla="*/ 23 h 78"/>
                <a:gd name="T70" fmla="*/ 106 w 118"/>
                <a:gd name="T71" fmla="*/ 19 h 78"/>
                <a:gd name="T72" fmla="*/ 111 w 118"/>
                <a:gd name="T73" fmla="*/ 12 h 78"/>
                <a:gd name="T74" fmla="*/ 115 w 118"/>
                <a:gd name="T75" fmla="*/ 5 h 78"/>
                <a:gd name="T76" fmla="*/ 117 w 118"/>
                <a:gd name="T77" fmla="*/ 1 h 78"/>
                <a:gd name="T78" fmla="*/ 118 w 118"/>
                <a:gd name="T7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8" h="78">
                  <a:moveTo>
                    <a:pt x="118" y="0"/>
                  </a:moveTo>
                  <a:cubicBezTo>
                    <a:pt x="118" y="0"/>
                    <a:pt x="118" y="2"/>
                    <a:pt x="116" y="6"/>
                  </a:cubicBezTo>
                  <a:cubicBezTo>
                    <a:pt x="116" y="8"/>
                    <a:pt x="115" y="10"/>
                    <a:pt x="114" y="13"/>
                  </a:cubicBezTo>
                  <a:cubicBezTo>
                    <a:pt x="113" y="16"/>
                    <a:pt x="111" y="19"/>
                    <a:pt x="109" y="22"/>
                  </a:cubicBezTo>
                  <a:cubicBezTo>
                    <a:pt x="108" y="25"/>
                    <a:pt x="106" y="28"/>
                    <a:pt x="103" y="31"/>
                  </a:cubicBezTo>
                  <a:cubicBezTo>
                    <a:pt x="102" y="33"/>
                    <a:pt x="101" y="35"/>
                    <a:pt x="99" y="36"/>
                  </a:cubicBezTo>
                  <a:cubicBezTo>
                    <a:pt x="98" y="38"/>
                    <a:pt x="96" y="40"/>
                    <a:pt x="95" y="41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88" y="47"/>
                    <a:pt x="86" y="49"/>
                    <a:pt x="84" y="51"/>
                  </a:cubicBezTo>
                  <a:cubicBezTo>
                    <a:pt x="80" y="53"/>
                    <a:pt x="77" y="56"/>
                    <a:pt x="73" y="59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4" y="63"/>
                    <a:pt x="62" y="64"/>
                    <a:pt x="60" y="65"/>
                  </a:cubicBezTo>
                  <a:cubicBezTo>
                    <a:pt x="58" y="66"/>
                    <a:pt x="56" y="67"/>
                    <a:pt x="53" y="68"/>
                  </a:cubicBezTo>
                  <a:cubicBezTo>
                    <a:pt x="51" y="69"/>
                    <a:pt x="49" y="70"/>
                    <a:pt x="47" y="70"/>
                  </a:cubicBezTo>
                  <a:cubicBezTo>
                    <a:pt x="43" y="72"/>
                    <a:pt x="39" y="73"/>
                    <a:pt x="35" y="74"/>
                  </a:cubicBezTo>
                  <a:cubicBezTo>
                    <a:pt x="31" y="75"/>
                    <a:pt x="27" y="75"/>
                    <a:pt x="23" y="76"/>
                  </a:cubicBezTo>
                  <a:cubicBezTo>
                    <a:pt x="22" y="76"/>
                    <a:pt x="20" y="77"/>
                    <a:pt x="18" y="77"/>
                  </a:cubicBezTo>
                  <a:cubicBezTo>
                    <a:pt x="17" y="77"/>
                    <a:pt x="15" y="77"/>
                    <a:pt x="14" y="77"/>
                  </a:cubicBezTo>
                  <a:cubicBezTo>
                    <a:pt x="11" y="77"/>
                    <a:pt x="8" y="78"/>
                    <a:pt x="6" y="78"/>
                  </a:cubicBezTo>
                  <a:cubicBezTo>
                    <a:pt x="2" y="78"/>
                    <a:pt x="0" y="78"/>
                    <a:pt x="0" y="78"/>
                  </a:cubicBezTo>
                  <a:cubicBezTo>
                    <a:pt x="0" y="78"/>
                    <a:pt x="2" y="77"/>
                    <a:pt x="6" y="76"/>
                  </a:cubicBezTo>
                  <a:cubicBezTo>
                    <a:pt x="8" y="76"/>
                    <a:pt x="11" y="75"/>
                    <a:pt x="13" y="74"/>
                  </a:cubicBezTo>
                  <a:cubicBezTo>
                    <a:pt x="15" y="74"/>
                    <a:pt x="16" y="74"/>
                    <a:pt x="18" y="73"/>
                  </a:cubicBezTo>
                  <a:cubicBezTo>
                    <a:pt x="19" y="73"/>
                    <a:pt x="21" y="72"/>
                    <a:pt x="22" y="72"/>
                  </a:cubicBezTo>
                  <a:cubicBezTo>
                    <a:pt x="26" y="71"/>
                    <a:pt x="29" y="70"/>
                    <a:pt x="33" y="69"/>
                  </a:cubicBezTo>
                  <a:cubicBezTo>
                    <a:pt x="37" y="67"/>
                    <a:pt x="41" y="66"/>
                    <a:pt x="45" y="64"/>
                  </a:cubicBezTo>
                  <a:cubicBezTo>
                    <a:pt x="49" y="63"/>
                    <a:pt x="53" y="60"/>
                    <a:pt x="57" y="59"/>
                  </a:cubicBezTo>
                  <a:cubicBezTo>
                    <a:pt x="59" y="58"/>
                    <a:pt x="61" y="57"/>
                    <a:pt x="63" y="56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73" y="50"/>
                    <a:pt x="76" y="47"/>
                    <a:pt x="80" y="45"/>
                  </a:cubicBezTo>
                  <a:cubicBezTo>
                    <a:pt x="83" y="42"/>
                    <a:pt x="87" y="39"/>
                    <a:pt x="90" y="36"/>
                  </a:cubicBezTo>
                  <a:cubicBezTo>
                    <a:pt x="92" y="35"/>
                    <a:pt x="93" y="34"/>
                    <a:pt x="95" y="32"/>
                  </a:cubicBezTo>
                  <a:cubicBezTo>
                    <a:pt x="96" y="31"/>
                    <a:pt x="97" y="29"/>
                    <a:pt x="99" y="28"/>
                  </a:cubicBezTo>
                  <a:cubicBezTo>
                    <a:pt x="100" y="26"/>
                    <a:pt x="101" y="25"/>
                    <a:pt x="102" y="23"/>
                  </a:cubicBezTo>
                  <a:cubicBezTo>
                    <a:pt x="104" y="22"/>
                    <a:pt x="105" y="21"/>
                    <a:pt x="106" y="19"/>
                  </a:cubicBezTo>
                  <a:cubicBezTo>
                    <a:pt x="108" y="17"/>
                    <a:pt x="110" y="14"/>
                    <a:pt x="111" y="12"/>
                  </a:cubicBezTo>
                  <a:cubicBezTo>
                    <a:pt x="113" y="9"/>
                    <a:pt x="114" y="7"/>
                    <a:pt x="115" y="5"/>
                  </a:cubicBezTo>
                  <a:cubicBezTo>
                    <a:pt x="116" y="4"/>
                    <a:pt x="117" y="2"/>
                    <a:pt x="117" y="1"/>
                  </a:cubicBezTo>
                  <a:cubicBezTo>
                    <a:pt x="118" y="0"/>
                    <a:pt x="118" y="0"/>
                    <a:pt x="118" y="0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0"/>
            <p:cNvSpPr>
              <a:spLocks/>
            </p:cNvSpPr>
            <p:nvPr/>
          </p:nvSpPr>
          <p:spPr bwMode="auto">
            <a:xfrm>
              <a:off x="4672013" y="5592763"/>
              <a:ext cx="203200" cy="347662"/>
            </a:xfrm>
            <a:custGeom>
              <a:avLst/>
              <a:gdLst>
                <a:gd name="T0" fmla="*/ 4 w 80"/>
                <a:gd name="T1" fmla="*/ 0 h 136"/>
                <a:gd name="T2" fmla="*/ 5 w 80"/>
                <a:gd name="T3" fmla="*/ 26 h 136"/>
                <a:gd name="T4" fmla="*/ 9 w 80"/>
                <a:gd name="T5" fmla="*/ 53 h 136"/>
                <a:gd name="T6" fmla="*/ 13 w 80"/>
                <a:gd name="T7" fmla="*/ 67 h 136"/>
                <a:gd name="T8" fmla="*/ 19 w 80"/>
                <a:gd name="T9" fmla="*/ 81 h 136"/>
                <a:gd name="T10" fmla="*/ 27 w 80"/>
                <a:gd name="T11" fmla="*/ 95 h 136"/>
                <a:gd name="T12" fmla="*/ 36 w 80"/>
                <a:gd name="T13" fmla="*/ 106 h 136"/>
                <a:gd name="T14" fmla="*/ 46 w 80"/>
                <a:gd name="T15" fmla="*/ 116 h 136"/>
                <a:gd name="T16" fmla="*/ 57 w 80"/>
                <a:gd name="T17" fmla="*/ 124 h 136"/>
                <a:gd name="T18" fmla="*/ 66 w 80"/>
                <a:gd name="T19" fmla="*/ 129 h 136"/>
                <a:gd name="T20" fmla="*/ 73 w 80"/>
                <a:gd name="T21" fmla="*/ 133 h 136"/>
                <a:gd name="T22" fmla="*/ 80 w 80"/>
                <a:gd name="T23" fmla="*/ 136 h 136"/>
                <a:gd name="T24" fmla="*/ 73 w 80"/>
                <a:gd name="T25" fmla="*/ 134 h 136"/>
                <a:gd name="T26" fmla="*/ 65 w 80"/>
                <a:gd name="T27" fmla="*/ 132 h 136"/>
                <a:gd name="T28" fmla="*/ 54 w 80"/>
                <a:gd name="T29" fmla="*/ 127 h 136"/>
                <a:gd name="T30" fmla="*/ 49 w 80"/>
                <a:gd name="T31" fmla="*/ 124 h 136"/>
                <a:gd name="T32" fmla="*/ 43 w 80"/>
                <a:gd name="T33" fmla="*/ 120 h 136"/>
                <a:gd name="T34" fmla="*/ 32 w 80"/>
                <a:gd name="T35" fmla="*/ 111 h 136"/>
                <a:gd name="T36" fmla="*/ 21 w 80"/>
                <a:gd name="T37" fmla="*/ 99 h 136"/>
                <a:gd name="T38" fmla="*/ 13 w 80"/>
                <a:gd name="T39" fmla="*/ 85 h 136"/>
                <a:gd name="T40" fmla="*/ 6 w 80"/>
                <a:gd name="T41" fmla="*/ 70 h 136"/>
                <a:gd name="T42" fmla="*/ 3 w 80"/>
                <a:gd name="T43" fmla="*/ 54 h 136"/>
                <a:gd name="T44" fmla="*/ 1 w 80"/>
                <a:gd name="T45" fmla="*/ 40 h 136"/>
                <a:gd name="T46" fmla="*/ 0 w 80"/>
                <a:gd name="T47" fmla="*/ 26 h 136"/>
                <a:gd name="T48" fmla="*/ 2 w 80"/>
                <a:gd name="T49" fmla="*/ 7 h 136"/>
                <a:gd name="T50" fmla="*/ 4 w 80"/>
                <a:gd name="T51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" h="136">
                  <a:moveTo>
                    <a:pt x="4" y="0"/>
                  </a:moveTo>
                  <a:cubicBezTo>
                    <a:pt x="4" y="0"/>
                    <a:pt x="3" y="10"/>
                    <a:pt x="5" y="26"/>
                  </a:cubicBezTo>
                  <a:cubicBezTo>
                    <a:pt x="6" y="34"/>
                    <a:pt x="7" y="43"/>
                    <a:pt x="9" y="53"/>
                  </a:cubicBezTo>
                  <a:cubicBezTo>
                    <a:pt x="10" y="58"/>
                    <a:pt x="12" y="62"/>
                    <a:pt x="13" y="67"/>
                  </a:cubicBezTo>
                  <a:cubicBezTo>
                    <a:pt x="15" y="72"/>
                    <a:pt x="17" y="77"/>
                    <a:pt x="19" y="81"/>
                  </a:cubicBezTo>
                  <a:cubicBezTo>
                    <a:pt x="22" y="86"/>
                    <a:pt x="24" y="90"/>
                    <a:pt x="27" y="95"/>
                  </a:cubicBezTo>
                  <a:cubicBezTo>
                    <a:pt x="30" y="99"/>
                    <a:pt x="33" y="103"/>
                    <a:pt x="36" y="106"/>
                  </a:cubicBezTo>
                  <a:cubicBezTo>
                    <a:pt x="40" y="110"/>
                    <a:pt x="43" y="113"/>
                    <a:pt x="46" y="116"/>
                  </a:cubicBezTo>
                  <a:cubicBezTo>
                    <a:pt x="50" y="119"/>
                    <a:pt x="53" y="121"/>
                    <a:pt x="57" y="124"/>
                  </a:cubicBezTo>
                  <a:cubicBezTo>
                    <a:pt x="60" y="126"/>
                    <a:pt x="63" y="128"/>
                    <a:pt x="66" y="129"/>
                  </a:cubicBezTo>
                  <a:cubicBezTo>
                    <a:pt x="69" y="131"/>
                    <a:pt x="71" y="132"/>
                    <a:pt x="73" y="133"/>
                  </a:cubicBezTo>
                  <a:cubicBezTo>
                    <a:pt x="77" y="135"/>
                    <a:pt x="80" y="136"/>
                    <a:pt x="80" y="136"/>
                  </a:cubicBezTo>
                  <a:cubicBezTo>
                    <a:pt x="80" y="136"/>
                    <a:pt x="77" y="136"/>
                    <a:pt x="73" y="134"/>
                  </a:cubicBezTo>
                  <a:cubicBezTo>
                    <a:pt x="70" y="134"/>
                    <a:pt x="68" y="133"/>
                    <a:pt x="65" y="132"/>
                  </a:cubicBezTo>
                  <a:cubicBezTo>
                    <a:pt x="61" y="131"/>
                    <a:pt x="58" y="129"/>
                    <a:pt x="54" y="127"/>
                  </a:cubicBezTo>
                  <a:cubicBezTo>
                    <a:pt x="53" y="126"/>
                    <a:pt x="51" y="125"/>
                    <a:pt x="49" y="124"/>
                  </a:cubicBezTo>
                  <a:cubicBezTo>
                    <a:pt x="47" y="123"/>
                    <a:pt x="45" y="122"/>
                    <a:pt x="43" y="120"/>
                  </a:cubicBezTo>
                  <a:cubicBezTo>
                    <a:pt x="39" y="118"/>
                    <a:pt x="35" y="115"/>
                    <a:pt x="32" y="111"/>
                  </a:cubicBezTo>
                  <a:cubicBezTo>
                    <a:pt x="28" y="107"/>
                    <a:pt x="24" y="103"/>
                    <a:pt x="21" y="99"/>
                  </a:cubicBezTo>
                  <a:cubicBezTo>
                    <a:pt x="18" y="94"/>
                    <a:pt x="15" y="90"/>
                    <a:pt x="13" y="85"/>
                  </a:cubicBezTo>
                  <a:cubicBezTo>
                    <a:pt x="10" y="80"/>
                    <a:pt x="8" y="75"/>
                    <a:pt x="6" y="70"/>
                  </a:cubicBezTo>
                  <a:cubicBezTo>
                    <a:pt x="5" y="64"/>
                    <a:pt x="3" y="59"/>
                    <a:pt x="3" y="54"/>
                  </a:cubicBezTo>
                  <a:cubicBezTo>
                    <a:pt x="2" y="49"/>
                    <a:pt x="1" y="44"/>
                    <a:pt x="1" y="40"/>
                  </a:cubicBezTo>
                  <a:cubicBezTo>
                    <a:pt x="0" y="35"/>
                    <a:pt x="0" y="30"/>
                    <a:pt x="0" y="26"/>
                  </a:cubicBezTo>
                  <a:cubicBezTo>
                    <a:pt x="1" y="18"/>
                    <a:pt x="2" y="12"/>
                    <a:pt x="2" y="7"/>
                  </a:cubicBezTo>
                  <a:cubicBezTo>
                    <a:pt x="3" y="2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1"/>
            <p:cNvSpPr>
              <a:spLocks/>
            </p:cNvSpPr>
            <p:nvPr/>
          </p:nvSpPr>
          <p:spPr bwMode="auto">
            <a:xfrm>
              <a:off x="4941888" y="5481638"/>
              <a:ext cx="125413" cy="152400"/>
            </a:xfrm>
            <a:custGeom>
              <a:avLst/>
              <a:gdLst>
                <a:gd name="T0" fmla="*/ 43 w 49"/>
                <a:gd name="T1" fmla="*/ 30 h 60"/>
                <a:gd name="T2" fmla="*/ 39 w 49"/>
                <a:gd name="T3" fmla="*/ 7 h 60"/>
                <a:gd name="T4" fmla="*/ 29 w 49"/>
                <a:gd name="T5" fmla="*/ 11 h 60"/>
                <a:gd name="T6" fmla="*/ 24 w 49"/>
                <a:gd name="T7" fmla="*/ 1 h 60"/>
                <a:gd name="T8" fmla="*/ 7 w 49"/>
                <a:gd name="T9" fmla="*/ 13 h 60"/>
                <a:gd name="T10" fmla="*/ 6 w 49"/>
                <a:gd name="T11" fmla="*/ 55 h 60"/>
                <a:gd name="T12" fmla="*/ 14 w 49"/>
                <a:gd name="T13" fmla="*/ 48 h 60"/>
                <a:gd name="T14" fmla="*/ 22 w 49"/>
                <a:gd name="T15" fmla="*/ 29 h 60"/>
                <a:gd name="T16" fmla="*/ 20 w 49"/>
                <a:gd name="T17" fmla="*/ 23 h 60"/>
                <a:gd name="T18" fmla="*/ 25 w 49"/>
                <a:gd name="T19" fmla="*/ 21 h 60"/>
                <a:gd name="T20" fmla="*/ 28 w 49"/>
                <a:gd name="T21" fmla="*/ 27 h 60"/>
                <a:gd name="T22" fmla="*/ 23 w 49"/>
                <a:gd name="T23" fmla="*/ 29 h 60"/>
                <a:gd name="T24" fmla="*/ 15 w 49"/>
                <a:gd name="T25" fmla="*/ 48 h 60"/>
                <a:gd name="T26" fmla="*/ 17 w 49"/>
                <a:gd name="T27" fmla="*/ 60 h 60"/>
                <a:gd name="T28" fmla="*/ 43 w 49"/>
                <a:gd name="T29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" h="60">
                  <a:moveTo>
                    <a:pt x="43" y="30"/>
                  </a:moveTo>
                  <a:cubicBezTo>
                    <a:pt x="49" y="15"/>
                    <a:pt x="39" y="7"/>
                    <a:pt x="39" y="7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14" y="0"/>
                    <a:pt x="7" y="13"/>
                  </a:cubicBezTo>
                  <a:cubicBezTo>
                    <a:pt x="0" y="25"/>
                    <a:pt x="6" y="55"/>
                    <a:pt x="6" y="55"/>
                  </a:cubicBezTo>
                  <a:cubicBezTo>
                    <a:pt x="6" y="55"/>
                    <a:pt x="7" y="46"/>
                    <a:pt x="14" y="48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0" y="28"/>
                    <a:pt x="19" y="25"/>
                    <a:pt x="20" y="23"/>
                  </a:cubicBezTo>
                  <a:cubicBezTo>
                    <a:pt x="20" y="21"/>
                    <a:pt x="23" y="20"/>
                    <a:pt x="25" y="21"/>
                  </a:cubicBezTo>
                  <a:cubicBezTo>
                    <a:pt x="28" y="22"/>
                    <a:pt x="29" y="24"/>
                    <a:pt x="28" y="27"/>
                  </a:cubicBezTo>
                  <a:cubicBezTo>
                    <a:pt x="27" y="29"/>
                    <a:pt x="25" y="30"/>
                    <a:pt x="23" y="29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22" y="51"/>
                    <a:pt x="17" y="60"/>
                    <a:pt x="17" y="60"/>
                  </a:cubicBezTo>
                  <a:cubicBezTo>
                    <a:pt x="17" y="60"/>
                    <a:pt x="37" y="46"/>
                    <a:pt x="43" y="30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2"/>
            <p:cNvSpPr>
              <a:spLocks/>
            </p:cNvSpPr>
            <p:nvPr/>
          </p:nvSpPr>
          <p:spPr bwMode="auto">
            <a:xfrm>
              <a:off x="4987925" y="5588000"/>
              <a:ext cx="144463" cy="109537"/>
            </a:xfrm>
            <a:custGeom>
              <a:avLst/>
              <a:gdLst>
                <a:gd name="T0" fmla="*/ 38 w 57"/>
                <a:gd name="T1" fmla="*/ 42 h 43"/>
                <a:gd name="T2" fmla="*/ 57 w 57"/>
                <a:gd name="T3" fmla="*/ 28 h 43"/>
                <a:gd name="T4" fmla="*/ 49 w 57"/>
                <a:gd name="T5" fmla="*/ 20 h 43"/>
                <a:gd name="T6" fmla="*/ 56 w 57"/>
                <a:gd name="T7" fmla="*/ 12 h 43"/>
                <a:gd name="T8" fmla="*/ 38 w 57"/>
                <a:gd name="T9" fmla="*/ 1 h 43"/>
                <a:gd name="T10" fmla="*/ 0 w 57"/>
                <a:gd name="T11" fmla="*/ 18 h 43"/>
                <a:gd name="T12" fmla="*/ 10 w 57"/>
                <a:gd name="T13" fmla="*/ 23 h 43"/>
                <a:gd name="T14" fmla="*/ 30 w 57"/>
                <a:gd name="T15" fmla="*/ 21 h 43"/>
                <a:gd name="T16" fmla="*/ 34 w 57"/>
                <a:gd name="T17" fmla="*/ 17 h 43"/>
                <a:gd name="T18" fmla="*/ 39 w 57"/>
                <a:gd name="T19" fmla="*/ 21 h 43"/>
                <a:gd name="T20" fmla="*/ 34 w 57"/>
                <a:gd name="T21" fmla="*/ 26 h 43"/>
                <a:gd name="T22" fmla="*/ 30 w 57"/>
                <a:gd name="T23" fmla="*/ 22 h 43"/>
                <a:gd name="T24" fmla="*/ 10 w 57"/>
                <a:gd name="T25" fmla="*/ 24 h 43"/>
                <a:gd name="T26" fmla="*/ 0 w 57"/>
                <a:gd name="T27" fmla="*/ 31 h 43"/>
                <a:gd name="T28" fmla="*/ 38 w 57"/>
                <a:gd name="T29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43">
                  <a:moveTo>
                    <a:pt x="38" y="42"/>
                  </a:moveTo>
                  <a:cubicBezTo>
                    <a:pt x="54" y="41"/>
                    <a:pt x="57" y="28"/>
                    <a:pt x="57" y="28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12"/>
                    <a:pt x="53" y="2"/>
                    <a:pt x="38" y="1"/>
                  </a:cubicBezTo>
                  <a:cubicBezTo>
                    <a:pt x="24" y="0"/>
                    <a:pt x="0" y="18"/>
                    <a:pt x="0" y="18"/>
                  </a:cubicBezTo>
                  <a:cubicBezTo>
                    <a:pt x="0" y="18"/>
                    <a:pt x="9" y="16"/>
                    <a:pt x="10" y="23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19"/>
                    <a:pt x="32" y="17"/>
                    <a:pt x="34" y="17"/>
                  </a:cubicBezTo>
                  <a:cubicBezTo>
                    <a:pt x="36" y="17"/>
                    <a:pt x="39" y="19"/>
                    <a:pt x="39" y="21"/>
                  </a:cubicBezTo>
                  <a:cubicBezTo>
                    <a:pt x="39" y="24"/>
                    <a:pt x="37" y="26"/>
                    <a:pt x="34" y="26"/>
                  </a:cubicBezTo>
                  <a:cubicBezTo>
                    <a:pt x="32" y="26"/>
                    <a:pt x="30" y="25"/>
                    <a:pt x="30" y="22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31"/>
                    <a:pt x="0" y="31"/>
                    <a:pt x="0" y="31"/>
                  </a:cubicBezTo>
                  <a:cubicBezTo>
                    <a:pt x="0" y="31"/>
                    <a:pt x="21" y="43"/>
                    <a:pt x="38" y="42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3"/>
            <p:cNvSpPr>
              <a:spLocks/>
            </p:cNvSpPr>
            <p:nvPr/>
          </p:nvSpPr>
          <p:spPr bwMode="auto">
            <a:xfrm>
              <a:off x="4818063" y="5502275"/>
              <a:ext cx="136525" cy="142875"/>
            </a:xfrm>
            <a:custGeom>
              <a:avLst/>
              <a:gdLst>
                <a:gd name="T0" fmla="*/ 11 w 54"/>
                <a:gd name="T1" fmla="*/ 39 h 56"/>
                <a:gd name="T2" fmla="*/ 6 w 54"/>
                <a:gd name="T3" fmla="*/ 16 h 56"/>
                <a:gd name="T4" fmla="*/ 17 w 54"/>
                <a:gd name="T5" fmla="*/ 16 h 56"/>
                <a:gd name="T6" fmla="*/ 18 w 54"/>
                <a:gd name="T7" fmla="*/ 4 h 56"/>
                <a:gd name="T8" fmla="*/ 38 w 54"/>
                <a:gd name="T9" fmla="*/ 9 h 56"/>
                <a:gd name="T10" fmla="*/ 54 w 54"/>
                <a:gd name="T11" fmla="*/ 48 h 56"/>
                <a:gd name="T12" fmla="*/ 44 w 54"/>
                <a:gd name="T13" fmla="*/ 44 h 56"/>
                <a:gd name="T14" fmla="*/ 31 w 54"/>
                <a:gd name="T15" fmla="*/ 29 h 56"/>
                <a:gd name="T16" fmla="*/ 30 w 54"/>
                <a:gd name="T17" fmla="*/ 23 h 56"/>
                <a:gd name="T18" fmla="*/ 24 w 54"/>
                <a:gd name="T19" fmla="*/ 23 h 56"/>
                <a:gd name="T20" fmla="*/ 24 w 54"/>
                <a:gd name="T21" fmla="*/ 30 h 56"/>
                <a:gd name="T22" fmla="*/ 30 w 54"/>
                <a:gd name="T23" fmla="*/ 30 h 56"/>
                <a:gd name="T24" fmla="*/ 43 w 54"/>
                <a:gd name="T25" fmla="*/ 45 h 56"/>
                <a:gd name="T26" fmla="*/ 45 w 54"/>
                <a:gd name="T27" fmla="*/ 56 h 56"/>
                <a:gd name="T28" fmla="*/ 11 w 54"/>
                <a:gd name="T29" fmla="*/ 3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56">
                  <a:moveTo>
                    <a:pt x="11" y="39"/>
                  </a:moveTo>
                  <a:cubicBezTo>
                    <a:pt x="0" y="27"/>
                    <a:pt x="6" y="16"/>
                    <a:pt x="6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27" y="0"/>
                    <a:pt x="38" y="9"/>
                  </a:cubicBezTo>
                  <a:cubicBezTo>
                    <a:pt x="49" y="18"/>
                    <a:pt x="54" y="48"/>
                    <a:pt x="54" y="48"/>
                  </a:cubicBezTo>
                  <a:cubicBezTo>
                    <a:pt x="54" y="48"/>
                    <a:pt x="50" y="40"/>
                    <a:pt x="44" y="44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2" y="28"/>
                    <a:pt x="32" y="25"/>
                    <a:pt x="30" y="23"/>
                  </a:cubicBezTo>
                  <a:cubicBezTo>
                    <a:pt x="29" y="22"/>
                    <a:pt x="26" y="21"/>
                    <a:pt x="24" y="23"/>
                  </a:cubicBezTo>
                  <a:cubicBezTo>
                    <a:pt x="22" y="25"/>
                    <a:pt x="22" y="28"/>
                    <a:pt x="24" y="30"/>
                  </a:cubicBezTo>
                  <a:cubicBezTo>
                    <a:pt x="25" y="31"/>
                    <a:pt x="28" y="31"/>
                    <a:pt x="30" y="30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38" y="50"/>
                    <a:pt x="45" y="56"/>
                    <a:pt x="45" y="56"/>
                  </a:cubicBezTo>
                  <a:cubicBezTo>
                    <a:pt x="45" y="56"/>
                    <a:pt x="22" y="51"/>
                    <a:pt x="11" y="39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4"/>
            <p:cNvSpPr>
              <a:spLocks/>
            </p:cNvSpPr>
            <p:nvPr/>
          </p:nvSpPr>
          <p:spPr bwMode="auto">
            <a:xfrm>
              <a:off x="4805363" y="5646738"/>
              <a:ext cx="144463" cy="138112"/>
            </a:xfrm>
            <a:custGeom>
              <a:avLst/>
              <a:gdLst>
                <a:gd name="T0" fmla="*/ 13 w 57"/>
                <a:gd name="T1" fmla="*/ 13 h 54"/>
                <a:gd name="T2" fmla="*/ 5 w 57"/>
                <a:gd name="T3" fmla="*/ 35 h 54"/>
                <a:gd name="T4" fmla="*/ 16 w 57"/>
                <a:gd name="T5" fmla="*/ 36 h 54"/>
                <a:gd name="T6" fmla="*/ 16 w 57"/>
                <a:gd name="T7" fmla="*/ 48 h 54"/>
                <a:gd name="T8" fmla="*/ 36 w 57"/>
                <a:gd name="T9" fmla="*/ 46 h 54"/>
                <a:gd name="T10" fmla="*/ 57 w 57"/>
                <a:gd name="T11" fmla="*/ 10 h 54"/>
                <a:gd name="T12" fmla="*/ 47 w 57"/>
                <a:gd name="T13" fmla="*/ 12 h 54"/>
                <a:gd name="T14" fmla="*/ 31 w 57"/>
                <a:gd name="T15" fmla="*/ 25 h 54"/>
                <a:gd name="T16" fmla="*/ 30 w 57"/>
                <a:gd name="T17" fmla="*/ 31 h 54"/>
                <a:gd name="T18" fmla="*/ 24 w 57"/>
                <a:gd name="T19" fmla="*/ 30 h 54"/>
                <a:gd name="T20" fmla="*/ 24 w 57"/>
                <a:gd name="T21" fmla="*/ 24 h 54"/>
                <a:gd name="T22" fmla="*/ 30 w 57"/>
                <a:gd name="T23" fmla="*/ 24 h 54"/>
                <a:gd name="T24" fmla="*/ 46 w 57"/>
                <a:gd name="T25" fmla="*/ 11 h 54"/>
                <a:gd name="T26" fmla="*/ 50 w 57"/>
                <a:gd name="T27" fmla="*/ 0 h 54"/>
                <a:gd name="T28" fmla="*/ 13 w 57"/>
                <a:gd name="T29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54">
                  <a:moveTo>
                    <a:pt x="13" y="13"/>
                  </a:moveTo>
                  <a:cubicBezTo>
                    <a:pt x="0" y="23"/>
                    <a:pt x="5" y="35"/>
                    <a:pt x="5" y="35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24" y="54"/>
                    <a:pt x="36" y="46"/>
                  </a:cubicBezTo>
                  <a:cubicBezTo>
                    <a:pt x="48" y="38"/>
                    <a:pt x="57" y="10"/>
                    <a:pt x="57" y="10"/>
                  </a:cubicBezTo>
                  <a:cubicBezTo>
                    <a:pt x="57" y="10"/>
                    <a:pt x="52" y="17"/>
                    <a:pt x="47" y="12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2" y="27"/>
                    <a:pt x="32" y="29"/>
                    <a:pt x="30" y="31"/>
                  </a:cubicBezTo>
                  <a:cubicBezTo>
                    <a:pt x="28" y="32"/>
                    <a:pt x="25" y="32"/>
                    <a:pt x="24" y="30"/>
                  </a:cubicBezTo>
                  <a:cubicBezTo>
                    <a:pt x="22" y="28"/>
                    <a:pt x="23" y="25"/>
                    <a:pt x="24" y="24"/>
                  </a:cubicBezTo>
                  <a:cubicBezTo>
                    <a:pt x="26" y="22"/>
                    <a:pt x="29" y="22"/>
                    <a:pt x="30" y="24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1" y="5"/>
                    <a:pt x="50" y="0"/>
                    <a:pt x="50" y="0"/>
                  </a:cubicBezTo>
                  <a:cubicBezTo>
                    <a:pt x="50" y="0"/>
                    <a:pt x="25" y="2"/>
                    <a:pt x="13" y="13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5"/>
            <p:cNvSpPr>
              <a:spLocks/>
            </p:cNvSpPr>
            <p:nvPr/>
          </p:nvSpPr>
          <p:spPr bwMode="auto">
            <a:xfrm>
              <a:off x="4919663" y="5670550"/>
              <a:ext cx="111125" cy="147637"/>
            </a:xfrm>
            <a:custGeom>
              <a:avLst/>
              <a:gdLst>
                <a:gd name="T0" fmla="*/ 43 w 44"/>
                <a:gd name="T1" fmla="*/ 36 h 58"/>
                <a:gd name="T2" fmla="*/ 32 w 44"/>
                <a:gd name="T3" fmla="*/ 56 h 58"/>
                <a:gd name="T4" fmla="*/ 24 w 44"/>
                <a:gd name="T5" fmla="*/ 49 h 58"/>
                <a:gd name="T6" fmla="*/ 16 w 44"/>
                <a:gd name="T7" fmla="*/ 58 h 58"/>
                <a:gd name="T8" fmla="*/ 3 w 44"/>
                <a:gd name="T9" fmla="*/ 41 h 58"/>
                <a:gd name="T10" fmla="*/ 15 w 44"/>
                <a:gd name="T11" fmla="*/ 1 h 58"/>
                <a:gd name="T12" fmla="*/ 21 w 44"/>
                <a:gd name="T13" fmla="*/ 10 h 58"/>
                <a:gd name="T14" fmla="*/ 22 w 44"/>
                <a:gd name="T15" fmla="*/ 30 h 58"/>
                <a:gd name="T16" fmla="*/ 18 w 44"/>
                <a:gd name="T17" fmla="*/ 35 h 58"/>
                <a:gd name="T18" fmla="*/ 23 w 44"/>
                <a:gd name="T19" fmla="*/ 39 h 58"/>
                <a:gd name="T20" fmla="*/ 27 w 44"/>
                <a:gd name="T21" fmla="*/ 34 h 58"/>
                <a:gd name="T22" fmla="*/ 23 w 44"/>
                <a:gd name="T23" fmla="*/ 30 h 58"/>
                <a:gd name="T24" fmla="*/ 22 w 44"/>
                <a:gd name="T25" fmla="*/ 10 h 58"/>
                <a:gd name="T26" fmla="*/ 27 w 44"/>
                <a:gd name="T27" fmla="*/ 0 h 58"/>
                <a:gd name="T28" fmla="*/ 43 w 44"/>
                <a:gd name="T29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" h="58">
                  <a:moveTo>
                    <a:pt x="43" y="36"/>
                  </a:moveTo>
                  <a:cubicBezTo>
                    <a:pt x="44" y="52"/>
                    <a:pt x="32" y="56"/>
                    <a:pt x="32" y="56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6" y="56"/>
                    <a:pt x="3" y="41"/>
                  </a:cubicBezTo>
                  <a:cubicBezTo>
                    <a:pt x="0" y="27"/>
                    <a:pt x="15" y="1"/>
                    <a:pt x="15" y="1"/>
                  </a:cubicBezTo>
                  <a:cubicBezTo>
                    <a:pt x="15" y="1"/>
                    <a:pt x="13" y="10"/>
                    <a:pt x="21" y="1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31"/>
                    <a:pt x="18" y="33"/>
                    <a:pt x="18" y="35"/>
                  </a:cubicBezTo>
                  <a:cubicBezTo>
                    <a:pt x="18" y="38"/>
                    <a:pt x="21" y="39"/>
                    <a:pt x="23" y="39"/>
                  </a:cubicBezTo>
                  <a:cubicBezTo>
                    <a:pt x="26" y="39"/>
                    <a:pt x="27" y="37"/>
                    <a:pt x="27" y="34"/>
                  </a:cubicBezTo>
                  <a:cubicBezTo>
                    <a:pt x="27" y="32"/>
                    <a:pt x="25" y="30"/>
                    <a:pt x="23" y="3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9" y="10"/>
                    <a:pt x="27" y="0"/>
                    <a:pt x="27" y="0"/>
                  </a:cubicBezTo>
                  <a:cubicBezTo>
                    <a:pt x="27" y="0"/>
                    <a:pt x="42" y="19"/>
                    <a:pt x="43" y="36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6"/>
            <p:cNvSpPr>
              <a:spLocks/>
            </p:cNvSpPr>
            <p:nvPr/>
          </p:nvSpPr>
          <p:spPr bwMode="auto">
            <a:xfrm>
              <a:off x="5119688" y="5372100"/>
              <a:ext cx="76200" cy="79375"/>
            </a:xfrm>
            <a:custGeom>
              <a:avLst/>
              <a:gdLst>
                <a:gd name="T0" fmla="*/ 22 w 30"/>
                <a:gd name="T1" fmla="*/ 7 h 31"/>
                <a:gd name="T2" fmla="*/ 9 w 30"/>
                <a:gd name="T3" fmla="*/ 3 h 31"/>
                <a:gd name="T4" fmla="*/ 9 w 30"/>
                <a:gd name="T5" fmla="*/ 9 h 31"/>
                <a:gd name="T6" fmla="*/ 3 w 30"/>
                <a:gd name="T7" fmla="*/ 9 h 31"/>
                <a:gd name="T8" fmla="*/ 4 w 30"/>
                <a:gd name="T9" fmla="*/ 20 h 31"/>
                <a:gd name="T10" fmla="*/ 25 w 30"/>
                <a:gd name="T11" fmla="*/ 31 h 31"/>
                <a:gd name="T12" fmla="*/ 23 w 30"/>
                <a:gd name="T13" fmla="*/ 25 h 31"/>
                <a:gd name="T14" fmla="*/ 16 w 30"/>
                <a:gd name="T15" fmla="*/ 17 h 31"/>
                <a:gd name="T16" fmla="*/ 13 w 30"/>
                <a:gd name="T17" fmla="*/ 17 h 31"/>
                <a:gd name="T18" fmla="*/ 13 w 30"/>
                <a:gd name="T19" fmla="*/ 13 h 31"/>
                <a:gd name="T20" fmla="*/ 16 w 30"/>
                <a:gd name="T21" fmla="*/ 13 h 31"/>
                <a:gd name="T22" fmla="*/ 16 w 30"/>
                <a:gd name="T23" fmla="*/ 17 h 31"/>
                <a:gd name="T24" fmla="*/ 24 w 30"/>
                <a:gd name="T25" fmla="*/ 25 h 31"/>
                <a:gd name="T26" fmla="*/ 30 w 30"/>
                <a:gd name="T27" fmla="*/ 26 h 31"/>
                <a:gd name="T28" fmla="*/ 22 w 30"/>
                <a:gd name="T2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" h="31">
                  <a:moveTo>
                    <a:pt x="22" y="7"/>
                  </a:moveTo>
                  <a:cubicBezTo>
                    <a:pt x="16" y="0"/>
                    <a:pt x="9" y="3"/>
                    <a:pt x="9" y="3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0" y="14"/>
                    <a:pt x="4" y="20"/>
                  </a:cubicBezTo>
                  <a:cubicBezTo>
                    <a:pt x="9" y="27"/>
                    <a:pt x="25" y="31"/>
                    <a:pt x="25" y="31"/>
                  </a:cubicBezTo>
                  <a:cubicBezTo>
                    <a:pt x="25" y="31"/>
                    <a:pt x="21" y="28"/>
                    <a:pt x="23" y="25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8"/>
                    <a:pt x="13" y="18"/>
                    <a:pt x="13" y="17"/>
                  </a:cubicBezTo>
                  <a:cubicBezTo>
                    <a:pt x="12" y="16"/>
                    <a:pt x="12" y="14"/>
                    <a:pt x="13" y="13"/>
                  </a:cubicBezTo>
                  <a:cubicBezTo>
                    <a:pt x="14" y="12"/>
                    <a:pt x="15" y="12"/>
                    <a:pt x="16" y="13"/>
                  </a:cubicBezTo>
                  <a:cubicBezTo>
                    <a:pt x="17" y="14"/>
                    <a:pt x="17" y="16"/>
                    <a:pt x="16" y="17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7" y="22"/>
                    <a:pt x="30" y="26"/>
                    <a:pt x="30" y="26"/>
                  </a:cubicBezTo>
                  <a:cubicBezTo>
                    <a:pt x="30" y="26"/>
                    <a:pt x="28" y="13"/>
                    <a:pt x="22" y="7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7"/>
            <p:cNvSpPr>
              <a:spLocks/>
            </p:cNvSpPr>
            <p:nvPr/>
          </p:nvSpPr>
          <p:spPr bwMode="auto">
            <a:xfrm>
              <a:off x="5187950" y="5364163"/>
              <a:ext cx="69850" cy="80962"/>
            </a:xfrm>
            <a:custGeom>
              <a:avLst/>
              <a:gdLst>
                <a:gd name="T0" fmla="*/ 24 w 27"/>
                <a:gd name="T1" fmla="*/ 16 h 32"/>
                <a:gd name="T2" fmla="*/ 21 w 27"/>
                <a:gd name="T3" fmla="*/ 4 h 32"/>
                <a:gd name="T4" fmla="*/ 16 w 27"/>
                <a:gd name="T5" fmla="*/ 6 h 32"/>
                <a:gd name="T6" fmla="*/ 13 w 27"/>
                <a:gd name="T7" fmla="*/ 0 h 32"/>
                <a:gd name="T8" fmla="*/ 4 w 27"/>
                <a:gd name="T9" fmla="*/ 7 h 32"/>
                <a:gd name="T10" fmla="*/ 3 w 27"/>
                <a:gd name="T11" fmla="*/ 29 h 32"/>
                <a:gd name="T12" fmla="*/ 8 w 27"/>
                <a:gd name="T13" fmla="*/ 26 h 32"/>
                <a:gd name="T14" fmla="*/ 12 w 27"/>
                <a:gd name="T15" fmla="*/ 15 h 32"/>
                <a:gd name="T16" fmla="*/ 11 w 27"/>
                <a:gd name="T17" fmla="*/ 12 h 32"/>
                <a:gd name="T18" fmla="*/ 14 w 27"/>
                <a:gd name="T19" fmla="*/ 11 h 32"/>
                <a:gd name="T20" fmla="*/ 15 w 27"/>
                <a:gd name="T21" fmla="*/ 14 h 32"/>
                <a:gd name="T22" fmla="*/ 12 w 27"/>
                <a:gd name="T23" fmla="*/ 16 h 32"/>
                <a:gd name="T24" fmla="*/ 8 w 27"/>
                <a:gd name="T25" fmla="*/ 26 h 32"/>
                <a:gd name="T26" fmla="*/ 9 w 27"/>
                <a:gd name="T27" fmla="*/ 32 h 32"/>
                <a:gd name="T28" fmla="*/ 24 w 27"/>
                <a:gd name="T2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32">
                  <a:moveTo>
                    <a:pt x="24" y="16"/>
                  </a:moveTo>
                  <a:cubicBezTo>
                    <a:pt x="27" y="8"/>
                    <a:pt x="21" y="4"/>
                    <a:pt x="21" y="4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8" y="0"/>
                    <a:pt x="4" y="7"/>
                  </a:cubicBezTo>
                  <a:cubicBezTo>
                    <a:pt x="0" y="13"/>
                    <a:pt x="3" y="29"/>
                    <a:pt x="3" y="29"/>
                  </a:cubicBezTo>
                  <a:cubicBezTo>
                    <a:pt x="3" y="29"/>
                    <a:pt x="4" y="24"/>
                    <a:pt x="8" y="26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0" y="14"/>
                    <a:pt x="11" y="12"/>
                  </a:cubicBezTo>
                  <a:cubicBezTo>
                    <a:pt x="11" y="11"/>
                    <a:pt x="13" y="11"/>
                    <a:pt x="14" y="11"/>
                  </a:cubicBezTo>
                  <a:cubicBezTo>
                    <a:pt x="15" y="12"/>
                    <a:pt x="16" y="13"/>
                    <a:pt x="15" y="14"/>
                  </a:cubicBezTo>
                  <a:cubicBezTo>
                    <a:pt x="15" y="15"/>
                    <a:pt x="13" y="16"/>
                    <a:pt x="12" y="1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12" y="27"/>
                    <a:pt x="9" y="32"/>
                    <a:pt x="9" y="32"/>
                  </a:cubicBezTo>
                  <a:cubicBezTo>
                    <a:pt x="9" y="32"/>
                    <a:pt x="20" y="25"/>
                    <a:pt x="24" y="16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08"/>
            <p:cNvSpPr>
              <a:spLocks/>
            </p:cNvSpPr>
            <p:nvPr/>
          </p:nvSpPr>
          <p:spPr bwMode="auto">
            <a:xfrm>
              <a:off x="5106988" y="5440363"/>
              <a:ext cx="80963" cy="66675"/>
            </a:xfrm>
            <a:custGeom>
              <a:avLst/>
              <a:gdLst>
                <a:gd name="T0" fmla="*/ 15 w 32"/>
                <a:gd name="T1" fmla="*/ 23 h 26"/>
                <a:gd name="T2" fmla="*/ 3 w 32"/>
                <a:gd name="T3" fmla="*/ 20 h 26"/>
                <a:gd name="T4" fmla="*/ 6 w 32"/>
                <a:gd name="T5" fmla="*/ 15 h 26"/>
                <a:gd name="T6" fmla="*/ 0 w 32"/>
                <a:gd name="T7" fmla="*/ 12 h 26"/>
                <a:gd name="T8" fmla="*/ 7 w 32"/>
                <a:gd name="T9" fmla="*/ 3 h 26"/>
                <a:gd name="T10" fmla="*/ 30 w 32"/>
                <a:gd name="T11" fmla="*/ 4 h 26"/>
                <a:gd name="T12" fmla="*/ 26 w 32"/>
                <a:gd name="T13" fmla="*/ 8 h 26"/>
                <a:gd name="T14" fmla="*/ 16 w 32"/>
                <a:gd name="T15" fmla="*/ 12 h 26"/>
                <a:gd name="T16" fmla="*/ 13 w 32"/>
                <a:gd name="T17" fmla="*/ 10 h 26"/>
                <a:gd name="T18" fmla="*/ 11 w 32"/>
                <a:gd name="T19" fmla="*/ 13 h 26"/>
                <a:gd name="T20" fmla="*/ 14 w 32"/>
                <a:gd name="T21" fmla="*/ 15 h 26"/>
                <a:gd name="T22" fmla="*/ 16 w 32"/>
                <a:gd name="T23" fmla="*/ 12 h 26"/>
                <a:gd name="T24" fmla="*/ 26 w 32"/>
                <a:gd name="T25" fmla="*/ 9 h 26"/>
                <a:gd name="T26" fmla="*/ 32 w 32"/>
                <a:gd name="T27" fmla="*/ 11 h 26"/>
                <a:gd name="T28" fmla="*/ 15 w 32"/>
                <a:gd name="T2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26">
                  <a:moveTo>
                    <a:pt x="15" y="23"/>
                  </a:moveTo>
                  <a:cubicBezTo>
                    <a:pt x="7" y="26"/>
                    <a:pt x="3" y="20"/>
                    <a:pt x="3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6"/>
                    <a:pt x="7" y="3"/>
                  </a:cubicBezTo>
                  <a:cubicBezTo>
                    <a:pt x="15" y="0"/>
                    <a:pt x="30" y="4"/>
                    <a:pt x="30" y="4"/>
                  </a:cubicBezTo>
                  <a:cubicBezTo>
                    <a:pt x="30" y="4"/>
                    <a:pt x="25" y="5"/>
                    <a:pt x="26" y="8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0"/>
                    <a:pt x="14" y="10"/>
                    <a:pt x="13" y="10"/>
                  </a:cubicBezTo>
                  <a:cubicBezTo>
                    <a:pt x="11" y="11"/>
                    <a:pt x="11" y="12"/>
                    <a:pt x="11" y="13"/>
                  </a:cubicBezTo>
                  <a:cubicBezTo>
                    <a:pt x="11" y="15"/>
                    <a:pt x="13" y="15"/>
                    <a:pt x="14" y="15"/>
                  </a:cubicBezTo>
                  <a:cubicBezTo>
                    <a:pt x="15" y="15"/>
                    <a:pt x="16" y="13"/>
                    <a:pt x="16" y="12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7" y="13"/>
                    <a:pt x="32" y="11"/>
                    <a:pt x="32" y="11"/>
                  </a:cubicBezTo>
                  <a:cubicBezTo>
                    <a:pt x="32" y="11"/>
                    <a:pt x="24" y="21"/>
                    <a:pt x="15" y="23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9"/>
            <p:cNvSpPr>
              <a:spLocks/>
            </p:cNvSpPr>
            <p:nvPr/>
          </p:nvSpPr>
          <p:spPr bwMode="auto">
            <a:xfrm>
              <a:off x="5178425" y="5465763"/>
              <a:ext cx="60325" cy="79375"/>
            </a:xfrm>
            <a:custGeom>
              <a:avLst/>
              <a:gdLst>
                <a:gd name="T0" fmla="*/ 2 w 24"/>
                <a:gd name="T1" fmla="*/ 22 h 31"/>
                <a:gd name="T2" fmla="*/ 11 w 24"/>
                <a:gd name="T3" fmla="*/ 31 h 31"/>
                <a:gd name="T4" fmla="*/ 14 w 24"/>
                <a:gd name="T5" fmla="*/ 26 h 31"/>
                <a:gd name="T6" fmla="*/ 20 w 24"/>
                <a:gd name="T7" fmla="*/ 29 h 31"/>
                <a:gd name="T8" fmla="*/ 24 w 24"/>
                <a:gd name="T9" fmla="*/ 19 h 31"/>
                <a:gd name="T10" fmla="*/ 11 w 24"/>
                <a:gd name="T11" fmla="*/ 0 h 31"/>
                <a:gd name="T12" fmla="*/ 9 w 24"/>
                <a:gd name="T13" fmla="*/ 6 h 31"/>
                <a:gd name="T14" fmla="*/ 12 w 24"/>
                <a:gd name="T15" fmla="*/ 16 h 31"/>
                <a:gd name="T16" fmla="*/ 15 w 24"/>
                <a:gd name="T17" fmla="*/ 18 h 31"/>
                <a:gd name="T18" fmla="*/ 13 w 24"/>
                <a:gd name="T19" fmla="*/ 21 h 31"/>
                <a:gd name="T20" fmla="*/ 10 w 24"/>
                <a:gd name="T21" fmla="*/ 19 h 31"/>
                <a:gd name="T22" fmla="*/ 11 w 24"/>
                <a:gd name="T23" fmla="*/ 16 h 31"/>
                <a:gd name="T24" fmla="*/ 9 w 24"/>
                <a:gd name="T25" fmla="*/ 6 h 31"/>
                <a:gd name="T26" fmla="*/ 4 w 24"/>
                <a:gd name="T27" fmla="*/ 1 h 31"/>
                <a:gd name="T28" fmla="*/ 2 w 24"/>
                <a:gd name="T29" fmla="*/ 2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31">
                  <a:moveTo>
                    <a:pt x="2" y="22"/>
                  </a:moveTo>
                  <a:cubicBezTo>
                    <a:pt x="4" y="31"/>
                    <a:pt x="11" y="31"/>
                    <a:pt x="11" y="31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4" y="27"/>
                    <a:pt x="24" y="19"/>
                  </a:cubicBezTo>
                  <a:cubicBezTo>
                    <a:pt x="23" y="11"/>
                    <a:pt x="11" y="0"/>
                    <a:pt x="11" y="0"/>
                  </a:cubicBezTo>
                  <a:cubicBezTo>
                    <a:pt x="11" y="0"/>
                    <a:pt x="13" y="4"/>
                    <a:pt x="9" y="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4" y="17"/>
                    <a:pt x="15" y="18"/>
                  </a:cubicBezTo>
                  <a:cubicBezTo>
                    <a:pt x="15" y="19"/>
                    <a:pt x="14" y="21"/>
                    <a:pt x="13" y="21"/>
                  </a:cubicBezTo>
                  <a:cubicBezTo>
                    <a:pt x="11" y="21"/>
                    <a:pt x="10" y="20"/>
                    <a:pt x="10" y="19"/>
                  </a:cubicBezTo>
                  <a:cubicBezTo>
                    <a:pt x="10" y="18"/>
                    <a:pt x="10" y="17"/>
                    <a:pt x="11" y="1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5" y="6"/>
                    <a:pt x="4" y="1"/>
                    <a:pt x="4" y="1"/>
                  </a:cubicBezTo>
                  <a:cubicBezTo>
                    <a:pt x="4" y="1"/>
                    <a:pt x="0" y="14"/>
                    <a:pt x="2" y="22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10"/>
            <p:cNvSpPr>
              <a:spLocks/>
            </p:cNvSpPr>
            <p:nvPr/>
          </p:nvSpPr>
          <p:spPr bwMode="auto">
            <a:xfrm>
              <a:off x="5208588" y="5440363"/>
              <a:ext cx="79375" cy="66675"/>
            </a:xfrm>
            <a:custGeom>
              <a:avLst/>
              <a:gdLst>
                <a:gd name="T0" fmla="*/ 23 w 31"/>
                <a:gd name="T1" fmla="*/ 3 h 26"/>
                <a:gd name="T2" fmla="*/ 31 w 31"/>
                <a:gd name="T3" fmla="*/ 13 h 26"/>
                <a:gd name="T4" fmla="*/ 25 w 31"/>
                <a:gd name="T5" fmla="*/ 16 h 26"/>
                <a:gd name="T6" fmla="*/ 27 w 31"/>
                <a:gd name="T7" fmla="*/ 22 h 26"/>
                <a:gd name="T8" fmla="*/ 16 w 31"/>
                <a:gd name="T9" fmla="*/ 24 h 26"/>
                <a:gd name="T10" fmla="*/ 0 w 31"/>
                <a:gd name="T11" fmla="*/ 9 h 26"/>
                <a:gd name="T12" fmla="*/ 6 w 31"/>
                <a:gd name="T13" fmla="*/ 8 h 26"/>
                <a:gd name="T14" fmla="*/ 16 w 31"/>
                <a:gd name="T15" fmla="*/ 12 h 26"/>
                <a:gd name="T16" fmla="*/ 17 w 31"/>
                <a:gd name="T17" fmla="*/ 15 h 26"/>
                <a:gd name="T18" fmla="*/ 20 w 31"/>
                <a:gd name="T19" fmla="*/ 14 h 26"/>
                <a:gd name="T20" fmla="*/ 19 w 31"/>
                <a:gd name="T21" fmla="*/ 10 h 26"/>
                <a:gd name="T22" fmla="*/ 16 w 31"/>
                <a:gd name="T23" fmla="*/ 11 h 26"/>
                <a:gd name="T24" fmla="*/ 6 w 31"/>
                <a:gd name="T25" fmla="*/ 7 h 26"/>
                <a:gd name="T26" fmla="*/ 2 w 31"/>
                <a:gd name="T27" fmla="*/ 2 h 26"/>
                <a:gd name="T28" fmla="*/ 23 w 31"/>
                <a:gd name="T2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26">
                  <a:moveTo>
                    <a:pt x="23" y="3"/>
                  </a:moveTo>
                  <a:cubicBezTo>
                    <a:pt x="31" y="6"/>
                    <a:pt x="31" y="13"/>
                    <a:pt x="31" y="13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4" y="26"/>
                    <a:pt x="16" y="24"/>
                  </a:cubicBezTo>
                  <a:cubicBezTo>
                    <a:pt x="9" y="22"/>
                    <a:pt x="0" y="9"/>
                    <a:pt x="0" y="9"/>
                  </a:cubicBezTo>
                  <a:cubicBezTo>
                    <a:pt x="0" y="9"/>
                    <a:pt x="4" y="11"/>
                    <a:pt x="6" y="8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3"/>
                    <a:pt x="16" y="15"/>
                    <a:pt x="17" y="15"/>
                  </a:cubicBezTo>
                  <a:cubicBezTo>
                    <a:pt x="18" y="16"/>
                    <a:pt x="20" y="15"/>
                    <a:pt x="20" y="14"/>
                  </a:cubicBezTo>
                  <a:cubicBezTo>
                    <a:pt x="21" y="12"/>
                    <a:pt x="20" y="11"/>
                    <a:pt x="19" y="10"/>
                  </a:cubicBezTo>
                  <a:cubicBezTo>
                    <a:pt x="18" y="10"/>
                    <a:pt x="16" y="10"/>
                    <a:pt x="16" y="11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4"/>
                    <a:pt x="2" y="2"/>
                    <a:pt x="2" y="2"/>
                  </a:cubicBezTo>
                  <a:cubicBezTo>
                    <a:pt x="2" y="2"/>
                    <a:pt x="15" y="0"/>
                    <a:pt x="23" y="3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6700074" y="4601057"/>
            <a:ext cx="1297273" cy="1338262"/>
            <a:chOff x="6378575" y="4222751"/>
            <a:chExt cx="1858963" cy="1917699"/>
          </a:xfrm>
        </p:grpSpPr>
        <p:sp>
          <p:nvSpPr>
            <p:cNvPr id="85" name="Freeform 81"/>
            <p:cNvSpPr>
              <a:spLocks/>
            </p:cNvSpPr>
            <p:nvPr/>
          </p:nvSpPr>
          <p:spPr bwMode="auto">
            <a:xfrm>
              <a:off x="7670800" y="6054725"/>
              <a:ext cx="317500" cy="85725"/>
            </a:xfrm>
            <a:custGeom>
              <a:avLst/>
              <a:gdLst>
                <a:gd name="T0" fmla="*/ 200 w 200"/>
                <a:gd name="T1" fmla="*/ 54 h 54"/>
                <a:gd name="T2" fmla="*/ 1 w 200"/>
                <a:gd name="T3" fmla="*/ 54 h 54"/>
                <a:gd name="T4" fmla="*/ 0 w 200"/>
                <a:gd name="T5" fmla="*/ 0 h 54"/>
                <a:gd name="T6" fmla="*/ 0 w 200"/>
                <a:gd name="T7" fmla="*/ 0 h 54"/>
                <a:gd name="T8" fmla="*/ 200 w 200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54">
                  <a:moveTo>
                    <a:pt x="200" y="54"/>
                  </a:moveTo>
                  <a:lnTo>
                    <a:pt x="1" y="54"/>
                  </a:lnTo>
                  <a:lnTo>
                    <a:pt x="0" y="0"/>
                  </a:lnTo>
                  <a:lnTo>
                    <a:pt x="0" y="0"/>
                  </a:lnTo>
                  <a:lnTo>
                    <a:pt x="200" y="54"/>
                  </a:ln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1"/>
            <p:cNvSpPr>
              <a:spLocks/>
            </p:cNvSpPr>
            <p:nvPr/>
          </p:nvSpPr>
          <p:spPr bwMode="auto">
            <a:xfrm>
              <a:off x="6645275" y="5919788"/>
              <a:ext cx="523875" cy="104775"/>
            </a:xfrm>
            <a:custGeom>
              <a:avLst/>
              <a:gdLst>
                <a:gd name="T0" fmla="*/ 179 w 206"/>
                <a:gd name="T1" fmla="*/ 2 h 41"/>
                <a:gd name="T2" fmla="*/ 189 w 206"/>
                <a:gd name="T3" fmla="*/ 31 h 41"/>
                <a:gd name="T4" fmla="*/ 2 w 206"/>
                <a:gd name="T5" fmla="*/ 26 h 41"/>
                <a:gd name="T6" fmla="*/ 129 w 206"/>
                <a:gd name="T7" fmla="*/ 11 h 41"/>
                <a:gd name="T8" fmla="*/ 173 w 206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41">
                  <a:moveTo>
                    <a:pt x="179" y="2"/>
                  </a:moveTo>
                  <a:cubicBezTo>
                    <a:pt x="185" y="3"/>
                    <a:pt x="206" y="20"/>
                    <a:pt x="189" y="31"/>
                  </a:cubicBezTo>
                  <a:cubicBezTo>
                    <a:pt x="173" y="41"/>
                    <a:pt x="3" y="35"/>
                    <a:pt x="2" y="26"/>
                  </a:cubicBezTo>
                  <a:cubicBezTo>
                    <a:pt x="0" y="17"/>
                    <a:pt x="16" y="2"/>
                    <a:pt x="129" y="11"/>
                  </a:cubicBezTo>
                  <a:cubicBezTo>
                    <a:pt x="173" y="0"/>
                    <a:pt x="173" y="0"/>
                    <a:pt x="173" y="0"/>
                  </a:cubicBezTo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2"/>
            <p:cNvSpPr>
              <a:spLocks/>
            </p:cNvSpPr>
            <p:nvPr/>
          </p:nvSpPr>
          <p:spPr bwMode="auto">
            <a:xfrm>
              <a:off x="6378575" y="4962525"/>
              <a:ext cx="571500" cy="185737"/>
            </a:xfrm>
            <a:custGeom>
              <a:avLst/>
              <a:gdLst>
                <a:gd name="T0" fmla="*/ 153 w 225"/>
                <a:gd name="T1" fmla="*/ 73 h 73"/>
                <a:gd name="T2" fmla="*/ 22 w 225"/>
                <a:gd name="T3" fmla="*/ 46 h 73"/>
                <a:gd name="T4" fmla="*/ 24 w 225"/>
                <a:gd name="T5" fmla="*/ 43 h 73"/>
                <a:gd name="T6" fmla="*/ 24 w 225"/>
                <a:gd name="T7" fmla="*/ 37 h 73"/>
                <a:gd name="T8" fmla="*/ 28 w 225"/>
                <a:gd name="T9" fmla="*/ 31 h 73"/>
                <a:gd name="T10" fmla="*/ 33 w 225"/>
                <a:gd name="T11" fmla="*/ 27 h 73"/>
                <a:gd name="T12" fmla="*/ 154 w 225"/>
                <a:gd name="T13" fmla="*/ 6 h 73"/>
                <a:gd name="T14" fmla="*/ 153 w 225"/>
                <a:gd name="T15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5" h="73">
                  <a:moveTo>
                    <a:pt x="153" y="73"/>
                  </a:moveTo>
                  <a:cubicBezTo>
                    <a:pt x="153" y="73"/>
                    <a:pt x="52" y="70"/>
                    <a:pt x="22" y="46"/>
                  </a:cubicBezTo>
                  <a:cubicBezTo>
                    <a:pt x="22" y="46"/>
                    <a:pt x="3" y="36"/>
                    <a:pt x="24" y="43"/>
                  </a:cubicBezTo>
                  <a:cubicBezTo>
                    <a:pt x="24" y="43"/>
                    <a:pt x="3" y="33"/>
                    <a:pt x="24" y="37"/>
                  </a:cubicBezTo>
                  <a:cubicBezTo>
                    <a:pt x="24" y="37"/>
                    <a:pt x="0" y="26"/>
                    <a:pt x="28" y="31"/>
                  </a:cubicBezTo>
                  <a:cubicBezTo>
                    <a:pt x="28" y="31"/>
                    <a:pt x="3" y="16"/>
                    <a:pt x="33" y="27"/>
                  </a:cubicBezTo>
                  <a:cubicBezTo>
                    <a:pt x="62" y="38"/>
                    <a:pt x="137" y="12"/>
                    <a:pt x="154" y="6"/>
                  </a:cubicBezTo>
                  <a:cubicBezTo>
                    <a:pt x="170" y="0"/>
                    <a:pt x="225" y="46"/>
                    <a:pt x="153" y="73"/>
                  </a:cubicBez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3"/>
            <p:cNvSpPr>
              <a:spLocks/>
            </p:cNvSpPr>
            <p:nvPr/>
          </p:nvSpPr>
          <p:spPr bwMode="auto">
            <a:xfrm>
              <a:off x="6459538" y="5038725"/>
              <a:ext cx="557213" cy="266700"/>
            </a:xfrm>
            <a:custGeom>
              <a:avLst/>
              <a:gdLst>
                <a:gd name="T0" fmla="*/ 161 w 219"/>
                <a:gd name="T1" fmla="*/ 75 h 105"/>
                <a:gd name="T2" fmla="*/ 27 w 219"/>
                <a:gd name="T3" fmla="*/ 92 h 105"/>
                <a:gd name="T4" fmla="*/ 29 w 219"/>
                <a:gd name="T5" fmla="*/ 88 h 105"/>
                <a:gd name="T6" fmla="*/ 26 w 219"/>
                <a:gd name="T7" fmla="*/ 82 h 105"/>
                <a:gd name="T8" fmla="*/ 28 w 219"/>
                <a:gd name="T9" fmla="*/ 76 h 105"/>
                <a:gd name="T10" fmla="*/ 32 w 219"/>
                <a:gd name="T11" fmla="*/ 70 h 105"/>
                <a:gd name="T12" fmla="*/ 139 w 219"/>
                <a:gd name="T13" fmla="*/ 11 h 105"/>
                <a:gd name="T14" fmla="*/ 161 w 219"/>
                <a:gd name="T15" fmla="*/ 7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9" h="105">
                  <a:moveTo>
                    <a:pt x="161" y="75"/>
                  </a:moveTo>
                  <a:cubicBezTo>
                    <a:pt x="161" y="75"/>
                    <a:pt x="64" y="105"/>
                    <a:pt x="27" y="92"/>
                  </a:cubicBezTo>
                  <a:cubicBezTo>
                    <a:pt x="27" y="92"/>
                    <a:pt x="6" y="89"/>
                    <a:pt x="29" y="88"/>
                  </a:cubicBezTo>
                  <a:cubicBezTo>
                    <a:pt x="29" y="88"/>
                    <a:pt x="6" y="85"/>
                    <a:pt x="26" y="82"/>
                  </a:cubicBezTo>
                  <a:cubicBezTo>
                    <a:pt x="26" y="82"/>
                    <a:pt x="0" y="80"/>
                    <a:pt x="28" y="76"/>
                  </a:cubicBezTo>
                  <a:cubicBezTo>
                    <a:pt x="28" y="76"/>
                    <a:pt x="0" y="69"/>
                    <a:pt x="32" y="70"/>
                  </a:cubicBezTo>
                  <a:cubicBezTo>
                    <a:pt x="63" y="71"/>
                    <a:pt x="125" y="22"/>
                    <a:pt x="139" y="11"/>
                  </a:cubicBezTo>
                  <a:cubicBezTo>
                    <a:pt x="153" y="0"/>
                    <a:pt x="219" y="26"/>
                    <a:pt x="161" y="75"/>
                  </a:cubicBez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Oval 114"/>
            <p:cNvSpPr>
              <a:spLocks noChangeArrowheads="1"/>
            </p:cNvSpPr>
            <p:nvPr/>
          </p:nvSpPr>
          <p:spPr bwMode="auto">
            <a:xfrm>
              <a:off x="6411913" y="4564063"/>
              <a:ext cx="109538" cy="112712"/>
            </a:xfrm>
            <a:prstGeom prst="ellipse">
              <a:avLst/>
            </a:pr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5"/>
            <p:cNvSpPr>
              <a:spLocks/>
            </p:cNvSpPr>
            <p:nvPr/>
          </p:nvSpPr>
          <p:spPr bwMode="auto">
            <a:xfrm>
              <a:off x="6542088" y="4240213"/>
              <a:ext cx="242888" cy="382587"/>
            </a:xfrm>
            <a:custGeom>
              <a:avLst/>
              <a:gdLst>
                <a:gd name="T0" fmla="*/ 86 w 96"/>
                <a:gd name="T1" fmla="*/ 108 h 150"/>
                <a:gd name="T2" fmla="*/ 57 w 96"/>
                <a:gd name="T3" fmla="*/ 20 h 150"/>
                <a:gd name="T4" fmla="*/ 0 w 96"/>
                <a:gd name="T5" fmla="*/ 72 h 150"/>
                <a:gd name="T6" fmla="*/ 85 w 96"/>
                <a:gd name="T7" fmla="*/ 11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150">
                  <a:moveTo>
                    <a:pt x="86" y="108"/>
                  </a:moveTo>
                  <a:cubicBezTo>
                    <a:pt x="86" y="108"/>
                    <a:pt x="96" y="41"/>
                    <a:pt x="57" y="20"/>
                  </a:cubicBezTo>
                  <a:cubicBezTo>
                    <a:pt x="17" y="0"/>
                    <a:pt x="0" y="49"/>
                    <a:pt x="0" y="72"/>
                  </a:cubicBezTo>
                  <a:cubicBezTo>
                    <a:pt x="0" y="94"/>
                    <a:pt x="35" y="150"/>
                    <a:pt x="85" y="111"/>
                  </a:cubicBezTo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6"/>
            <p:cNvSpPr>
              <a:spLocks/>
            </p:cNvSpPr>
            <p:nvPr/>
          </p:nvSpPr>
          <p:spPr bwMode="auto">
            <a:xfrm>
              <a:off x="6861175" y="4222751"/>
              <a:ext cx="295275" cy="454025"/>
            </a:xfrm>
            <a:custGeom>
              <a:avLst/>
              <a:gdLst>
                <a:gd name="T0" fmla="*/ 0 w 116"/>
                <a:gd name="T1" fmla="*/ 118 h 178"/>
                <a:gd name="T2" fmla="*/ 53 w 116"/>
                <a:gd name="T3" fmla="*/ 17 h 178"/>
                <a:gd name="T4" fmla="*/ 111 w 116"/>
                <a:gd name="T5" fmla="*/ 91 h 178"/>
                <a:gd name="T6" fmla="*/ 0 w 116"/>
                <a:gd name="T7" fmla="*/ 12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178">
                  <a:moveTo>
                    <a:pt x="0" y="118"/>
                  </a:moveTo>
                  <a:cubicBezTo>
                    <a:pt x="0" y="118"/>
                    <a:pt x="0" y="34"/>
                    <a:pt x="53" y="17"/>
                  </a:cubicBezTo>
                  <a:cubicBezTo>
                    <a:pt x="105" y="0"/>
                    <a:pt x="116" y="64"/>
                    <a:pt x="111" y="91"/>
                  </a:cubicBezTo>
                  <a:cubicBezTo>
                    <a:pt x="107" y="118"/>
                    <a:pt x="53" y="178"/>
                    <a:pt x="0" y="121"/>
                  </a:cubicBezTo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7"/>
            <p:cNvSpPr>
              <a:spLocks/>
            </p:cNvSpPr>
            <p:nvPr/>
          </p:nvSpPr>
          <p:spPr bwMode="auto">
            <a:xfrm>
              <a:off x="6396038" y="4484688"/>
              <a:ext cx="1274763" cy="1641475"/>
            </a:xfrm>
            <a:custGeom>
              <a:avLst/>
              <a:gdLst>
                <a:gd name="T0" fmla="*/ 477 w 501"/>
                <a:gd name="T1" fmla="*/ 405 h 644"/>
                <a:gd name="T2" fmla="*/ 185 w 501"/>
                <a:gd name="T3" fmla="*/ 9 h 644"/>
                <a:gd name="T4" fmla="*/ 29 w 501"/>
                <a:gd name="T5" fmla="*/ 67 h 644"/>
                <a:gd name="T6" fmla="*/ 77 w 501"/>
                <a:gd name="T7" fmla="*/ 149 h 644"/>
                <a:gd name="T8" fmla="*/ 127 w 501"/>
                <a:gd name="T9" fmla="*/ 235 h 644"/>
                <a:gd name="T10" fmla="*/ 130 w 501"/>
                <a:gd name="T11" fmla="*/ 526 h 644"/>
                <a:gd name="T12" fmla="*/ 283 w 501"/>
                <a:gd name="T13" fmla="*/ 589 h 644"/>
                <a:gd name="T14" fmla="*/ 160 w 501"/>
                <a:gd name="T15" fmla="*/ 616 h 644"/>
                <a:gd name="T16" fmla="*/ 353 w 501"/>
                <a:gd name="T17" fmla="*/ 579 h 644"/>
                <a:gd name="T18" fmla="*/ 477 w 501"/>
                <a:gd name="T19" fmla="*/ 405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644">
                  <a:moveTo>
                    <a:pt x="477" y="405"/>
                  </a:moveTo>
                  <a:cubicBezTo>
                    <a:pt x="448" y="236"/>
                    <a:pt x="312" y="18"/>
                    <a:pt x="185" y="9"/>
                  </a:cubicBezTo>
                  <a:cubicBezTo>
                    <a:pt x="76" y="0"/>
                    <a:pt x="29" y="67"/>
                    <a:pt x="29" y="67"/>
                  </a:cubicBezTo>
                  <a:cubicBezTo>
                    <a:pt x="29" y="67"/>
                    <a:pt x="0" y="101"/>
                    <a:pt x="77" y="149"/>
                  </a:cubicBezTo>
                  <a:cubicBezTo>
                    <a:pt x="122" y="177"/>
                    <a:pt x="124" y="193"/>
                    <a:pt x="127" y="235"/>
                  </a:cubicBezTo>
                  <a:cubicBezTo>
                    <a:pt x="131" y="277"/>
                    <a:pt x="63" y="460"/>
                    <a:pt x="130" y="526"/>
                  </a:cubicBezTo>
                  <a:cubicBezTo>
                    <a:pt x="194" y="590"/>
                    <a:pt x="278" y="589"/>
                    <a:pt x="283" y="589"/>
                  </a:cubicBezTo>
                  <a:cubicBezTo>
                    <a:pt x="277" y="589"/>
                    <a:pt x="160" y="588"/>
                    <a:pt x="160" y="616"/>
                  </a:cubicBezTo>
                  <a:cubicBezTo>
                    <a:pt x="160" y="644"/>
                    <a:pt x="473" y="609"/>
                    <a:pt x="353" y="579"/>
                  </a:cubicBezTo>
                  <a:cubicBezTo>
                    <a:pt x="353" y="579"/>
                    <a:pt x="501" y="551"/>
                    <a:pt x="477" y="405"/>
                  </a:cubicBez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8"/>
            <p:cNvSpPr>
              <a:spLocks/>
            </p:cNvSpPr>
            <p:nvPr/>
          </p:nvSpPr>
          <p:spPr bwMode="auto">
            <a:xfrm>
              <a:off x="7300913" y="4373563"/>
              <a:ext cx="936625" cy="1528762"/>
            </a:xfrm>
            <a:custGeom>
              <a:avLst/>
              <a:gdLst>
                <a:gd name="T0" fmla="*/ 67 w 368"/>
                <a:gd name="T1" fmla="*/ 554 h 600"/>
                <a:gd name="T2" fmla="*/ 220 w 368"/>
                <a:gd name="T3" fmla="*/ 566 h 600"/>
                <a:gd name="T4" fmla="*/ 238 w 368"/>
                <a:gd name="T5" fmla="*/ 560 h 600"/>
                <a:gd name="T6" fmla="*/ 258 w 368"/>
                <a:gd name="T7" fmla="*/ 552 h 600"/>
                <a:gd name="T8" fmla="*/ 259 w 368"/>
                <a:gd name="T9" fmla="*/ 551 h 600"/>
                <a:gd name="T10" fmla="*/ 273 w 368"/>
                <a:gd name="T11" fmla="*/ 542 h 600"/>
                <a:gd name="T12" fmla="*/ 310 w 368"/>
                <a:gd name="T13" fmla="*/ 506 h 600"/>
                <a:gd name="T14" fmla="*/ 319 w 368"/>
                <a:gd name="T15" fmla="*/ 493 h 600"/>
                <a:gd name="T16" fmla="*/ 327 w 368"/>
                <a:gd name="T17" fmla="*/ 478 h 600"/>
                <a:gd name="T18" fmla="*/ 343 w 368"/>
                <a:gd name="T19" fmla="*/ 412 h 600"/>
                <a:gd name="T20" fmla="*/ 334 w 368"/>
                <a:gd name="T21" fmla="*/ 348 h 600"/>
                <a:gd name="T22" fmla="*/ 334 w 368"/>
                <a:gd name="T23" fmla="*/ 347 h 600"/>
                <a:gd name="T24" fmla="*/ 330 w 368"/>
                <a:gd name="T25" fmla="*/ 338 h 600"/>
                <a:gd name="T26" fmla="*/ 324 w 368"/>
                <a:gd name="T27" fmla="*/ 329 h 600"/>
                <a:gd name="T28" fmla="*/ 247 w 368"/>
                <a:gd name="T29" fmla="*/ 264 h 600"/>
                <a:gd name="T30" fmla="*/ 89 w 368"/>
                <a:gd name="T31" fmla="*/ 160 h 600"/>
                <a:gd name="T32" fmla="*/ 57 w 368"/>
                <a:gd name="T33" fmla="*/ 103 h 600"/>
                <a:gd name="T34" fmla="*/ 55 w 368"/>
                <a:gd name="T35" fmla="*/ 88 h 600"/>
                <a:gd name="T36" fmla="*/ 56 w 368"/>
                <a:gd name="T37" fmla="*/ 73 h 600"/>
                <a:gd name="T38" fmla="*/ 61 w 368"/>
                <a:gd name="T39" fmla="*/ 49 h 600"/>
                <a:gd name="T40" fmla="*/ 61 w 368"/>
                <a:gd name="T41" fmla="*/ 47 h 600"/>
                <a:gd name="T42" fmla="*/ 110 w 368"/>
                <a:gd name="T43" fmla="*/ 1 h 600"/>
                <a:gd name="T44" fmla="*/ 150 w 368"/>
                <a:gd name="T45" fmla="*/ 46 h 600"/>
                <a:gd name="T46" fmla="*/ 143 w 368"/>
                <a:gd name="T47" fmla="*/ 64 h 600"/>
                <a:gd name="T48" fmla="*/ 138 w 368"/>
                <a:gd name="T49" fmla="*/ 54 h 600"/>
                <a:gd name="T50" fmla="*/ 128 w 368"/>
                <a:gd name="T51" fmla="*/ 20 h 600"/>
                <a:gd name="T52" fmla="*/ 75 w 368"/>
                <a:gd name="T53" fmla="*/ 49 h 600"/>
                <a:gd name="T54" fmla="*/ 74 w 368"/>
                <a:gd name="T55" fmla="*/ 53 h 600"/>
                <a:gd name="T56" fmla="*/ 73 w 368"/>
                <a:gd name="T57" fmla="*/ 57 h 600"/>
                <a:gd name="T58" fmla="*/ 69 w 368"/>
                <a:gd name="T59" fmla="*/ 78 h 600"/>
                <a:gd name="T60" fmla="*/ 70 w 368"/>
                <a:gd name="T61" fmla="*/ 89 h 600"/>
                <a:gd name="T62" fmla="*/ 74 w 368"/>
                <a:gd name="T63" fmla="*/ 109 h 600"/>
                <a:gd name="T64" fmla="*/ 134 w 368"/>
                <a:gd name="T65" fmla="*/ 176 h 600"/>
                <a:gd name="T66" fmla="*/ 300 w 368"/>
                <a:gd name="T67" fmla="*/ 274 h 600"/>
                <a:gd name="T68" fmla="*/ 347 w 368"/>
                <a:gd name="T69" fmla="*/ 322 h 600"/>
                <a:gd name="T70" fmla="*/ 353 w 368"/>
                <a:gd name="T71" fmla="*/ 334 h 600"/>
                <a:gd name="T72" fmla="*/ 355 w 368"/>
                <a:gd name="T73" fmla="*/ 339 h 600"/>
                <a:gd name="T74" fmla="*/ 358 w 368"/>
                <a:gd name="T75" fmla="*/ 347 h 600"/>
                <a:gd name="T76" fmla="*/ 365 w 368"/>
                <a:gd name="T77" fmla="*/ 439 h 600"/>
                <a:gd name="T78" fmla="*/ 345 w 368"/>
                <a:gd name="T79" fmla="*/ 500 h 600"/>
                <a:gd name="T80" fmla="*/ 338 w 368"/>
                <a:gd name="T81" fmla="*/ 511 h 600"/>
                <a:gd name="T82" fmla="*/ 324 w 368"/>
                <a:gd name="T83" fmla="*/ 532 h 600"/>
                <a:gd name="T84" fmla="*/ 279 w 368"/>
                <a:gd name="T85" fmla="*/ 572 h 600"/>
                <a:gd name="T86" fmla="*/ 273 w 368"/>
                <a:gd name="T87" fmla="*/ 575 h 600"/>
                <a:gd name="T88" fmla="*/ 269 w 368"/>
                <a:gd name="T89" fmla="*/ 578 h 600"/>
                <a:gd name="T90" fmla="*/ 242 w 368"/>
                <a:gd name="T91" fmla="*/ 589 h 600"/>
                <a:gd name="T92" fmla="*/ 184 w 368"/>
                <a:gd name="T93" fmla="*/ 599 h 600"/>
                <a:gd name="T94" fmla="*/ 27 w 368"/>
                <a:gd name="T95" fmla="*/ 579 h 600"/>
                <a:gd name="T96" fmla="*/ 2 w 368"/>
                <a:gd name="T97" fmla="*/ 5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68" h="600">
                  <a:moveTo>
                    <a:pt x="22" y="545"/>
                  </a:moveTo>
                  <a:cubicBezTo>
                    <a:pt x="22" y="545"/>
                    <a:pt x="26" y="545"/>
                    <a:pt x="33" y="547"/>
                  </a:cubicBezTo>
                  <a:cubicBezTo>
                    <a:pt x="41" y="549"/>
                    <a:pt x="52" y="551"/>
                    <a:pt x="67" y="554"/>
                  </a:cubicBezTo>
                  <a:cubicBezTo>
                    <a:pt x="81" y="557"/>
                    <a:pt x="98" y="561"/>
                    <a:pt x="118" y="564"/>
                  </a:cubicBezTo>
                  <a:cubicBezTo>
                    <a:pt x="138" y="567"/>
                    <a:pt x="160" y="570"/>
                    <a:pt x="183" y="570"/>
                  </a:cubicBezTo>
                  <a:cubicBezTo>
                    <a:pt x="195" y="570"/>
                    <a:pt x="207" y="568"/>
                    <a:pt x="220" y="566"/>
                  </a:cubicBezTo>
                  <a:cubicBezTo>
                    <a:pt x="223" y="565"/>
                    <a:pt x="226" y="564"/>
                    <a:pt x="229" y="563"/>
                  </a:cubicBezTo>
                  <a:cubicBezTo>
                    <a:pt x="233" y="562"/>
                    <a:pt x="233" y="562"/>
                    <a:pt x="233" y="562"/>
                  </a:cubicBezTo>
                  <a:cubicBezTo>
                    <a:pt x="238" y="560"/>
                    <a:pt x="238" y="560"/>
                    <a:pt x="238" y="560"/>
                  </a:cubicBezTo>
                  <a:cubicBezTo>
                    <a:pt x="241" y="559"/>
                    <a:pt x="244" y="558"/>
                    <a:pt x="247" y="557"/>
                  </a:cubicBezTo>
                  <a:cubicBezTo>
                    <a:pt x="250" y="556"/>
                    <a:pt x="253" y="554"/>
                    <a:pt x="256" y="553"/>
                  </a:cubicBezTo>
                  <a:cubicBezTo>
                    <a:pt x="258" y="552"/>
                    <a:pt x="258" y="552"/>
                    <a:pt x="258" y="552"/>
                  </a:cubicBezTo>
                  <a:cubicBezTo>
                    <a:pt x="259" y="551"/>
                    <a:pt x="259" y="551"/>
                    <a:pt x="259" y="551"/>
                  </a:cubicBezTo>
                  <a:cubicBezTo>
                    <a:pt x="259" y="551"/>
                    <a:pt x="260" y="551"/>
                    <a:pt x="259" y="551"/>
                  </a:cubicBezTo>
                  <a:cubicBezTo>
                    <a:pt x="259" y="551"/>
                    <a:pt x="259" y="551"/>
                    <a:pt x="259" y="551"/>
                  </a:cubicBezTo>
                  <a:cubicBezTo>
                    <a:pt x="260" y="551"/>
                    <a:pt x="260" y="551"/>
                    <a:pt x="260" y="551"/>
                  </a:cubicBezTo>
                  <a:cubicBezTo>
                    <a:pt x="264" y="548"/>
                    <a:pt x="264" y="548"/>
                    <a:pt x="264" y="548"/>
                  </a:cubicBezTo>
                  <a:cubicBezTo>
                    <a:pt x="267" y="546"/>
                    <a:pt x="271" y="544"/>
                    <a:pt x="273" y="542"/>
                  </a:cubicBezTo>
                  <a:cubicBezTo>
                    <a:pt x="279" y="538"/>
                    <a:pt x="284" y="535"/>
                    <a:pt x="289" y="530"/>
                  </a:cubicBezTo>
                  <a:cubicBezTo>
                    <a:pt x="294" y="525"/>
                    <a:pt x="299" y="520"/>
                    <a:pt x="304" y="515"/>
                  </a:cubicBezTo>
                  <a:cubicBezTo>
                    <a:pt x="306" y="512"/>
                    <a:pt x="308" y="509"/>
                    <a:pt x="310" y="506"/>
                  </a:cubicBezTo>
                  <a:cubicBezTo>
                    <a:pt x="311" y="505"/>
                    <a:pt x="312" y="503"/>
                    <a:pt x="313" y="502"/>
                  </a:cubicBezTo>
                  <a:cubicBezTo>
                    <a:pt x="316" y="497"/>
                    <a:pt x="316" y="497"/>
                    <a:pt x="316" y="497"/>
                  </a:cubicBezTo>
                  <a:cubicBezTo>
                    <a:pt x="319" y="493"/>
                    <a:pt x="319" y="493"/>
                    <a:pt x="319" y="493"/>
                  </a:cubicBezTo>
                  <a:cubicBezTo>
                    <a:pt x="321" y="490"/>
                    <a:pt x="321" y="490"/>
                    <a:pt x="321" y="490"/>
                  </a:cubicBezTo>
                  <a:cubicBezTo>
                    <a:pt x="322" y="488"/>
                    <a:pt x="322" y="488"/>
                    <a:pt x="322" y="488"/>
                  </a:cubicBezTo>
                  <a:cubicBezTo>
                    <a:pt x="324" y="484"/>
                    <a:pt x="325" y="481"/>
                    <a:pt x="327" y="478"/>
                  </a:cubicBezTo>
                  <a:cubicBezTo>
                    <a:pt x="330" y="471"/>
                    <a:pt x="333" y="464"/>
                    <a:pt x="335" y="457"/>
                  </a:cubicBezTo>
                  <a:cubicBezTo>
                    <a:pt x="337" y="450"/>
                    <a:pt x="339" y="442"/>
                    <a:pt x="341" y="435"/>
                  </a:cubicBezTo>
                  <a:cubicBezTo>
                    <a:pt x="342" y="427"/>
                    <a:pt x="343" y="420"/>
                    <a:pt x="343" y="412"/>
                  </a:cubicBezTo>
                  <a:cubicBezTo>
                    <a:pt x="344" y="396"/>
                    <a:pt x="343" y="381"/>
                    <a:pt x="339" y="365"/>
                  </a:cubicBezTo>
                  <a:cubicBezTo>
                    <a:pt x="339" y="362"/>
                    <a:pt x="337" y="358"/>
                    <a:pt x="336" y="354"/>
                  </a:cubicBezTo>
                  <a:cubicBezTo>
                    <a:pt x="334" y="348"/>
                    <a:pt x="334" y="348"/>
                    <a:pt x="334" y="348"/>
                  </a:cubicBezTo>
                  <a:cubicBezTo>
                    <a:pt x="334" y="347"/>
                    <a:pt x="334" y="347"/>
                    <a:pt x="334" y="347"/>
                  </a:cubicBezTo>
                  <a:cubicBezTo>
                    <a:pt x="334" y="347"/>
                    <a:pt x="334" y="347"/>
                    <a:pt x="334" y="347"/>
                  </a:cubicBezTo>
                  <a:cubicBezTo>
                    <a:pt x="334" y="347"/>
                    <a:pt x="333" y="346"/>
                    <a:pt x="334" y="347"/>
                  </a:cubicBezTo>
                  <a:cubicBezTo>
                    <a:pt x="334" y="347"/>
                    <a:pt x="334" y="347"/>
                    <a:pt x="334" y="347"/>
                  </a:cubicBezTo>
                  <a:cubicBezTo>
                    <a:pt x="333" y="344"/>
                    <a:pt x="333" y="344"/>
                    <a:pt x="333" y="344"/>
                  </a:cubicBezTo>
                  <a:cubicBezTo>
                    <a:pt x="330" y="338"/>
                    <a:pt x="330" y="338"/>
                    <a:pt x="330" y="338"/>
                  </a:cubicBezTo>
                  <a:cubicBezTo>
                    <a:pt x="330" y="337"/>
                    <a:pt x="329" y="336"/>
                    <a:pt x="329" y="336"/>
                  </a:cubicBezTo>
                  <a:cubicBezTo>
                    <a:pt x="327" y="333"/>
                    <a:pt x="327" y="333"/>
                    <a:pt x="327" y="333"/>
                  </a:cubicBezTo>
                  <a:cubicBezTo>
                    <a:pt x="324" y="329"/>
                    <a:pt x="324" y="329"/>
                    <a:pt x="324" y="329"/>
                  </a:cubicBezTo>
                  <a:cubicBezTo>
                    <a:pt x="323" y="327"/>
                    <a:pt x="322" y="326"/>
                    <a:pt x="321" y="324"/>
                  </a:cubicBezTo>
                  <a:cubicBezTo>
                    <a:pt x="312" y="312"/>
                    <a:pt x="300" y="301"/>
                    <a:pt x="287" y="291"/>
                  </a:cubicBezTo>
                  <a:cubicBezTo>
                    <a:pt x="275" y="281"/>
                    <a:pt x="261" y="272"/>
                    <a:pt x="247" y="264"/>
                  </a:cubicBezTo>
                  <a:cubicBezTo>
                    <a:pt x="219" y="247"/>
                    <a:pt x="191" y="232"/>
                    <a:pt x="163" y="215"/>
                  </a:cubicBezTo>
                  <a:cubicBezTo>
                    <a:pt x="150" y="207"/>
                    <a:pt x="136" y="199"/>
                    <a:pt x="124" y="190"/>
                  </a:cubicBezTo>
                  <a:cubicBezTo>
                    <a:pt x="111" y="181"/>
                    <a:pt x="99" y="171"/>
                    <a:pt x="89" y="160"/>
                  </a:cubicBezTo>
                  <a:cubicBezTo>
                    <a:pt x="79" y="149"/>
                    <a:pt x="70" y="137"/>
                    <a:pt x="64" y="124"/>
                  </a:cubicBezTo>
                  <a:cubicBezTo>
                    <a:pt x="62" y="120"/>
                    <a:pt x="61" y="117"/>
                    <a:pt x="60" y="114"/>
                  </a:cubicBezTo>
                  <a:cubicBezTo>
                    <a:pt x="59" y="110"/>
                    <a:pt x="58" y="107"/>
                    <a:pt x="57" y="103"/>
                  </a:cubicBezTo>
                  <a:cubicBezTo>
                    <a:pt x="56" y="100"/>
                    <a:pt x="56" y="96"/>
                    <a:pt x="55" y="93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5" y="86"/>
                    <a:pt x="55" y="84"/>
                    <a:pt x="55" y="83"/>
                  </a:cubicBezTo>
                  <a:cubicBezTo>
                    <a:pt x="55" y="81"/>
                    <a:pt x="55" y="79"/>
                    <a:pt x="55" y="77"/>
                  </a:cubicBezTo>
                  <a:cubicBezTo>
                    <a:pt x="55" y="76"/>
                    <a:pt x="56" y="74"/>
                    <a:pt x="56" y="73"/>
                  </a:cubicBezTo>
                  <a:cubicBezTo>
                    <a:pt x="56" y="69"/>
                    <a:pt x="57" y="66"/>
                    <a:pt x="57" y="63"/>
                  </a:cubicBezTo>
                  <a:cubicBezTo>
                    <a:pt x="58" y="60"/>
                    <a:pt x="59" y="57"/>
                    <a:pt x="60" y="54"/>
                  </a:cubicBezTo>
                  <a:cubicBezTo>
                    <a:pt x="60" y="52"/>
                    <a:pt x="60" y="51"/>
                    <a:pt x="61" y="49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2" y="45"/>
                    <a:pt x="62" y="45"/>
                    <a:pt x="62" y="45"/>
                  </a:cubicBezTo>
                  <a:cubicBezTo>
                    <a:pt x="66" y="34"/>
                    <a:pt x="72" y="23"/>
                    <a:pt x="80" y="15"/>
                  </a:cubicBezTo>
                  <a:cubicBezTo>
                    <a:pt x="88" y="7"/>
                    <a:pt x="99" y="1"/>
                    <a:pt x="110" y="1"/>
                  </a:cubicBezTo>
                  <a:cubicBezTo>
                    <a:pt x="121" y="0"/>
                    <a:pt x="130" y="5"/>
                    <a:pt x="136" y="11"/>
                  </a:cubicBezTo>
                  <a:cubicBezTo>
                    <a:pt x="143" y="17"/>
                    <a:pt x="146" y="24"/>
                    <a:pt x="148" y="30"/>
                  </a:cubicBezTo>
                  <a:cubicBezTo>
                    <a:pt x="150" y="36"/>
                    <a:pt x="150" y="42"/>
                    <a:pt x="150" y="46"/>
                  </a:cubicBezTo>
                  <a:cubicBezTo>
                    <a:pt x="150" y="50"/>
                    <a:pt x="150" y="54"/>
                    <a:pt x="149" y="56"/>
                  </a:cubicBezTo>
                  <a:cubicBezTo>
                    <a:pt x="149" y="58"/>
                    <a:pt x="149" y="59"/>
                    <a:pt x="149" y="59"/>
                  </a:cubicBezTo>
                  <a:cubicBezTo>
                    <a:pt x="148" y="62"/>
                    <a:pt x="146" y="64"/>
                    <a:pt x="143" y="64"/>
                  </a:cubicBezTo>
                  <a:cubicBezTo>
                    <a:pt x="140" y="63"/>
                    <a:pt x="138" y="60"/>
                    <a:pt x="138" y="58"/>
                  </a:cubicBezTo>
                  <a:cubicBezTo>
                    <a:pt x="138" y="57"/>
                    <a:pt x="138" y="57"/>
                    <a:pt x="138" y="57"/>
                  </a:cubicBezTo>
                  <a:cubicBezTo>
                    <a:pt x="138" y="57"/>
                    <a:pt x="138" y="56"/>
                    <a:pt x="138" y="54"/>
                  </a:cubicBezTo>
                  <a:cubicBezTo>
                    <a:pt x="139" y="52"/>
                    <a:pt x="139" y="50"/>
                    <a:pt x="139" y="46"/>
                  </a:cubicBezTo>
                  <a:cubicBezTo>
                    <a:pt x="139" y="43"/>
                    <a:pt x="138" y="38"/>
                    <a:pt x="137" y="33"/>
                  </a:cubicBezTo>
                  <a:cubicBezTo>
                    <a:pt x="135" y="29"/>
                    <a:pt x="133" y="24"/>
                    <a:pt x="128" y="20"/>
                  </a:cubicBezTo>
                  <a:cubicBezTo>
                    <a:pt x="124" y="16"/>
                    <a:pt x="118" y="13"/>
                    <a:pt x="110" y="13"/>
                  </a:cubicBezTo>
                  <a:cubicBezTo>
                    <a:pt x="103" y="14"/>
                    <a:pt x="96" y="17"/>
                    <a:pt x="90" y="24"/>
                  </a:cubicBezTo>
                  <a:cubicBezTo>
                    <a:pt x="83" y="30"/>
                    <a:pt x="78" y="39"/>
                    <a:pt x="75" y="49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3" y="55"/>
                    <a:pt x="73" y="56"/>
                    <a:pt x="73" y="57"/>
                  </a:cubicBezTo>
                  <a:cubicBezTo>
                    <a:pt x="72" y="60"/>
                    <a:pt x="72" y="63"/>
                    <a:pt x="71" y="66"/>
                  </a:cubicBezTo>
                  <a:cubicBezTo>
                    <a:pt x="71" y="68"/>
                    <a:pt x="70" y="71"/>
                    <a:pt x="70" y="74"/>
                  </a:cubicBezTo>
                  <a:cubicBezTo>
                    <a:pt x="70" y="75"/>
                    <a:pt x="69" y="77"/>
                    <a:pt x="69" y="78"/>
                  </a:cubicBezTo>
                  <a:cubicBezTo>
                    <a:pt x="69" y="80"/>
                    <a:pt x="69" y="81"/>
                    <a:pt x="69" y="83"/>
                  </a:cubicBezTo>
                  <a:cubicBezTo>
                    <a:pt x="70" y="84"/>
                    <a:pt x="70" y="86"/>
                    <a:pt x="70" y="87"/>
                  </a:cubicBezTo>
                  <a:cubicBezTo>
                    <a:pt x="70" y="89"/>
                    <a:pt x="70" y="89"/>
                    <a:pt x="70" y="89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94"/>
                    <a:pt x="71" y="97"/>
                    <a:pt x="71" y="100"/>
                  </a:cubicBezTo>
                  <a:cubicBezTo>
                    <a:pt x="72" y="103"/>
                    <a:pt x="73" y="106"/>
                    <a:pt x="74" y="109"/>
                  </a:cubicBezTo>
                  <a:cubicBezTo>
                    <a:pt x="75" y="112"/>
                    <a:pt x="76" y="115"/>
                    <a:pt x="77" y="117"/>
                  </a:cubicBezTo>
                  <a:cubicBezTo>
                    <a:pt x="83" y="129"/>
                    <a:pt x="91" y="139"/>
                    <a:pt x="100" y="149"/>
                  </a:cubicBezTo>
                  <a:cubicBezTo>
                    <a:pt x="110" y="159"/>
                    <a:pt x="121" y="168"/>
                    <a:pt x="134" y="176"/>
                  </a:cubicBezTo>
                  <a:cubicBezTo>
                    <a:pt x="146" y="184"/>
                    <a:pt x="159" y="192"/>
                    <a:pt x="172" y="200"/>
                  </a:cubicBezTo>
                  <a:cubicBezTo>
                    <a:pt x="199" y="215"/>
                    <a:pt x="228" y="230"/>
                    <a:pt x="257" y="247"/>
                  </a:cubicBezTo>
                  <a:cubicBezTo>
                    <a:pt x="272" y="255"/>
                    <a:pt x="286" y="264"/>
                    <a:pt x="300" y="274"/>
                  </a:cubicBezTo>
                  <a:cubicBezTo>
                    <a:pt x="314" y="285"/>
                    <a:pt x="327" y="297"/>
                    <a:pt x="339" y="311"/>
                  </a:cubicBezTo>
                  <a:cubicBezTo>
                    <a:pt x="340" y="313"/>
                    <a:pt x="341" y="314"/>
                    <a:pt x="343" y="316"/>
                  </a:cubicBezTo>
                  <a:cubicBezTo>
                    <a:pt x="347" y="322"/>
                    <a:pt x="347" y="322"/>
                    <a:pt x="347" y="322"/>
                  </a:cubicBezTo>
                  <a:cubicBezTo>
                    <a:pt x="349" y="326"/>
                    <a:pt x="349" y="326"/>
                    <a:pt x="349" y="326"/>
                  </a:cubicBezTo>
                  <a:cubicBezTo>
                    <a:pt x="349" y="327"/>
                    <a:pt x="350" y="328"/>
                    <a:pt x="350" y="329"/>
                  </a:cubicBezTo>
                  <a:cubicBezTo>
                    <a:pt x="353" y="334"/>
                    <a:pt x="353" y="334"/>
                    <a:pt x="353" y="334"/>
                  </a:cubicBezTo>
                  <a:cubicBezTo>
                    <a:pt x="354" y="337"/>
                    <a:pt x="354" y="337"/>
                    <a:pt x="354" y="337"/>
                  </a:cubicBezTo>
                  <a:cubicBezTo>
                    <a:pt x="355" y="338"/>
                    <a:pt x="355" y="338"/>
                    <a:pt x="355" y="338"/>
                  </a:cubicBezTo>
                  <a:cubicBezTo>
                    <a:pt x="356" y="340"/>
                    <a:pt x="355" y="338"/>
                    <a:pt x="355" y="339"/>
                  </a:cubicBezTo>
                  <a:cubicBezTo>
                    <a:pt x="355" y="339"/>
                    <a:pt x="355" y="339"/>
                    <a:pt x="355" y="339"/>
                  </a:cubicBezTo>
                  <a:cubicBezTo>
                    <a:pt x="356" y="341"/>
                    <a:pt x="356" y="341"/>
                    <a:pt x="356" y="341"/>
                  </a:cubicBezTo>
                  <a:cubicBezTo>
                    <a:pt x="358" y="347"/>
                    <a:pt x="358" y="347"/>
                    <a:pt x="358" y="347"/>
                  </a:cubicBezTo>
                  <a:cubicBezTo>
                    <a:pt x="359" y="352"/>
                    <a:pt x="361" y="356"/>
                    <a:pt x="362" y="360"/>
                  </a:cubicBezTo>
                  <a:cubicBezTo>
                    <a:pt x="366" y="377"/>
                    <a:pt x="368" y="395"/>
                    <a:pt x="367" y="413"/>
                  </a:cubicBezTo>
                  <a:cubicBezTo>
                    <a:pt x="367" y="422"/>
                    <a:pt x="366" y="430"/>
                    <a:pt x="365" y="439"/>
                  </a:cubicBezTo>
                  <a:cubicBezTo>
                    <a:pt x="363" y="447"/>
                    <a:pt x="362" y="456"/>
                    <a:pt x="359" y="464"/>
                  </a:cubicBezTo>
                  <a:cubicBezTo>
                    <a:pt x="357" y="473"/>
                    <a:pt x="353" y="480"/>
                    <a:pt x="350" y="488"/>
                  </a:cubicBezTo>
                  <a:cubicBezTo>
                    <a:pt x="348" y="492"/>
                    <a:pt x="347" y="496"/>
                    <a:pt x="345" y="500"/>
                  </a:cubicBezTo>
                  <a:cubicBezTo>
                    <a:pt x="343" y="503"/>
                    <a:pt x="343" y="503"/>
                    <a:pt x="343" y="503"/>
                  </a:cubicBezTo>
                  <a:cubicBezTo>
                    <a:pt x="342" y="505"/>
                    <a:pt x="342" y="505"/>
                    <a:pt x="342" y="505"/>
                  </a:cubicBezTo>
                  <a:cubicBezTo>
                    <a:pt x="338" y="511"/>
                    <a:pt x="338" y="511"/>
                    <a:pt x="338" y="511"/>
                  </a:cubicBezTo>
                  <a:cubicBezTo>
                    <a:pt x="335" y="516"/>
                    <a:pt x="335" y="516"/>
                    <a:pt x="335" y="516"/>
                  </a:cubicBezTo>
                  <a:cubicBezTo>
                    <a:pt x="334" y="518"/>
                    <a:pt x="333" y="520"/>
                    <a:pt x="332" y="521"/>
                  </a:cubicBezTo>
                  <a:cubicBezTo>
                    <a:pt x="329" y="525"/>
                    <a:pt x="327" y="528"/>
                    <a:pt x="324" y="532"/>
                  </a:cubicBezTo>
                  <a:cubicBezTo>
                    <a:pt x="319" y="538"/>
                    <a:pt x="314" y="544"/>
                    <a:pt x="307" y="550"/>
                  </a:cubicBezTo>
                  <a:cubicBezTo>
                    <a:pt x="302" y="555"/>
                    <a:pt x="295" y="560"/>
                    <a:pt x="288" y="566"/>
                  </a:cubicBezTo>
                  <a:cubicBezTo>
                    <a:pt x="285" y="568"/>
                    <a:pt x="282" y="570"/>
                    <a:pt x="279" y="572"/>
                  </a:cubicBezTo>
                  <a:cubicBezTo>
                    <a:pt x="274" y="575"/>
                    <a:pt x="274" y="575"/>
                    <a:pt x="274" y="575"/>
                  </a:cubicBezTo>
                  <a:cubicBezTo>
                    <a:pt x="274" y="575"/>
                    <a:pt x="274" y="575"/>
                    <a:pt x="274" y="575"/>
                  </a:cubicBezTo>
                  <a:cubicBezTo>
                    <a:pt x="273" y="575"/>
                    <a:pt x="273" y="575"/>
                    <a:pt x="273" y="575"/>
                  </a:cubicBezTo>
                  <a:cubicBezTo>
                    <a:pt x="272" y="576"/>
                    <a:pt x="273" y="575"/>
                    <a:pt x="273" y="576"/>
                  </a:cubicBezTo>
                  <a:cubicBezTo>
                    <a:pt x="271" y="576"/>
                    <a:pt x="271" y="576"/>
                    <a:pt x="271" y="576"/>
                  </a:cubicBezTo>
                  <a:cubicBezTo>
                    <a:pt x="269" y="578"/>
                    <a:pt x="269" y="578"/>
                    <a:pt x="269" y="578"/>
                  </a:cubicBezTo>
                  <a:cubicBezTo>
                    <a:pt x="265" y="579"/>
                    <a:pt x="262" y="581"/>
                    <a:pt x="258" y="583"/>
                  </a:cubicBezTo>
                  <a:cubicBezTo>
                    <a:pt x="255" y="584"/>
                    <a:pt x="251" y="586"/>
                    <a:pt x="247" y="587"/>
                  </a:cubicBezTo>
                  <a:cubicBezTo>
                    <a:pt x="246" y="588"/>
                    <a:pt x="244" y="589"/>
                    <a:pt x="242" y="589"/>
                  </a:cubicBezTo>
                  <a:cubicBezTo>
                    <a:pt x="240" y="590"/>
                    <a:pt x="238" y="590"/>
                    <a:pt x="237" y="591"/>
                  </a:cubicBezTo>
                  <a:cubicBezTo>
                    <a:pt x="233" y="592"/>
                    <a:pt x="230" y="593"/>
                    <a:pt x="226" y="594"/>
                  </a:cubicBezTo>
                  <a:cubicBezTo>
                    <a:pt x="212" y="597"/>
                    <a:pt x="198" y="599"/>
                    <a:pt x="184" y="599"/>
                  </a:cubicBezTo>
                  <a:cubicBezTo>
                    <a:pt x="158" y="600"/>
                    <a:pt x="134" y="598"/>
                    <a:pt x="113" y="595"/>
                  </a:cubicBezTo>
                  <a:cubicBezTo>
                    <a:pt x="92" y="592"/>
                    <a:pt x="75" y="588"/>
                    <a:pt x="60" y="586"/>
                  </a:cubicBezTo>
                  <a:cubicBezTo>
                    <a:pt x="46" y="583"/>
                    <a:pt x="35" y="581"/>
                    <a:pt x="27" y="579"/>
                  </a:cubicBezTo>
                  <a:cubicBezTo>
                    <a:pt x="19" y="578"/>
                    <a:pt x="15" y="577"/>
                    <a:pt x="15" y="577"/>
                  </a:cubicBezTo>
                  <a:cubicBezTo>
                    <a:pt x="15" y="577"/>
                    <a:pt x="15" y="577"/>
                    <a:pt x="15" y="577"/>
                  </a:cubicBezTo>
                  <a:cubicBezTo>
                    <a:pt x="6" y="575"/>
                    <a:pt x="0" y="567"/>
                    <a:pt x="2" y="558"/>
                  </a:cubicBezTo>
                  <a:cubicBezTo>
                    <a:pt x="4" y="549"/>
                    <a:pt x="12" y="543"/>
                    <a:pt x="21" y="544"/>
                  </a:cubicBezTo>
                  <a:cubicBezTo>
                    <a:pt x="21" y="545"/>
                    <a:pt x="21" y="545"/>
                    <a:pt x="22" y="545"/>
                  </a:cubicBez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9"/>
            <p:cNvSpPr>
              <a:spLocks/>
            </p:cNvSpPr>
            <p:nvPr/>
          </p:nvSpPr>
          <p:spPr bwMode="auto">
            <a:xfrm>
              <a:off x="6572250" y="4318000"/>
              <a:ext cx="177800" cy="195262"/>
            </a:xfrm>
            <a:custGeom>
              <a:avLst/>
              <a:gdLst>
                <a:gd name="T0" fmla="*/ 1 w 70"/>
                <a:gd name="T1" fmla="*/ 51 h 77"/>
                <a:gd name="T2" fmla="*/ 0 w 70"/>
                <a:gd name="T3" fmla="*/ 44 h 77"/>
                <a:gd name="T4" fmla="*/ 1 w 70"/>
                <a:gd name="T5" fmla="*/ 26 h 77"/>
                <a:gd name="T6" fmla="*/ 5 w 70"/>
                <a:gd name="T7" fmla="*/ 15 h 77"/>
                <a:gd name="T8" fmla="*/ 12 w 70"/>
                <a:gd name="T9" fmla="*/ 4 h 77"/>
                <a:gd name="T10" fmla="*/ 27 w 70"/>
                <a:gd name="T11" fmla="*/ 0 h 77"/>
                <a:gd name="T12" fmla="*/ 34 w 70"/>
                <a:gd name="T13" fmla="*/ 2 h 77"/>
                <a:gd name="T14" fmla="*/ 41 w 70"/>
                <a:gd name="T15" fmla="*/ 5 h 77"/>
                <a:gd name="T16" fmla="*/ 61 w 70"/>
                <a:gd name="T17" fmla="*/ 27 h 77"/>
                <a:gd name="T18" fmla="*/ 68 w 70"/>
                <a:gd name="T19" fmla="*/ 52 h 77"/>
                <a:gd name="T20" fmla="*/ 70 w 70"/>
                <a:gd name="T21" fmla="*/ 70 h 77"/>
                <a:gd name="T22" fmla="*/ 70 w 70"/>
                <a:gd name="T23" fmla="*/ 75 h 77"/>
                <a:gd name="T24" fmla="*/ 70 w 70"/>
                <a:gd name="T25" fmla="*/ 77 h 77"/>
                <a:gd name="T26" fmla="*/ 64 w 70"/>
                <a:gd name="T27" fmla="*/ 77 h 77"/>
                <a:gd name="T28" fmla="*/ 64 w 70"/>
                <a:gd name="T29" fmla="*/ 75 h 77"/>
                <a:gd name="T30" fmla="*/ 64 w 70"/>
                <a:gd name="T31" fmla="*/ 70 h 77"/>
                <a:gd name="T32" fmla="*/ 63 w 70"/>
                <a:gd name="T33" fmla="*/ 53 h 77"/>
                <a:gd name="T34" fmla="*/ 57 w 70"/>
                <a:gd name="T35" fmla="*/ 29 h 77"/>
                <a:gd name="T36" fmla="*/ 40 w 70"/>
                <a:gd name="T37" fmla="*/ 7 h 77"/>
                <a:gd name="T38" fmla="*/ 33 w 70"/>
                <a:gd name="T39" fmla="*/ 4 h 77"/>
                <a:gd name="T40" fmla="*/ 26 w 70"/>
                <a:gd name="T41" fmla="*/ 3 h 77"/>
                <a:gd name="T42" fmla="*/ 14 w 70"/>
                <a:gd name="T43" fmla="*/ 5 h 77"/>
                <a:gd name="T44" fmla="*/ 6 w 70"/>
                <a:gd name="T45" fmla="*/ 15 h 77"/>
                <a:gd name="T46" fmla="*/ 2 w 70"/>
                <a:gd name="T47" fmla="*/ 27 h 77"/>
                <a:gd name="T48" fmla="*/ 1 w 70"/>
                <a:gd name="T49" fmla="*/ 44 h 77"/>
                <a:gd name="T50" fmla="*/ 1 w 70"/>
                <a:gd name="T51" fmla="*/ 5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77">
                  <a:moveTo>
                    <a:pt x="1" y="51"/>
                  </a:moveTo>
                  <a:cubicBezTo>
                    <a:pt x="1" y="51"/>
                    <a:pt x="1" y="49"/>
                    <a:pt x="0" y="44"/>
                  </a:cubicBezTo>
                  <a:cubicBezTo>
                    <a:pt x="0" y="40"/>
                    <a:pt x="0" y="34"/>
                    <a:pt x="1" y="26"/>
                  </a:cubicBezTo>
                  <a:cubicBezTo>
                    <a:pt x="2" y="23"/>
                    <a:pt x="3" y="19"/>
                    <a:pt x="5" y="15"/>
                  </a:cubicBezTo>
                  <a:cubicBezTo>
                    <a:pt x="6" y="11"/>
                    <a:pt x="8" y="7"/>
                    <a:pt x="12" y="4"/>
                  </a:cubicBezTo>
                  <a:cubicBezTo>
                    <a:pt x="16" y="1"/>
                    <a:pt x="22" y="0"/>
                    <a:pt x="27" y="0"/>
                  </a:cubicBezTo>
                  <a:cubicBezTo>
                    <a:pt x="29" y="0"/>
                    <a:pt x="32" y="1"/>
                    <a:pt x="34" y="2"/>
                  </a:cubicBezTo>
                  <a:cubicBezTo>
                    <a:pt x="36" y="3"/>
                    <a:pt x="39" y="4"/>
                    <a:pt x="41" y="5"/>
                  </a:cubicBezTo>
                  <a:cubicBezTo>
                    <a:pt x="50" y="10"/>
                    <a:pt x="57" y="19"/>
                    <a:pt x="61" y="27"/>
                  </a:cubicBezTo>
                  <a:cubicBezTo>
                    <a:pt x="65" y="36"/>
                    <a:pt x="67" y="44"/>
                    <a:pt x="68" y="52"/>
                  </a:cubicBezTo>
                  <a:cubicBezTo>
                    <a:pt x="70" y="59"/>
                    <a:pt x="70" y="66"/>
                    <a:pt x="70" y="70"/>
                  </a:cubicBezTo>
                  <a:cubicBezTo>
                    <a:pt x="70" y="72"/>
                    <a:pt x="70" y="74"/>
                    <a:pt x="70" y="75"/>
                  </a:cubicBezTo>
                  <a:cubicBezTo>
                    <a:pt x="70" y="76"/>
                    <a:pt x="70" y="77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77"/>
                    <a:pt x="64" y="76"/>
                    <a:pt x="64" y="75"/>
                  </a:cubicBezTo>
                  <a:cubicBezTo>
                    <a:pt x="64" y="74"/>
                    <a:pt x="64" y="72"/>
                    <a:pt x="64" y="70"/>
                  </a:cubicBezTo>
                  <a:cubicBezTo>
                    <a:pt x="64" y="66"/>
                    <a:pt x="64" y="60"/>
                    <a:pt x="63" y="53"/>
                  </a:cubicBezTo>
                  <a:cubicBezTo>
                    <a:pt x="62" y="45"/>
                    <a:pt x="60" y="37"/>
                    <a:pt x="57" y="29"/>
                  </a:cubicBezTo>
                  <a:cubicBezTo>
                    <a:pt x="53" y="21"/>
                    <a:pt x="48" y="12"/>
                    <a:pt x="40" y="7"/>
                  </a:cubicBezTo>
                  <a:cubicBezTo>
                    <a:pt x="38" y="6"/>
                    <a:pt x="35" y="5"/>
                    <a:pt x="33" y="4"/>
                  </a:cubicBezTo>
                  <a:cubicBezTo>
                    <a:pt x="31" y="3"/>
                    <a:pt x="29" y="3"/>
                    <a:pt x="26" y="3"/>
                  </a:cubicBezTo>
                  <a:cubicBezTo>
                    <a:pt x="22" y="2"/>
                    <a:pt x="17" y="3"/>
                    <a:pt x="14" y="5"/>
                  </a:cubicBezTo>
                  <a:cubicBezTo>
                    <a:pt x="10" y="8"/>
                    <a:pt x="8" y="12"/>
                    <a:pt x="6" y="15"/>
                  </a:cubicBezTo>
                  <a:cubicBezTo>
                    <a:pt x="4" y="19"/>
                    <a:pt x="3" y="23"/>
                    <a:pt x="2" y="27"/>
                  </a:cubicBezTo>
                  <a:cubicBezTo>
                    <a:pt x="1" y="34"/>
                    <a:pt x="1" y="40"/>
                    <a:pt x="1" y="44"/>
                  </a:cubicBezTo>
                  <a:cubicBezTo>
                    <a:pt x="1" y="49"/>
                    <a:pt x="1" y="51"/>
                    <a:pt x="1" y="51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0"/>
            <p:cNvSpPr>
              <a:spLocks/>
            </p:cNvSpPr>
            <p:nvPr/>
          </p:nvSpPr>
          <p:spPr bwMode="auto">
            <a:xfrm>
              <a:off x="6877050" y="4289425"/>
              <a:ext cx="236538" cy="215900"/>
            </a:xfrm>
            <a:custGeom>
              <a:avLst/>
              <a:gdLst>
                <a:gd name="T0" fmla="*/ 93 w 93"/>
                <a:gd name="T1" fmla="*/ 38 h 85"/>
                <a:gd name="T2" fmla="*/ 93 w 93"/>
                <a:gd name="T3" fmla="*/ 37 h 85"/>
                <a:gd name="T4" fmla="*/ 93 w 93"/>
                <a:gd name="T5" fmla="*/ 31 h 85"/>
                <a:gd name="T6" fmla="*/ 92 w 93"/>
                <a:gd name="T7" fmla="*/ 28 h 85"/>
                <a:gd name="T8" fmla="*/ 92 w 93"/>
                <a:gd name="T9" fmla="*/ 23 h 85"/>
                <a:gd name="T10" fmla="*/ 90 w 93"/>
                <a:gd name="T11" fmla="*/ 19 h 85"/>
                <a:gd name="T12" fmla="*/ 89 w 93"/>
                <a:gd name="T13" fmla="*/ 16 h 85"/>
                <a:gd name="T14" fmla="*/ 88 w 93"/>
                <a:gd name="T15" fmla="*/ 14 h 85"/>
                <a:gd name="T16" fmla="*/ 84 w 93"/>
                <a:gd name="T17" fmla="*/ 9 h 85"/>
                <a:gd name="T18" fmla="*/ 82 w 93"/>
                <a:gd name="T19" fmla="*/ 7 h 85"/>
                <a:gd name="T20" fmla="*/ 79 w 93"/>
                <a:gd name="T21" fmla="*/ 5 h 85"/>
                <a:gd name="T22" fmla="*/ 66 w 93"/>
                <a:gd name="T23" fmla="*/ 2 h 85"/>
                <a:gd name="T24" fmla="*/ 52 w 93"/>
                <a:gd name="T25" fmla="*/ 5 h 85"/>
                <a:gd name="T26" fmla="*/ 39 w 93"/>
                <a:gd name="T27" fmla="*/ 13 h 85"/>
                <a:gd name="T28" fmla="*/ 29 w 93"/>
                <a:gd name="T29" fmla="*/ 24 h 85"/>
                <a:gd name="T30" fmla="*/ 21 w 93"/>
                <a:gd name="T31" fmla="*/ 36 h 85"/>
                <a:gd name="T32" fmla="*/ 13 w 93"/>
                <a:gd name="T33" fmla="*/ 61 h 85"/>
                <a:gd name="T34" fmla="*/ 9 w 93"/>
                <a:gd name="T35" fmla="*/ 79 h 85"/>
                <a:gd name="T36" fmla="*/ 8 w 93"/>
                <a:gd name="T37" fmla="*/ 84 h 85"/>
                <a:gd name="T38" fmla="*/ 8 w 93"/>
                <a:gd name="T39" fmla="*/ 85 h 85"/>
                <a:gd name="T40" fmla="*/ 0 w 93"/>
                <a:gd name="T41" fmla="*/ 84 h 85"/>
                <a:gd name="T42" fmla="*/ 0 w 93"/>
                <a:gd name="T43" fmla="*/ 83 h 85"/>
                <a:gd name="T44" fmla="*/ 1 w 93"/>
                <a:gd name="T45" fmla="*/ 77 h 85"/>
                <a:gd name="T46" fmla="*/ 6 w 93"/>
                <a:gd name="T47" fmla="*/ 59 h 85"/>
                <a:gd name="T48" fmla="*/ 17 w 93"/>
                <a:gd name="T49" fmla="*/ 34 h 85"/>
                <a:gd name="T50" fmla="*/ 26 w 93"/>
                <a:gd name="T51" fmla="*/ 21 h 85"/>
                <a:gd name="T52" fmla="*/ 37 w 93"/>
                <a:gd name="T53" fmla="*/ 10 h 85"/>
                <a:gd name="T54" fmla="*/ 51 w 93"/>
                <a:gd name="T55" fmla="*/ 3 h 85"/>
                <a:gd name="T56" fmla="*/ 66 w 93"/>
                <a:gd name="T57" fmla="*/ 0 h 85"/>
                <a:gd name="T58" fmla="*/ 80 w 93"/>
                <a:gd name="T59" fmla="*/ 4 h 85"/>
                <a:gd name="T60" fmla="*/ 85 w 93"/>
                <a:gd name="T61" fmla="*/ 8 h 85"/>
                <a:gd name="T62" fmla="*/ 89 w 93"/>
                <a:gd name="T63" fmla="*/ 13 h 85"/>
                <a:gd name="T64" fmla="*/ 90 w 93"/>
                <a:gd name="T65" fmla="*/ 16 h 85"/>
                <a:gd name="T66" fmla="*/ 91 w 93"/>
                <a:gd name="T67" fmla="*/ 18 h 85"/>
                <a:gd name="T68" fmla="*/ 92 w 93"/>
                <a:gd name="T69" fmla="*/ 23 h 85"/>
                <a:gd name="T70" fmla="*/ 93 w 93"/>
                <a:gd name="T71" fmla="*/ 28 h 85"/>
                <a:gd name="T72" fmla="*/ 93 w 93"/>
                <a:gd name="T73" fmla="*/ 31 h 85"/>
                <a:gd name="T74" fmla="*/ 93 w 93"/>
                <a:gd name="T75" fmla="*/ 37 h 85"/>
                <a:gd name="T76" fmla="*/ 93 w 93"/>
                <a:gd name="T77" fmla="*/ 3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3" h="85">
                  <a:moveTo>
                    <a:pt x="93" y="38"/>
                  </a:moveTo>
                  <a:cubicBezTo>
                    <a:pt x="93" y="38"/>
                    <a:pt x="93" y="38"/>
                    <a:pt x="93" y="37"/>
                  </a:cubicBezTo>
                  <a:cubicBezTo>
                    <a:pt x="93" y="35"/>
                    <a:pt x="93" y="34"/>
                    <a:pt x="93" y="31"/>
                  </a:cubicBezTo>
                  <a:cubicBezTo>
                    <a:pt x="93" y="30"/>
                    <a:pt x="93" y="29"/>
                    <a:pt x="92" y="28"/>
                  </a:cubicBezTo>
                  <a:cubicBezTo>
                    <a:pt x="92" y="26"/>
                    <a:pt x="92" y="25"/>
                    <a:pt x="92" y="23"/>
                  </a:cubicBezTo>
                  <a:cubicBezTo>
                    <a:pt x="91" y="22"/>
                    <a:pt x="91" y="20"/>
                    <a:pt x="90" y="19"/>
                  </a:cubicBezTo>
                  <a:cubicBezTo>
                    <a:pt x="90" y="18"/>
                    <a:pt x="90" y="17"/>
                    <a:pt x="89" y="16"/>
                  </a:cubicBezTo>
                  <a:cubicBezTo>
                    <a:pt x="89" y="15"/>
                    <a:pt x="88" y="14"/>
                    <a:pt x="88" y="14"/>
                  </a:cubicBezTo>
                  <a:cubicBezTo>
                    <a:pt x="87" y="12"/>
                    <a:pt x="86" y="10"/>
                    <a:pt x="84" y="9"/>
                  </a:cubicBezTo>
                  <a:cubicBezTo>
                    <a:pt x="84" y="8"/>
                    <a:pt x="83" y="8"/>
                    <a:pt x="82" y="7"/>
                  </a:cubicBezTo>
                  <a:cubicBezTo>
                    <a:pt x="81" y="6"/>
                    <a:pt x="80" y="6"/>
                    <a:pt x="79" y="5"/>
                  </a:cubicBezTo>
                  <a:cubicBezTo>
                    <a:pt x="76" y="3"/>
                    <a:pt x="71" y="2"/>
                    <a:pt x="66" y="2"/>
                  </a:cubicBezTo>
                  <a:cubicBezTo>
                    <a:pt x="62" y="2"/>
                    <a:pt x="57" y="4"/>
                    <a:pt x="52" y="5"/>
                  </a:cubicBezTo>
                  <a:cubicBezTo>
                    <a:pt x="48" y="7"/>
                    <a:pt x="43" y="10"/>
                    <a:pt x="39" y="13"/>
                  </a:cubicBezTo>
                  <a:cubicBezTo>
                    <a:pt x="35" y="16"/>
                    <a:pt x="32" y="20"/>
                    <a:pt x="29" y="24"/>
                  </a:cubicBezTo>
                  <a:cubicBezTo>
                    <a:pt x="26" y="28"/>
                    <a:pt x="24" y="32"/>
                    <a:pt x="21" y="36"/>
                  </a:cubicBezTo>
                  <a:cubicBezTo>
                    <a:pt x="17" y="45"/>
                    <a:pt x="14" y="53"/>
                    <a:pt x="13" y="61"/>
                  </a:cubicBezTo>
                  <a:cubicBezTo>
                    <a:pt x="11" y="68"/>
                    <a:pt x="10" y="74"/>
                    <a:pt x="9" y="79"/>
                  </a:cubicBezTo>
                  <a:cubicBezTo>
                    <a:pt x="9" y="81"/>
                    <a:pt x="9" y="82"/>
                    <a:pt x="8" y="84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3"/>
                  </a:cubicBezTo>
                  <a:cubicBezTo>
                    <a:pt x="0" y="81"/>
                    <a:pt x="1" y="80"/>
                    <a:pt x="1" y="77"/>
                  </a:cubicBezTo>
                  <a:cubicBezTo>
                    <a:pt x="2" y="73"/>
                    <a:pt x="4" y="66"/>
                    <a:pt x="6" y="59"/>
                  </a:cubicBezTo>
                  <a:cubicBezTo>
                    <a:pt x="8" y="51"/>
                    <a:pt x="12" y="42"/>
                    <a:pt x="17" y="34"/>
                  </a:cubicBezTo>
                  <a:cubicBezTo>
                    <a:pt x="19" y="29"/>
                    <a:pt x="22" y="25"/>
                    <a:pt x="26" y="21"/>
                  </a:cubicBezTo>
                  <a:cubicBezTo>
                    <a:pt x="29" y="17"/>
                    <a:pt x="33" y="13"/>
                    <a:pt x="37" y="10"/>
                  </a:cubicBezTo>
                  <a:cubicBezTo>
                    <a:pt x="42" y="7"/>
                    <a:pt x="46" y="4"/>
                    <a:pt x="51" y="3"/>
                  </a:cubicBezTo>
                  <a:cubicBezTo>
                    <a:pt x="56" y="1"/>
                    <a:pt x="61" y="0"/>
                    <a:pt x="66" y="0"/>
                  </a:cubicBezTo>
                  <a:cubicBezTo>
                    <a:pt x="71" y="0"/>
                    <a:pt x="76" y="1"/>
                    <a:pt x="80" y="4"/>
                  </a:cubicBezTo>
                  <a:cubicBezTo>
                    <a:pt x="82" y="5"/>
                    <a:pt x="84" y="7"/>
                    <a:pt x="85" y="8"/>
                  </a:cubicBezTo>
                  <a:cubicBezTo>
                    <a:pt x="87" y="10"/>
                    <a:pt x="88" y="11"/>
                    <a:pt x="89" y="13"/>
                  </a:cubicBezTo>
                  <a:cubicBezTo>
                    <a:pt x="89" y="14"/>
                    <a:pt x="90" y="15"/>
                    <a:pt x="90" y="16"/>
                  </a:cubicBezTo>
                  <a:cubicBezTo>
                    <a:pt x="90" y="17"/>
                    <a:pt x="91" y="17"/>
                    <a:pt x="91" y="18"/>
                  </a:cubicBezTo>
                  <a:cubicBezTo>
                    <a:pt x="92" y="20"/>
                    <a:pt x="92" y="22"/>
                    <a:pt x="92" y="23"/>
                  </a:cubicBezTo>
                  <a:cubicBezTo>
                    <a:pt x="93" y="25"/>
                    <a:pt x="93" y="26"/>
                    <a:pt x="93" y="28"/>
                  </a:cubicBezTo>
                  <a:cubicBezTo>
                    <a:pt x="93" y="29"/>
                    <a:pt x="93" y="30"/>
                    <a:pt x="93" y="31"/>
                  </a:cubicBezTo>
                  <a:cubicBezTo>
                    <a:pt x="93" y="34"/>
                    <a:pt x="93" y="35"/>
                    <a:pt x="93" y="37"/>
                  </a:cubicBezTo>
                  <a:cubicBezTo>
                    <a:pt x="93" y="38"/>
                    <a:pt x="93" y="38"/>
                    <a:pt x="93" y="38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1"/>
            <p:cNvSpPr>
              <a:spLocks/>
            </p:cNvSpPr>
            <p:nvPr/>
          </p:nvSpPr>
          <p:spPr bwMode="auto">
            <a:xfrm>
              <a:off x="6688138" y="4492625"/>
              <a:ext cx="287338" cy="38100"/>
            </a:xfrm>
            <a:custGeom>
              <a:avLst/>
              <a:gdLst>
                <a:gd name="T0" fmla="*/ 0 w 113"/>
                <a:gd name="T1" fmla="*/ 11 h 15"/>
                <a:gd name="T2" fmla="*/ 17 w 113"/>
                <a:gd name="T3" fmla="*/ 5 h 15"/>
                <a:gd name="T4" fmla="*/ 26 w 113"/>
                <a:gd name="T5" fmla="*/ 3 h 15"/>
                <a:gd name="T6" fmla="*/ 35 w 113"/>
                <a:gd name="T7" fmla="*/ 1 h 15"/>
                <a:gd name="T8" fmla="*/ 46 w 113"/>
                <a:gd name="T9" fmla="*/ 0 h 15"/>
                <a:gd name="T10" fmla="*/ 57 w 113"/>
                <a:gd name="T11" fmla="*/ 0 h 15"/>
                <a:gd name="T12" fmla="*/ 68 w 113"/>
                <a:gd name="T13" fmla="*/ 0 h 15"/>
                <a:gd name="T14" fmla="*/ 79 w 113"/>
                <a:gd name="T15" fmla="*/ 1 h 15"/>
                <a:gd name="T16" fmla="*/ 89 w 113"/>
                <a:gd name="T17" fmla="*/ 4 h 15"/>
                <a:gd name="T18" fmla="*/ 97 w 113"/>
                <a:gd name="T19" fmla="*/ 6 h 15"/>
                <a:gd name="T20" fmla="*/ 104 w 113"/>
                <a:gd name="T21" fmla="*/ 9 h 15"/>
                <a:gd name="T22" fmla="*/ 109 w 113"/>
                <a:gd name="T23" fmla="*/ 12 h 15"/>
                <a:gd name="T24" fmla="*/ 113 w 113"/>
                <a:gd name="T25" fmla="*/ 15 h 15"/>
                <a:gd name="T26" fmla="*/ 109 w 113"/>
                <a:gd name="T27" fmla="*/ 14 h 15"/>
                <a:gd name="T28" fmla="*/ 103 w 113"/>
                <a:gd name="T29" fmla="*/ 12 h 15"/>
                <a:gd name="T30" fmla="*/ 96 w 113"/>
                <a:gd name="T31" fmla="*/ 10 h 15"/>
                <a:gd name="T32" fmla="*/ 87 w 113"/>
                <a:gd name="T33" fmla="*/ 9 h 15"/>
                <a:gd name="T34" fmla="*/ 78 w 113"/>
                <a:gd name="T35" fmla="*/ 7 h 15"/>
                <a:gd name="T36" fmla="*/ 68 w 113"/>
                <a:gd name="T37" fmla="*/ 7 h 15"/>
                <a:gd name="T38" fmla="*/ 57 w 113"/>
                <a:gd name="T39" fmla="*/ 6 h 15"/>
                <a:gd name="T40" fmla="*/ 46 w 113"/>
                <a:gd name="T41" fmla="*/ 7 h 15"/>
                <a:gd name="T42" fmla="*/ 36 w 113"/>
                <a:gd name="T43" fmla="*/ 7 h 15"/>
                <a:gd name="T44" fmla="*/ 26 w 113"/>
                <a:gd name="T45" fmla="*/ 8 h 15"/>
                <a:gd name="T46" fmla="*/ 18 w 113"/>
                <a:gd name="T47" fmla="*/ 9 h 15"/>
                <a:gd name="T48" fmla="*/ 0 w 113"/>
                <a:gd name="T4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5">
                  <a:moveTo>
                    <a:pt x="0" y="11"/>
                  </a:moveTo>
                  <a:cubicBezTo>
                    <a:pt x="0" y="11"/>
                    <a:pt x="6" y="8"/>
                    <a:pt x="17" y="5"/>
                  </a:cubicBezTo>
                  <a:cubicBezTo>
                    <a:pt x="20" y="4"/>
                    <a:pt x="22" y="4"/>
                    <a:pt x="26" y="3"/>
                  </a:cubicBezTo>
                  <a:cubicBezTo>
                    <a:pt x="29" y="2"/>
                    <a:pt x="32" y="2"/>
                    <a:pt x="35" y="1"/>
                  </a:cubicBezTo>
                  <a:cubicBezTo>
                    <a:pt x="39" y="1"/>
                    <a:pt x="42" y="0"/>
                    <a:pt x="46" y="0"/>
                  </a:cubicBezTo>
                  <a:cubicBezTo>
                    <a:pt x="50" y="0"/>
                    <a:pt x="53" y="0"/>
                    <a:pt x="57" y="0"/>
                  </a:cubicBezTo>
                  <a:cubicBezTo>
                    <a:pt x="61" y="0"/>
                    <a:pt x="64" y="0"/>
                    <a:pt x="68" y="0"/>
                  </a:cubicBezTo>
                  <a:cubicBezTo>
                    <a:pt x="72" y="0"/>
                    <a:pt x="75" y="1"/>
                    <a:pt x="79" y="1"/>
                  </a:cubicBezTo>
                  <a:cubicBezTo>
                    <a:pt x="82" y="2"/>
                    <a:pt x="85" y="3"/>
                    <a:pt x="89" y="4"/>
                  </a:cubicBezTo>
                  <a:cubicBezTo>
                    <a:pt x="92" y="5"/>
                    <a:pt x="95" y="5"/>
                    <a:pt x="97" y="6"/>
                  </a:cubicBezTo>
                  <a:cubicBezTo>
                    <a:pt x="100" y="7"/>
                    <a:pt x="102" y="9"/>
                    <a:pt x="104" y="9"/>
                  </a:cubicBezTo>
                  <a:cubicBezTo>
                    <a:pt x="106" y="10"/>
                    <a:pt x="108" y="12"/>
                    <a:pt x="109" y="12"/>
                  </a:cubicBezTo>
                  <a:cubicBezTo>
                    <a:pt x="112" y="14"/>
                    <a:pt x="113" y="15"/>
                    <a:pt x="113" y="15"/>
                  </a:cubicBezTo>
                  <a:cubicBezTo>
                    <a:pt x="113" y="15"/>
                    <a:pt x="112" y="14"/>
                    <a:pt x="109" y="14"/>
                  </a:cubicBezTo>
                  <a:cubicBezTo>
                    <a:pt x="107" y="13"/>
                    <a:pt x="105" y="12"/>
                    <a:pt x="103" y="12"/>
                  </a:cubicBezTo>
                  <a:cubicBezTo>
                    <a:pt x="101" y="11"/>
                    <a:pt x="99" y="11"/>
                    <a:pt x="96" y="10"/>
                  </a:cubicBezTo>
                  <a:cubicBezTo>
                    <a:pt x="93" y="9"/>
                    <a:pt x="90" y="9"/>
                    <a:pt x="87" y="9"/>
                  </a:cubicBezTo>
                  <a:cubicBezTo>
                    <a:pt x="84" y="8"/>
                    <a:pt x="81" y="8"/>
                    <a:pt x="78" y="7"/>
                  </a:cubicBezTo>
                  <a:cubicBezTo>
                    <a:pt x="75" y="7"/>
                    <a:pt x="71" y="7"/>
                    <a:pt x="68" y="7"/>
                  </a:cubicBezTo>
                  <a:cubicBezTo>
                    <a:pt x="64" y="6"/>
                    <a:pt x="61" y="6"/>
                    <a:pt x="57" y="6"/>
                  </a:cubicBezTo>
                  <a:cubicBezTo>
                    <a:pt x="53" y="6"/>
                    <a:pt x="50" y="6"/>
                    <a:pt x="46" y="7"/>
                  </a:cubicBezTo>
                  <a:cubicBezTo>
                    <a:pt x="43" y="7"/>
                    <a:pt x="39" y="7"/>
                    <a:pt x="36" y="7"/>
                  </a:cubicBezTo>
                  <a:cubicBezTo>
                    <a:pt x="33" y="7"/>
                    <a:pt x="29" y="8"/>
                    <a:pt x="26" y="8"/>
                  </a:cubicBezTo>
                  <a:cubicBezTo>
                    <a:pt x="23" y="8"/>
                    <a:pt x="20" y="9"/>
                    <a:pt x="18" y="9"/>
                  </a:cubicBezTo>
                  <a:cubicBezTo>
                    <a:pt x="7" y="10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2"/>
            <p:cNvSpPr>
              <a:spLocks/>
            </p:cNvSpPr>
            <p:nvPr/>
          </p:nvSpPr>
          <p:spPr bwMode="auto">
            <a:xfrm>
              <a:off x="6610350" y="4567238"/>
              <a:ext cx="90488" cy="101600"/>
            </a:xfrm>
            <a:custGeom>
              <a:avLst/>
              <a:gdLst>
                <a:gd name="T0" fmla="*/ 34 w 36"/>
                <a:gd name="T1" fmla="*/ 40 h 40"/>
                <a:gd name="T2" fmla="*/ 31 w 36"/>
                <a:gd name="T3" fmla="*/ 27 h 40"/>
                <a:gd name="T4" fmla="*/ 27 w 36"/>
                <a:gd name="T5" fmla="*/ 15 h 40"/>
                <a:gd name="T6" fmla="*/ 24 w 36"/>
                <a:gd name="T7" fmla="*/ 9 h 40"/>
                <a:gd name="T8" fmla="*/ 20 w 36"/>
                <a:gd name="T9" fmla="*/ 7 h 40"/>
                <a:gd name="T10" fmla="*/ 19 w 36"/>
                <a:gd name="T11" fmla="*/ 7 h 40"/>
                <a:gd name="T12" fmla="*/ 19 w 36"/>
                <a:gd name="T13" fmla="*/ 7 h 40"/>
                <a:gd name="T14" fmla="*/ 18 w 36"/>
                <a:gd name="T15" fmla="*/ 7 h 40"/>
                <a:gd name="T16" fmla="*/ 18 w 36"/>
                <a:gd name="T17" fmla="*/ 7 h 40"/>
                <a:gd name="T18" fmla="*/ 19 w 36"/>
                <a:gd name="T19" fmla="*/ 7 h 40"/>
                <a:gd name="T20" fmla="*/ 19 w 36"/>
                <a:gd name="T21" fmla="*/ 7 h 40"/>
                <a:gd name="T22" fmla="*/ 18 w 36"/>
                <a:gd name="T23" fmla="*/ 7 h 40"/>
                <a:gd name="T24" fmla="*/ 17 w 36"/>
                <a:gd name="T25" fmla="*/ 8 h 40"/>
                <a:gd name="T26" fmla="*/ 15 w 36"/>
                <a:gd name="T27" fmla="*/ 9 h 40"/>
                <a:gd name="T28" fmla="*/ 12 w 36"/>
                <a:gd name="T29" fmla="*/ 11 h 40"/>
                <a:gd name="T30" fmla="*/ 10 w 36"/>
                <a:gd name="T31" fmla="*/ 13 h 40"/>
                <a:gd name="T32" fmla="*/ 7 w 36"/>
                <a:gd name="T33" fmla="*/ 19 h 40"/>
                <a:gd name="T34" fmla="*/ 5 w 36"/>
                <a:gd name="T35" fmla="*/ 25 h 40"/>
                <a:gd name="T36" fmla="*/ 2 w 36"/>
                <a:gd name="T37" fmla="*/ 34 h 40"/>
                <a:gd name="T38" fmla="*/ 1 w 36"/>
                <a:gd name="T39" fmla="*/ 37 h 40"/>
                <a:gd name="T40" fmla="*/ 1 w 36"/>
                <a:gd name="T41" fmla="*/ 34 h 40"/>
                <a:gd name="T42" fmla="*/ 1 w 36"/>
                <a:gd name="T43" fmla="*/ 24 h 40"/>
                <a:gd name="T44" fmla="*/ 2 w 36"/>
                <a:gd name="T45" fmla="*/ 17 h 40"/>
                <a:gd name="T46" fmla="*/ 5 w 36"/>
                <a:gd name="T47" fmla="*/ 10 h 40"/>
                <a:gd name="T48" fmla="*/ 11 w 36"/>
                <a:gd name="T49" fmla="*/ 4 h 40"/>
                <a:gd name="T50" fmla="*/ 15 w 36"/>
                <a:gd name="T51" fmla="*/ 1 h 40"/>
                <a:gd name="T52" fmla="*/ 16 w 36"/>
                <a:gd name="T53" fmla="*/ 1 h 40"/>
                <a:gd name="T54" fmla="*/ 16 w 36"/>
                <a:gd name="T55" fmla="*/ 1 h 40"/>
                <a:gd name="T56" fmla="*/ 16 w 36"/>
                <a:gd name="T57" fmla="*/ 1 h 40"/>
                <a:gd name="T58" fmla="*/ 17 w 36"/>
                <a:gd name="T59" fmla="*/ 1 h 40"/>
                <a:gd name="T60" fmla="*/ 17 w 36"/>
                <a:gd name="T61" fmla="*/ 1 h 40"/>
                <a:gd name="T62" fmla="*/ 17 w 36"/>
                <a:gd name="T63" fmla="*/ 1 h 40"/>
                <a:gd name="T64" fmla="*/ 17 w 36"/>
                <a:gd name="T65" fmla="*/ 1 h 40"/>
                <a:gd name="T66" fmla="*/ 20 w 36"/>
                <a:gd name="T67" fmla="*/ 0 h 40"/>
                <a:gd name="T68" fmla="*/ 29 w 36"/>
                <a:gd name="T69" fmla="*/ 5 h 40"/>
                <a:gd name="T70" fmla="*/ 33 w 36"/>
                <a:gd name="T71" fmla="*/ 13 h 40"/>
                <a:gd name="T72" fmla="*/ 35 w 36"/>
                <a:gd name="T73" fmla="*/ 27 h 40"/>
                <a:gd name="T74" fmla="*/ 34 w 36"/>
                <a:gd name="T7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40">
                  <a:moveTo>
                    <a:pt x="34" y="40"/>
                  </a:moveTo>
                  <a:cubicBezTo>
                    <a:pt x="34" y="40"/>
                    <a:pt x="33" y="35"/>
                    <a:pt x="31" y="27"/>
                  </a:cubicBezTo>
                  <a:cubicBezTo>
                    <a:pt x="30" y="23"/>
                    <a:pt x="29" y="19"/>
                    <a:pt x="27" y="15"/>
                  </a:cubicBezTo>
                  <a:cubicBezTo>
                    <a:pt x="27" y="13"/>
                    <a:pt x="25" y="11"/>
                    <a:pt x="24" y="9"/>
                  </a:cubicBezTo>
                  <a:cubicBezTo>
                    <a:pt x="23" y="8"/>
                    <a:pt x="21" y="7"/>
                    <a:pt x="20" y="7"/>
                  </a:cubicBezTo>
                  <a:cubicBezTo>
                    <a:pt x="20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6" y="8"/>
                    <a:pt x="15" y="9"/>
                    <a:pt x="15" y="9"/>
                  </a:cubicBezTo>
                  <a:cubicBezTo>
                    <a:pt x="14" y="9"/>
                    <a:pt x="13" y="10"/>
                    <a:pt x="12" y="11"/>
                  </a:cubicBezTo>
                  <a:cubicBezTo>
                    <a:pt x="11" y="12"/>
                    <a:pt x="11" y="12"/>
                    <a:pt x="10" y="13"/>
                  </a:cubicBezTo>
                  <a:cubicBezTo>
                    <a:pt x="9" y="15"/>
                    <a:pt x="8" y="17"/>
                    <a:pt x="7" y="19"/>
                  </a:cubicBezTo>
                  <a:cubicBezTo>
                    <a:pt x="6" y="21"/>
                    <a:pt x="5" y="23"/>
                    <a:pt x="5" y="25"/>
                  </a:cubicBezTo>
                  <a:cubicBezTo>
                    <a:pt x="3" y="28"/>
                    <a:pt x="2" y="32"/>
                    <a:pt x="2" y="34"/>
                  </a:cubicBezTo>
                  <a:cubicBezTo>
                    <a:pt x="1" y="36"/>
                    <a:pt x="1" y="37"/>
                    <a:pt x="1" y="37"/>
                  </a:cubicBezTo>
                  <a:cubicBezTo>
                    <a:pt x="1" y="37"/>
                    <a:pt x="1" y="36"/>
                    <a:pt x="1" y="34"/>
                  </a:cubicBezTo>
                  <a:cubicBezTo>
                    <a:pt x="0" y="31"/>
                    <a:pt x="0" y="28"/>
                    <a:pt x="1" y="24"/>
                  </a:cubicBezTo>
                  <a:cubicBezTo>
                    <a:pt x="1" y="22"/>
                    <a:pt x="1" y="20"/>
                    <a:pt x="2" y="17"/>
                  </a:cubicBezTo>
                  <a:cubicBezTo>
                    <a:pt x="3" y="15"/>
                    <a:pt x="4" y="13"/>
                    <a:pt x="5" y="10"/>
                  </a:cubicBezTo>
                  <a:cubicBezTo>
                    <a:pt x="6" y="8"/>
                    <a:pt x="8" y="5"/>
                    <a:pt x="11" y="4"/>
                  </a:cubicBezTo>
                  <a:cubicBezTo>
                    <a:pt x="12" y="3"/>
                    <a:pt x="14" y="2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0"/>
                    <a:pt x="19" y="0"/>
                    <a:pt x="20" y="0"/>
                  </a:cubicBezTo>
                  <a:cubicBezTo>
                    <a:pt x="24" y="0"/>
                    <a:pt x="27" y="3"/>
                    <a:pt x="29" y="5"/>
                  </a:cubicBezTo>
                  <a:cubicBezTo>
                    <a:pt x="31" y="8"/>
                    <a:pt x="32" y="10"/>
                    <a:pt x="33" y="13"/>
                  </a:cubicBezTo>
                  <a:cubicBezTo>
                    <a:pt x="35" y="18"/>
                    <a:pt x="35" y="23"/>
                    <a:pt x="35" y="27"/>
                  </a:cubicBezTo>
                  <a:cubicBezTo>
                    <a:pt x="36" y="35"/>
                    <a:pt x="34" y="40"/>
                    <a:pt x="34" y="40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3"/>
            <p:cNvSpPr>
              <a:spLocks/>
            </p:cNvSpPr>
            <p:nvPr/>
          </p:nvSpPr>
          <p:spPr bwMode="auto">
            <a:xfrm>
              <a:off x="6757988" y="4600575"/>
              <a:ext cx="90488" cy="101600"/>
            </a:xfrm>
            <a:custGeom>
              <a:avLst/>
              <a:gdLst>
                <a:gd name="T0" fmla="*/ 34 w 36"/>
                <a:gd name="T1" fmla="*/ 40 h 40"/>
                <a:gd name="T2" fmla="*/ 31 w 36"/>
                <a:gd name="T3" fmla="*/ 27 h 40"/>
                <a:gd name="T4" fmla="*/ 27 w 36"/>
                <a:gd name="T5" fmla="*/ 15 h 40"/>
                <a:gd name="T6" fmla="*/ 24 w 36"/>
                <a:gd name="T7" fmla="*/ 9 h 40"/>
                <a:gd name="T8" fmla="*/ 20 w 36"/>
                <a:gd name="T9" fmla="*/ 7 h 40"/>
                <a:gd name="T10" fmla="*/ 19 w 36"/>
                <a:gd name="T11" fmla="*/ 7 h 40"/>
                <a:gd name="T12" fmla="*/ 19 w 36"/>
                <a:gd name="T13" fmla="*/ 7 h 40"/>
                <a:gd name="T14" fmla="*/ 18 w 36"/>
                <a:gd name="T15" fmla="*/ 7 h 40"/>
                <a:gd name="T16" fmla="*/ 18 w 36"/>
                <a:gd name="T17" fmla="*/ 7 h 40"/>
                <a:gd name="T18" fmla="*/ 19 w 36"/>
                <a:gd name="T19" fmla="*/ 7 h 40"/>
                <a:gd name="T20" fmla="*/ 19 w 36"/>
                <a:gd name="T21" fmla="*/ 7 h 40"/>
                <a:gd name="T22" fmla="*/ 18 w 36"/>
                <a:gd name="T23" fmla="*/ 7 h 40"/>
                <a:gd name="T24" fmla="*/ 17 w 36"/>
                <a:gd name="T25" fmla="*/ 8 h 40"/>
                <a:gd name="T26" fmla="*/ 14 w 36"/>
                <a:gd name="T27" fmla="*/ 9 h 40"/>
                <a:gd name="T28" fmla="*/ 12 w 36"/>
                <a:gd name="T29" fmla="*/ 11 h 40"/>
                <a:gd name="T30" fmla="*/ 10 w 36"/>
                <a:gd name="T31" fmla="*/ 14 h 40"/>
                <a:gd name="T32" fmla="*/ 7 w 36"/>
                <a:gd name="T33" fmla="*/ 19 h 40"/>
                <a:gd name="T34" fmla="*/ 5 w 36"/>
                <a:gd name="T35" fmla="*/ 25 h 40"/>
                <a:gd name="T36" fmla="*/ 2 w 36"/>
                <a:gd name="T37" fmla="*/ 34 h 40"/>
                <a:gd name="T38" fmla="*/ 1 w 36"/>
                <a:gd name="T39" fmla="*/ 38 h 40"/>
                <a:gd name="T40" fmla="*/ 1 w 36"/>
                <a:gd name="T41" fmla="*/ 34 h 40"/>
                <a:gd name="T42" fmla="*/ 1 w 36"/>
                <a:gd name="T43" fmla="*/ 24 h 40"/>
                <a:gd name="T44" fmla="*/ 2 w 36"/>
                <a:gd name="T45" fmla="*/ 18 h 40"/>
                <a:gd name="T46" fmla="*/ 5 w 36"/>
                <a:gd name="T47" fmla="*/ 10 h 40"/>
                <a:gd name="T48" fmla="*/ 11 w 36"/>
                <a:gd name="T49" fmla="*/ 4 h 40"/>
                <a:gd name="T50" fmla="*/ 15 w 36"/>
                <a:gd name="T51" fmla="*/ 2 h 40"/>
                <a:gd name="T52" fmla="*/ 16 w 36"/>
                <a:gd name="T53" fmla="*/ 1 h 40"/>
                <a:gd name="T54" fmla="*/ 16 w 36"/>
                <a:gd name="T55" fmla="*/ 1 h 40"/>
                <a:gd name="T56" fmla="*/ 16 w 36"/>
                <a:gd name="T57" fmla="*/ 1 h 40"/>
                <a:gd name="T58" fmla="*/ 17 w 36"/>
                <a:gd name="T59" fmla="*/ 1 h 40"/>
                <a:gd name="T60" fmla="*/ 17 w 36"/>
                <a:gd name="T61" fmla="*/ 1 h 40"/>
                <a:gd name="T62" fmla="*/ 17 w 36"/>
                <a:gd name="T63" fmla="*/ 1 h 40"/>
                <a:gd name="T64" fmla="*/ 17 w 36"/>
                <a:gd name="T65" fmla="*/ 1 h 40"/>
                <a:gd name="T66" fmla="*/ 20 w 36"/>
                <a:gd name="T67" fmla="*/ 0 h 40"/>
                <a:gd name="T68" fmla="*/ 29 w 36"/>
                <a:gd name="T69" fmla="*/ 5 h 40"/>
                <a:gd name="T70" fmla="*/ 33 w 36"/>
                <a:gd name="T71" fmla="*/ 13 h 40"/>
                <a:gd name="T72" fmla="*/ 35 w 36"/>
                <a:gd name="T73" fmla="*/ 27 h 40"/>
                <a:gd name="T74" fmla="*/ 34 w 36"/>
                <a:gd name="T7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40">
                  <a:moveTo>
                    <a:pt x="34" y="40"/>
                  </a:moveTo>
                  <a:cubicBezTo>
                    <a:pt x="34" y="40"/>
                    <a:pt x="33" y="35"/>
                    <a:pt x="31" y="27"/>
                  </a:cubicBezTo>
                  <a:cubicBezTo>
                    <a:pt x="30" y="24"/>
                    <a:pt x="29" y="19"/>
                    <a:pt x="27" y="15"/>
                  </a:cubicBezTo>
                  <a:cubicBezTo>
                    <a:pt x="27" y="13"/>
                    <a:pt x="25" y="11"/>
                    <a:pt x="24" y="9"/>
                  </a:cubicBezTo>
                  <a:cubicBezTo>
                    <a:pt x="23" y="8"/>
                    <a:pt x="21" y="7"/>
                    <a:pt x="20" y="7"/>
                  </a:cubicBezTo>
                  <a:cubicBezTo>
                    <a:pt x="20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6" y="8"/>
                    <a:pt x="15" y="9"/>
                    <a:pt x="14" y="9"/>
                  </a:cubicBezTo>
                  <a:cubicBezTo>
                    <a:pt x="14" y="10"/>
                    <a:pt x="13" y="10"/>
                    <a:pt x="12" y="11"/>
                  </a:cubicBezTo>
                  <a:cubicBezTo>
                    <a:pt x="11" y="12"/>
                    <a:pt x="11" y="13"/>
                    <a:pt x="10" y="14"/>
                  </a:cubicBezTo>
                  <a:cubicBezTo>
                    <a:pt x="9" y="15"/>
                    <a:pt x="8" y="17"/>
                    <a:pt x="7" y="19"/>
                  </a:cubicBezTo>
                  <a:cubicBezTo>
                    <a:pt x="6" y="21"/>
                    <a:pt x="5" y="23"/>
                    <a:pt x="5" y="25"/>
                  </a:cubicBezTo>
                  <a:cubicBezTo>
                    <a:pt x="3" y="29"/>
                    <a:pt x="2" y="32"/>
                    <a:pt x="2" y="34"/>
                  </a:cubicBezTo>
                  <a:cubicBezTo>
                    <a:pt x="1" y="36"/>
                    <a:pt x="1" y="38"/>
                    <a:pt x="1" y="38"/>
                  </a:cubicBezTo>
                  <a:cubicBezTo>
                    <a:pt x="1" y="38"/>
                    <a:pt x="1" y="36"/>
                    <a:pt x="1" y="34"/>
                  </a:cubicBezTo>
                  <a:cubicBezTo>
                    <a:pt x="0" y="32"/>
                    <a:pt x="0" y="28"/>
                    <a:pt x="1" y="24"/>
                  </a:cubicBezTo>
                  <a:cubicBezTo>
                    <a:pt x="1" y="22"/>
                    <a:pt x="1" y="20"/>
                    <a:pt x="2" y="18"/>
                  </a:cubicBezTo>
                  <a:cubicBezTo>
                    <a:pt x="3" y="15"/>
                    <a:pt x="4" y="13"/>
                    <a:pt x="5" y="10"/>
                  </a:cubicBezTo>
                  <a:cubicBezTo>
                    <a:pt x="6" y="8"/>
                    <a:pt x="8" y="6"/>
                    <a:pt x="11" y="4"/>
                  </a:cubicBezTo>
                  <a:cubicBezTo>
                    <a:pt x="12" y="3"/>
                    <a:pt x="14" y="2"/>
                    <a:pt x="15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24" y="0"/>
                    <a:pt x="27" y="3"/>
                    <a:pt x="29" y="5"/>
                  </a:cubicBezTo>
                  <a:cubicBezTo>
                    <a:pt x="31" y="8"/>
                    <a:pt x="32" y="10"/>
                    <a:pt x="33" y="13"/>
                  </a:cubicBezTo>
                  <a:cubicBezTo>
                    <a:pt x="35" y="18"/>
                    <a:pt x="35" y="23"/>
                    <a:pt x="35" y="27"/>
                  </a:cubicBezTo>
                  <a:cubicBezTo>
                    <a:pt x="36" y="35"/>
                    <a:pt x="34" y="40"/>
                    <a:pt x="34" y="40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4"/>
            <p:cNvSpPr>
              <a:spLocks/>
            </p:cNvSpPr>
            <p:nvPr/>
          </p:nvSpPr>
          <p:spPr bwMode="auto">
            <a:xfrm>
              <a:off x="6564313" y="4745038"/>
              <a:ext cx="101600" cy="63500"/>
            </a:xfrm>
            <a:custGeom>
              <a:avLst/>
              <a:gdLst>
                <a:gd name="T0" fmla="*/ 0 w 40"/>
                <a:gd name="T1" fmla="*/ 0 h 25"/>
                <a:gd name="T2" fmla="*/ 6 w 40"/>
                <a:gd name="T3" fmla="*/ 7 h 25"/>
                <a:gd name="T4" fmla="*/ 12 w 40"/>
                <a:gd name="T5" fmla="*/ 13 h 25"/>
                <a:gd name="T6" fmla="*/ 19 w 40"/>
                <a:gd name="T7" fmla="*/ 18 h 25"/>
                <a:gd name="T8" fmla="*/ 23 w 40"/>
                <a:gd name="T9" fmla="*/ 19 h 25"/>
                <a:gd name="T10" fmla="*/ 27 w 40"/>
                <a:gd name="T11" fmla="*/ 18 h 25"/>
                <a:gd name="T12" fmla="*/ 30 w 40"/>
                <a:gd name="T13" fmla="*/ 16 h 25"/>
                <a:gd name="T14" fmla="*/ 34 w 40"/>
                <a:gd name="T15" fmla="*/ 14 h 25"/>
                <a:gd name="T16" fmla="*/ 38 w 40"/>
                <a:gd name="T17" fmla="*/ 10 h 25"/>
                <a:gd name="T18" fmla="*/ 40 w 40"/>
                <a:gd name="T19" fmla="*/ 8 h 25"/>
                <a:gd name="T20" fmla="*/ 39 w 40"/>
                <a:gd name="T21" fmla="*/ 10 h 25"/>
                <a:gd name="T22" fmla="*/ 38 w 40"/>
                <a:gd name="T23" fmla="*/ 13 h 25"/>
                <a:gd name="T24" fmla="*/ 36 w 40"/>
                <a:gd name="T25" fmla="*/ 16 h 25"/>
                <a:gd name="T26" fmla="*/ 33 w 40"/>
                <a:gd name="T27" fmla="*/ 20 h 25"/>
                <a:gd name="T28" fmla="*/ 31 w 40"/>
                <a:gd name="T29" fmla="*/ 21 h 25"/>
                <a:gd name="T30" fmla="*/ 29 w 40"/>
                <a:gd name="T31" fmla="*/ 23 h 25"/>
                <a:gd name="T32" fmla="*/ 23 w 40"/>
                <a:gd name="T33" fmla="*/ 25 h 25"/>
                <a:gd name="T34" fmla="*/ 17 w 40"/>
                <a:gd name="T35" fmla="*/ 24 h 25"/>
                <a:gd name="T36" fmla="*/ 8 w 40"/>
                <a:gd name="T37" fmla="*/ 17 h 25"/>
                <a:gd name="T38" fmla="*/ 3 w 40"/>
                <a:gd name="T39" fmla="*/ 9 h 25"/>
                <a:gd name="T40" fmla="*/ 0 w 40"/>
                <a:gd name="T4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25">
                  <a:moveTo>
                    <a:pt x="0" y="0"/>
                  </a:moveTo>
                  <a:cubicBezTo>
                    <a:pt x="0" y="0"/>
                    <a:pt x="3" y="3"/>
                    <a:pt x="6" y="7"/>
                  </a:cubicBezTo>
                  <a:cubicBezTo>
                    <a:pt x="7" y="9"/>
                    <a:pt x="9" y="11"/>
                    <a:pt x="12" y="13"/>
                  </a:cubicBezTo>
                  <a:cubicBezTo>
                    <a:pt x="14" y="15"/>
                    <a:pt x="16" y="17"/>
                    <a:pt x="19" y="18"/>
                  </a:cubicBezTo>
                  <a:cubicBezTo>
                    <a:pt x="20" y="19"/>
                    <a:pt x="22" y="19"/>
                    <a:pt x="23" y="19"/>
                  </a:cubicBezTo>
                  <a:cubicBezTo>
                    <a:pt x="24" y="19"/>
                    <a:pt x="25" y="18"/>
                    <a:pt x="27" y="18"/>
                  </a:cubicBezTo>
                  <a:cubicBezTo>
                    <a:pt x="28" y="17"/>
                    <a:pt x="29" y="17"/>
                    <a:pt x="30" y="16"/>
                  </a:cubicBezTo>
                  <a:cubicBezTo>
                    <a:pt x="31" y="15"/>
                    <a:pt x="33" y="14"/>
                    <a:pt x="34" y="14"/>
                  </a:cubicBezTo>
                  <a:cubicBezTo>
                    <a:pt x="35" y="12"/>
                    <a:pt x="37" y="11"/>
                    <a:pt x="38" y="10"/>
                  </a:cubicBezTo>
                  <a:cubicBezTo>
                    <a:pt x="39" y="9"/>
                    <a:pt x="40" y="8"/>
                    <a:pt x="40" y="8"/>
                  </a:cubicBezTo>
                  <a:cubicBezTo>
                    <a:pt x="40" y="8"/>
                    <a:pt x="40" y="9"/>
                    <a:pt x="39" y="10"/>
                  </a:cubicBezTo>
                  <a:cubicBezTo>
                    <a:pt x="39" y="11"/>
                    <a:pt x="39" y="12"/>
                    <a:pt x="38" y="13"/>
                  </a:cubicBezTo>
                  <a:cubicBezTo>
                    <a:pt x="38" y="14"/>
                    <a:pt x="37" y="15"/>
                    <a:pt x="36" y="16"/>
                  </a:cubicBezTo>
                  <a:cubicBezTo>
                    <a:pt x="35" y="17"/>
                    <a:pt x="34" y="18"/>
                    <a:pt x="33" y="20"/>
                  </a:cubicBezTo>
                  <a:cubicBezTo>
                    <a:pt x="33" y="20"/>
                    <a:pt x="32" y="21"/>
                    <a:pt x="31" y="21"/>
                  </a:cubicBezTo>
                  <a:cubicBezTo>
                    <a:pt x="31" y="22"/>
                    <a:pt x="30" y="22"/>
                    <a:pt x="29" y="23"/>
                  </a:cubicBezTo>
                  <a:cubicBezTo>
                    <a:pt x="27" y="24"/>
                    <a:pt x="25" y="25"/>
                    <a:pt x="23" y="25"/>
                  </a:cubicBezTo>
                  <a:cubicBezTo>
                    <a:pt x="21" y="25"/>
                    <a:pt x="19" y="25"/>
                    <a:pt x="17" y="24"/>
                  </a:cubicBezTo>
                  <a:cubicBezTo>
                    <a:pt x="13" y="23"/>
                    <a:pt x="10" y="20"/>
                    <a:pt x="8" y="17"/>
                  </a:cubicBezTo>
                  <a:cubicBezTo>
                    <a:pt x="5" y="14"/>
                    <a:pt x="4" y="11"/>
                    <a:pt x="3" y="9"/>
                  </a:cubicBezTo>
                  <a:cubicBezTo>
                    <a:pt x="1" y="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5"/>
            <p:cNvSpPr>
              <a:spLocks/>
            </p:cNvSpPr>
            <p:nvPr/>
          </p:nvSpPr>
          <p:spPr bwMode="auto">
            <a:xfrm>
              <a:off x="6416675" y="4621213"/>
              <a:ext cx="109538" cy="63500"/>
            </a:xfrm>
            <a:custGeom>
              <a:avLst/>
              <a:gdLst>
                <a:gd name="T0" fmla="*/ 0 w 43"/>
                <a:gd name="T1" fmla="*/ 6 h 25"/>
                <a:gd name="T2" fmla="*/ 2 w 43"/>
                <a:gd name="T3" fmla="*/ 8 h 25"/>
                <a:gd name="T4" fmla="*/ 3 w 43"/>
                <a:gd name="T5" fmla="*/ 11 h 25"/>
                <a:gd name="T6" fmla="*/ 6 w 43"/>
                <a:gd name="T7" fmla="*/ 14 h 25"/>
                <a:gd name="T8" fmla="*/ 9 w 43"/>
                <a:gd name="T9" fmla="*/ 17 h 25"/>
                <a:gd name="T10" fmla="*/ 14 w 43"/>
                <a:gd name="T11" fmla="*/ 19 h 25"/>
                <a:gd name="T12" fmla="*/ 18 w 43"/>
                <a:gd name="T13" fmla="*/ 20 h 25"/>
                <a:gd name="T14" fmla="*/ 21 w 43"/>
                <a:gd name="T15" fmla="*/ 20 h 25"/>
                <a:gd name="T16" fmla="*/ 24 w 43"/>
                <a:gd name="T17" fmla="*/ 19 h 25"/>
                <a:gd name="T18" fmla="*/ 26 w 43"/>
                <a:gd name="T19" fmla="*/ 19 h 25"/>
                <a:gd name="T20" fmla="*/ 29 w 43"/>
                <a:gd name="T21" fmla="*/ 18 h 25"/>
                <a:gd name="T22" fmla="*/ 31 w 43"/>
                <a:gd name="T23" fmla="*/ 18 h 25"/>
                <a:gd name="T24" fmla="*/ 34 w 43"/>
                <a:gd name="T25" fmla="*/ 16 h 25"/>
                <a:gd name="T26" fmla="*/ 37 w 43"/>
                <a:gd name="T27" fmla="*/ 13 h 25"/>
                <a:gd name="T28" fmla="*/ 39 w 43"/>
                <a:gd name="T29" fmla="*/ 9 h 25"/>
                <a:gd name="T30" fmla="*/ 41 w 43"/>
                <a:gd name="T31" fmla="*/ 3 h 25"/>
                <a:gd name="T32" fmla="*/ 41 w 43"/>
                <a:gd name="T33" fmla="*/ 0 h 25"/>
                <a:gd name="T34" fmla="*/ 42 w 43"/>
                <a:gd name="T35" fmla="*/ 3 h 25"/>
                <a:gd name="T36" fmla="*/ 43 w 43"/>
                <a:gd name="T37" fmla="*/ 6 h 25"/>
                <a:gd name="T38" fmla="*/ 42 w 43"/>
                <a:gd name="T39" fmla="*/ 10 h 25"/>
                <a:gd name="T40" fmla="*/ 41 w 43"/>
                <a:gd name="T41" fmla="*/ 16 h 25"/>
                <a:gd name="T42" fmla="*/ 37 w 43"/>
                <a:gd name="T43" fmla="*/ 20 h 25"/>
                <a:gd name="T44" fmla="*/ 34 w 43"/>
                <a:gd name="T45" fmla="*/ 22 h 25"/>
                <a:gd name="T46" fmla="*/ 31 w 43"/>
                <a:gd name="T47" fmla="*/ 24 h 25"/>
                <a:gd name="T48" fmla="*/ 28 w 43"/>
                <a:gd name="T49" fmla="*/ 25 h 25"/>
                <a:gd name="T50" fmla="*/ 25 w 43"/>
                <a:gd name="T51" fmla="*/ 25 h 25"/>
                <a:gd name="T52" fmla="*/ 21 w 43"/>
                <a:gd name="T53" fmla="*/ 25 h 25"/>
                <a:gd name="T54" fmla="*/ 18 w 43"/>
                <a:gd name="T55" fmla="*/ 25 h 25"/>
                <a:gd name="T56" fmla="*/ 12 w 43"/>
                <a:gd name="T57" fmla="*/ 23 h 25"/>
                <a:gd name="T58" fmla="*/ 7 w 43"/>
                <a:gd name="T59" fmla="*/ 20 h 25"/>
                <a:gd name="T60" fmla="*/ 3 w 43"/>
                <a:gd name="T61" fmla="*/ 16 h 25"/>
                <a:gd name="T62" fmla="*/ 2 w 43"/>
                <a:gd name="T63" fmla="*/ 12 h 25"/>
                <a:gd name="T64" fmla="*/ 1 w 43"/>
                <a:gd name="T65" fmla="*/ 9 h 25"/>
                <a:gd name="T66" fmla="*/ 0 w 43"/>
                <a:gd name="T67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" h="25">
                  <a:moveTo>
                    <a:pt x="0" y="6"/>
                  </a:moveTo>
                  <a:cubicBezTo>
                    <a:pt x="0" y="6"/>
                    <a:pt x="1" y="7"/>
                    <a:pt x="2" y="8"/>
                  </a:cubicBezTo>
                  <a:cubicBezTo>
                    <a:pt x="2" y="9"/>
                    <a:pt x="3" y="10"/>
                    <a:pt x="3" y="11"/>
                  </a:cubicBezTo>
                  <a:cubicBezTo>
                    <a:pt x="4" y="12"/>
                    <a:pt x="5" y="13"/>
                    <a:pt x="6" y="14"/>
                  </a:cubicBezTo>
                  <a:cubicBezTo>
                    <a:pt x="7" y="15"/>
                    <a:pt x="8" y="16"/>
                    <a:pt x="9" y="17"/>
                  </a:cubicBezTo>
                  <a:cubicBezTo>
                    <a:pt x="11" y="18"/>
                    <a:pt x="12" y="18"/>
                    <a:pt x="14" y="19"/>
                  </a:cubicBezTo>
                  <a:cubicBezTo>
                    <a:pt x="15" y="19"/>
                    <a:pt x="17" y="20"/>
                    <a:pt x="18" y="20"/>
                  </a:cubicBezTo>
                  <a:cubicBezTo>
                    <a:pt x="19" y="20"/>
                    <a:pt x="20" y="20"/>
                    <a:pt x="21" y="20"/>
                  </a:cubicBezTo>
                  <a:cubicBezTo>
                    <a:pt x="22" y="20"/>
                    <a:pt x="23" y="20"/>
                    <a:pt x="24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18"/>
                    <a:pt x="31" y="18"/>
                    <a:pt x="31" y="18"/>
                  </a:cubicBezTo>
                  <a:cubicBezTo>
                    <a:pt x="32" y="17"/>
                    <a:pt x="33" y="17"/>
                    <a:pt x="34" y="16"/>
                  </a:cubicBezTo>
                  <a:cubicBezTo>
                    <a:pt x="35" y="15"/>
                    <a:pt x="36" y="14"/>
                    <a:pt x="37" y="13"/>
                  </a:cubicBezTo>
                  <a:cubicBezTo>
                    <a:pt x="38" y="12"/>
                    <a:pt x="39" y="11"/>
                    <a:pt x="39" y="9"/>
                  </a:cubicBezTo>
                  <a:cubicBezTo>
                    <a:pt x="40" y="7"/>
                    <a:pt x="41" y="5"/>
                    <a:pt x="41" y="3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1" y="0"/>
                    <a:pt x="42" y="1"/>
                    <a:pt x="42" y="3"/>
                  </a:cubicBezTo>
                  <a:cubicBezTo>
                    <a:pt x="42" y="4"/>
                    <a:pt x="43" y="5"/>
                    <a:pt x="43" y="6"/>
                  </a:cubicBezTo>
                  <a:cubicBezTo>
                    <a:pt x="43" y="7"/>
                    <a:pt x="43" y="9"/>
                    <a:pt x="42" y="10"/>
                  </a:cubicBezTo>
                  <a:cubicBezTo>
                    <a:pt x="42" y="12"/>
                    <a:pt x="42" y="14"/>
                    <a:pt x="41" y="16"/>
                  </a:cubicBezTo>
                  <a:cubicBezTo>
                    <a:pt x="40" y="17"/>
                    <a:pt x="38" y="19"/>
                    <a:pt x="37" y="20"/>
                  </a:cubicBezTo>
                  <a:cubicBezTo>
                    <a:pt x="36" y="21"/>
                    <a:pt x="35" y="22"/>
                    <a:pt x="34" y="22"/>
                  </a:cubicBezTo>
                  <a:cubicBezTo>
                    <a:pt x="33" y="23"/>
                    <a:pt x="32" y="23"/>
                    <a:pt x="31" y="24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6" y="25"/>
                    <a:pt x="26" y="25"/>
                    <a:pt x="25" y="25"/>
                  </a:cubicBezTo>
                  <a:cubicBezTo>
                    <a:pt x="23" y="25"/>
                    <a:pt x="22" y="25"/>
                    <a:pt x="21" y="25"/>
                  </a:cubicBezTo>
                  <a:cubicBezTo>
                    <a:pt x="20" y="25"/>
                    <a:pt x="19" y="25"/>
                    <a:pt x="18" y="25"/>
                  </a:cubicBezTo>
                  <a:cubicBezTo>
                    <a:pt x="16" y="25"/>
                    <a:pt x="14" y="24"/>
                    <a:pt x="12" y="23"/>
                  </a:cubicBezTo>
                  <a:cubicBezTo>
                    <a:pt x="10" y="22"/>
                    <a:pt x="8" y="21"/>
                    <a:pt x="7" y="20"/>
                  </a:cubicBezTo>
                  <a:cubicBezTo>
                    <a:pt x="5" y="19"/>
                    <a:pt x="4" y="17"/>
                    <a:pt x="3" y="16"/>
                  </a:cubicBezTo>
                  <a:cubicBezTo>
                    <a:pt x="2" y="14"/>
                    <a:pt x="2" y="13"/>
                    <a:pt x="2" y="12"/>
                  </a:cubicBezTo>
                  <a:cubicBezTo>
                    <a:pt x="1" y="11"/>
                    <a:pt x="1" y="9"/>
                    <a:pt x="1" y="9"/>
                  </a:cubicBezTo>
                  <a:cubicBezTo>
                    <a:pt x="0" y="7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6"/>
            <p:cNvSpPr>
              <a:spLocks/>
            </p:cNvSpPr>
            <p:nvPr/>
          </p:nvSpPr>
          <p:spPr bwMode="auto">
            <a:xfrm>
              <a:off x="6564313" y="4943475"/>
              <a:ext cx="161925" cy="269875"/>
            </a:xfrm>
            <a:custGeom>
              <a:avLst/>
              <a:gdLst>
                <a:gd name="T0" fmla="*/ 44 w 64"/>
                <a:gd name="T1" fmla="*/ 0 h 106"/>
                <a:gd name="T2" fmla="*/ 51 w 64"/>
                <a:gd name="T3" fmla="*/ 8 h 106"/>
                <a:gd name="T4" fmla="*/ 56 w 64"/>
                <a:gd name="T5" fmla="*/ 17 h 106"/>
                <a:gd name="T6" fmla="*/ 63 w 64"/>
                <a:gd name="T7" fmla="*/ 37 h 106"/>
                <a:gd name="T8" fmla="*/ 64 w 64"/>
                <a:gd name="T9" fmla="*/ 48 h 106"/>
                <a:gd name="T10" fmla="*/ 64 w 64"/>
                <a:gd name="T11" fmla="*/ 59 h 106"/>
                <a:gd name="T12" fmla="*/ 62 w 64"/>
                <a:gd name="T13" fmla="*/ 70 h 106"/>
                <a:gd name="T14" fmla="*/ 60 w 64"/>
                <a:gd name="T15" fmla="*/ 80 h 106"/>
                <a:gd name="T16" fmla="*/ 60 w 64"/>
                <a:gd name="T17" fmla="*/ 81 h 106"/>
                <a:gd name="T18" fmla="*/ 59 w 64"/>
                <a:gd name="T19" fmla="*/ 81 h 106"/>
                <a:gd name="T20" fmla="*/ 52 w 64"/>
                <a:gd name="T21" fmla="*/ 86 h 106"/>
                <a:gd name="T22" fmla="*/ 46 w 64"/>
                <a:gd name="T23" fmla="*/ 91 h 106"/>
                <a:gd name="T24" fmla="*/ 39 w 64"/>
                <a:gd name="T25" fmla="*/ 95 h 106"/>
                <a:gd name="T26" fmla="*/ 31 w 64"/>
                <a:gd name="T27" fmla="*/ 98 h 106"/>
                <a:gd name="T28" fmla="*/ 24 w 64"/>
                <a:gd name="T29" fmla="*/ 101 h 106"/>
                <a:gd name="T30" fmla="*/ 16 w 64"/>
                <a:gd name="T31" fmla="*/ 103 h 106"/>
                <a:gd name="T32" fmla="*/ 8 w 64"/>
                <a:gd name="T33" fmla="*/ 105 h 106"/>
                <a:gd name="T34" fmla="*/ 0 w 64"/>
                <a:gd name="T35" fmla="*/ 106 h 106"/>
                <a:gd name="T36" fmla="*/ 8 w 64"/>
                <a:gd name="T37" fmla="*/ 104 h 106"/>
                <a:gd name="T38" fmla="*/ 15 w 64"/>
                <a:gd name="T39" fmla="*/ 101 h 106"/>
                <a:gd name="T40" fmla="*/ 30 w 64"/>
                <a:gd name="T41" fmla="*/ 94 h 106"/>
                <a:gd name="T42" fmla="*/ 43 w 64"/>
                <a:gd name="T43" fmla="*/ 86 h 106"/>
                <a:gd name="T44" fmla="*/ 49 w 64"/>
                <a:gd name="T45" fmla="*/ 82 h 106"/>
                <a:gd name="T46" fmla="*/ 55 w 64"/>
                <a:gd name="T47" fmla="*/ 77 h 106"/>
                <a:gd name="T48" fmla="*/ 55 w 64"/>
                <a:gd name="T49" fmla="*/ 78 h 106"/>
                <a:gd name="T50" fmla="*/ 57 w 64"/>
                <a:gd name="T51" fmla="*/ 68 h 106"/>
                <a:gd name="T52" fmla="*/ 58 w 64"/>
                <a:gd name="T53" fmla="*/ 58 h 106"/>
                <a:gd name="T54" fmla="*/ 59 w 64"/>
                <a:gd name="T55" fmla="*/ 48 h 106"/>
                <a:gd name="T56" fmla="*/ 58 w 64"/>
                <a:gd name="T57" fmla="*/ 38 h 106"/>
                <a:gd name="T58" fmla="*/ 53 w 64"/>
                <a:gd name="T59" fmla="*/ 18 h 106"/>
                <a:gd name="T60" fmla="*/ 44 w 64"/>
                <a:gd name="T6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" h="106">
                  <a:moveTo>
                    <a:pt x="44" y="0"/>
                  </a:moveTo>
                  <a:cubicBezTo>
                    <a:pt x="47" y="2"/>
                    <a:pt x="49" y="5"/>
                    <a:pt x="51" y="8"/>
                  </a:cubicBezTo>
                  <a:cubicBezTo>
                    <a:pt x="53" y="11"/>
                    <a:pt x="55" y="14"/>
                    <a:pt x="56" y="17"/>
                  </a:cubicBezTo>
                  <a:cubicBezTo>
                    <a:pt x="59" y="23"/>
                    <a:pt x="61" y="30"/>
                    <a:pt x="63" y="37"/>
                  </a:cubicBezTo>
                  <a:cubicBezTo>
                    <a:pt x="63" y="41"/>
                    <a:pt x="64" y="45"/>
                    <a:pt x="64" y="48"/>
                  </a:cubicBezTo>
                  <a:cubicBezTo>
                    <a:pt x="64" y="52"/>
                    <a:pt x="64" y="55"/>
                    <a:pt x="64" y="59"/>
                  </a:cubicBezTo>
                  <a:cubicBezTo>
                    <a:pt x="63" y="62"/>
                    <a:pt x="63" y="66"/>
                    <a:pt x="62" y="70"/>
                  </a:cubicBezTo>
                  <a:cubicBezTo>
                    <a:pt x="62" y="73"/>
                    <a:pt x="61" y="77"/>
                    <a:pt x="60" y="80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57" y="83"/>
                    <a:pt x="55" y="85"/>
                    <a:pt x="52" y="86"/>
                  </a:cubicBezTo>
                  <a:cubicBezTo>
                    <a:pt x="50" y="88"/>
                    <a:pt x="48" y="89"/>
                    <a:pt x="46" y="91"/>
                  </a:cubicBezTo>
                  <a:cubicBezTo>
                    <a:pt x="43" y="92"/>
                    <a:pt x="41" y="93"/>
                    <a:pt x="39" y="95"/>
                  </a:cubicBezTo>
                  <a:cubicBezTo>
                    <a:pt x="36" y="96"/>
                    <a:pt x="34" y="97"/>
                    <a:pt x="31" y="98"/>
                  </a:cubicBezTo>
                  <a:cubicBezTo>
                    <a:pt x="29" y="99"/>
                    <a:pt x="26" y="100"/>
                    <a:pt x="24" y="101"/>
                  </a:cubicBezTo>
                  <a:cubicBezTo>
                    <a:pt x="21" y="102"/>
                    <a:pt x="19" y="103"/>
                    <a:pt x="16" y="103"/>
                  </a:cubicBezTo>
                  <a:cubicBezTo>
                    <a:pt x="13" y="104"/>
                    <a:pt x="11" y="105"/>
                    <a:pt x="8" y="105"/>
                  </a:cubicBezTo>
                  <a:cubicBezTo>
                    <a:pt x="6" y="106"/>
                    <a:pt x="3" y="106"/>
                    <a:pt x="0" y="106"/>
                  </a:cubicBezTo>
                  <a:cubicBezTo>
                    <a:pt x="3" y="105"/>
                    <a:pt x="5" y="105"/>
                    <a:pt x="8" y="104"/>
                  </a:cubicBezTo>
                  <a:cubicBezTo>
                    <a:pt x="10" y="103"/>
                    <a:pt x="13" y="102"/>
                    <a:pt x="15" y="101"/>
                  </a:cubicBezTo>
                  <a:cubicBezTo>
                    <a:pt x="20" y="99"/>
                    <a:pt x="25" y="97"/>
                    <a:pt x="30" y="94"/>
                  </a:cubicBezTo>
                  <a:cubicBezTo>
                    <a:pt x="34" y="92"/>
                    <a:pt x="39" y="89"/>
                    <a:pt x="43" y="86"/>
                  </a:cubicBezTo>
                  <a:cubicBezTo>
                    <a:pt x="45" y="85"/>
                    <a:pt x="47" y="83"/>
                    <a:pt x="49" y="82"/>
                  </a:cubicBezTo>
                  <a:cubicBezTo>
                    <a:pt x="51" y="80"/>
                    <a:pt x="54" y="79"/>
                    <a:pt x="55" y="77"/>
                  </a:cubicBezTo>
                  <a:cubicBezTo>
                    <a:pt x="55" y="78"/>
                    <a:pt x="55" y="78"/>
                    <a:pt x="55" y="78"/>
                  </a:cubicBezTo>
                  <a:cubicBezTo>
                    <a:pt x="55" y="75"/>
                    <a:pt x="56" y="72"/>
                    <a:pt x="57" y="68"/>
                  </a:cubicBezTo>
                  <a:cubicBezTo>
                    <a:pt x="57" y="65"/>
                    <a:pt x="58" y="62"/>
                    <a:pt x="58" y="58"/>
                  </a:cubicBezTo>
                  <a:cubicBezTo>
                    <a:pt x="59" y="55"/>
                    <a:pt x="59" y="52"/>
                    <a:pt x="59" y="48"/>
                  </a:cubicBezTo>
                  <a:cubicBezTo>
                    <a:pt x="59" y="45"/>
                    <a:pt x="58" y="41"/>
                    <a:pt x="58" y="38"/>
                  </a:cubicBezTo>
                  <a:cubicBezTo>
                    <a:pt x="57" y="31"/>
                    <a:pt x="56" y="25"/>
                    <a:pt x="53" y="18"/>
                  </a:cubicBezTo>
                  <a:cubicBezTo>
                    <a:pt x="51" y="12"/>
                    <a:pt x="48" y="5"/>
                    <a:pt x="44" y="0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7"/>
            <p:cNvSpPr>
              <a:spLocks/>
            </p:cNvSpPr>
            <p:nvPr/>
          </p:nvSpPr>
          <p:spPr bwMode="auto">
            <a:xfrm>
              <a:off x="6757988" y="5856288"/>
              <a:ext cx="325438" cy="212725"/>
            </a:xfrm>
            <a:custGeom>
              <a:avLst/>
              <a:gdLst>
                <a:gd name="T0" fmla="*/ 0 w 128"/>
                <a:gd name="T1" fmla="*/ 0 h 84"/>
                <a:gd name="T2" fmla="*/ 14 w 128"/>
                <a:gd name="T3" fmla="*/ 10 h 84"/>
                <a:gd name="T4" fmla="*/ 29 w 128"/>
                <a:gd name="T5" fmla="*/ 19 h 84"/>
                <a:gd name="T6" fmla="*/ 45 w 128"/>
                <a:gd name="T7" fmla="*/ 27 h 84"/>
                <a:gd name="T8" fmla="*/ 53 w 128"/>
                <a:gd name="T9" fmla="*/ 31 h 84"/>
                <a:gd name="T10" fmla="*/ 61 w 128"/>
                <a:gd name="T11" fmla="*/ 35 h 84"/>
                <a:gd name="T12" fmla="*/ 69 w 128"/>
                <a:gd name="T13" fmla="*/ 38 h 84"/>
                <a:gd name="T14" fmla="*/ 77 w 128"/>
                <a:gd name="T15" fmla="*/ 41 h 84"/>
                <a:gd name="T16" fmla="*/ 85 w 128"/>
                <a:gd name="T17" fmla="*/ 44 h 84"/>
                <a:gd name="T18" fmla="*/ 94 w 128"/>
                <a:gd name="T19" fmla="*/ 46 h 84"/>
                <a:gd name="T20" fmla="*/ 102 w 128"/>
                <a:gd name="T21" fmla="*/ 49 h 84"/>
                <a:gd name="T22" fmla="*/ 111 w 128"/>
                <a:gd name="T23" fmla="*/ 50 h 84"/>
                <a:gd name="T24" fmla="*/ 119 w 128"/>
                <a:gd name="T25" fmla="*/ 52 h 84"/>
                <a:gd name="T26" fmla="*/ 128 w 128"/>
                <a:gd name="T27" fmla="*/ 53 h 84"/>
                <a:gd name="T28" fmla="*/ 127 w 128"/>
                <a:gd name="T29" fmla="*/ 60 h 84"/>
                <a:gd name="T30" fmla="*/ 97 w 128"/>
                <a:gd name="T31" fmla="*/ 59 h 84"/>
                <a:gd name="T32" fmla="*/ 67 w 128"/>
                <a:gd name="T33" fmla="*/ 59 h 84"/>
                <a:gd name="T34" fmla="*/ 37 w 128"/>
                <a:gd name="T35" fmla="*/ 65 h 84"/>
                <a:gd name="T36" fmla="*/ 30 w 128"/>
                <a:gd name="T37" fmla="*/ 67 h 84"/>
                <a:gd name="T38" fmla="*/ 24 w 128"/>
                <a:gd name="T39" fmla="*/ 71 h 84"/>
                <a:gd name="T40" fmla="*/ 21 w 128"/>
                <a:gd name="T41" fmla="*/ 74 h 84"/>
                <a:gd name="T42" fmla="*/ 19 w 128"/>
                <a:gd name="T43" fmla="*/ 77 h 84"/>
                <a:gd name="T44" fmla="*/ 18 w 128"/>
                <a:gd name="T45" fmla="*/ 80 h 84"/>
                <a:gd name="T46" fmla="*/ 17 w 128"/>
                <a:gd name="T47" fmla="*/ 84 h 84"/>
                <a:gd name="T48" fmla="*/ 17 w 128"/>
                <a:gd name="T49" fmla="*/ 80 h 84"/>
                <a:gd name="T50" fmla="*/ 18 w 128"/>
                <a:gd name="T51" fmla="*/ 76 h 84"/>
                <a:gd name="T52" fmla="*/ 20 w 128"/>
                <a:gd name="T53" fmla="*/ 73 h 84"/>
                <a:gd name="T54" fmla="*/ 23 w 128"/>
                <a:gd name="T55" fmla="*/ 70 h 84"/>
                <a:gd name="T56" fmla="*/ 29 w 128"/>
                <a:gd name="T57" fmla="*/ 65 h 84"/>
                <a:gd name="T58" fmla="*/ 36 w 128"/>
                <a:gd name="T59" fmla="*/ 62 h 84"/>
                <a:gd name="T60" fmla="*/ 44 w 128"/>
                <a:gd name="T61" fmla="*/ 59 h 84"/>
                <a:gd name="T62" fmla="*/ 51 w 128"/>
                <a:gd name="T63" fmla="*/ 57 h 84"/>
                <a:gd name="T64" fmla="*/ 66 w 128"/>
                <a:gd name="T65" fmla="*/ 54 h 84"/>
                <a:gd name="T66" fmla="*/ 97 w 128"/>
                <a:gd name="T67" fmla="*/ 52 h 84"/>
                <a:gd name="T68" fmla="*/ 128 w 128"/>
                <a:gd name="T69" fmla="*/ 53 h 84"/>
                <a:gd name="T70" fmla="*/ 127 w 128"/>
                <a:gd name="T71" fmla="*/ 60 h 84"/>
                <a:gd name="T72" fmla="*/ 109 w 128"/>
                <a:gd name="T73" fmla="*/ 57 h 84"/>
                <a:gd name="T74" fmla="*/ 101 w 128"/>
                <a:gd name="T75" fmla="*/ 55 h 84"/>
                <a:gd name="T76" fmla="*/ 92 w 128"/>
                <a:gd name="T77" fmla="*/ 53 h 84"/>
                <a:gd name="T78" fmla="*/ 83 w 128"/>
                <a:gd name="T79" fmla="*/ 50 h 84"/>
                <a:gd name="T80" fmla="*/ 75 w 128"/>
                <a:gd name="T81" fmla="*/ 47 h 84"/>
                <a:gd name="T82" fmla="*/ 67 w 128"/>
                <a:gd name="T83" fmla="*/ 43 h 84"/>
                <a:gd name="T84" fmla="*/ 59 w 128"/>
                <a:gd name="T85" fmla="*/ 40 h 84"/>
                <a:gd name="T86" fmla="*/ 51 w 128"/>
                <a:gd name="T87" fmla="*/ 36 h 84"/>
                <a:gd name="T88" fmla="*/ 43 w 128"/>
                <a:gd name="T89" fmla="*/ 32 h 84"/>
                <a:gd name="T90" fmla="*/ 27 w 128"/>
                <a:gd name="T91" fmla="*/ 22 h 84"/>
                <a:gd name="T92" fmla="*/ 20 w 128"/>
                <a:gd name="T93" fmla="*/ 17 h 84"/>
                <a:gd name="T94" fmla="*/ 13 w 128"/>
                <a:gd name="T95" fmla="*/ 12 h 84"/>
                <a:gd name="T96" fmla="*/ 0 w 128"/>
                <a:gd name="T9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8" h="84">
                  <a:moveTo>
                    <a:pt x="0" y="0"/>
                  </a:moveTo>
                  <a:cubicBezTo>
                    <a:pt x="4" y="3"/>
                    <a:pt x="9" y="7"/>
                    <a:pt x="14" y="10"/>
                  </a:cubicBezTo>
                  <a:cubicBezTo>
                    <a:pt x="19" y="13"/>
                    <a:pt x="24" y="16"/>
                    <a:pt x="29" y="19"/>
                  </a:cubicBezTo>
                  <a:cubicBezTo>
                    <a:pt x="34" y="22"/>
                    <a:pt x="40" y="25"/>
                    <a:pt x="45" y="27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5" y="32"/>
                    <a:pt x="58" y="34"/>
                    <a:pt x="61" y="35"/>
                  </a:cubicBezTo>
                  <a:cubicBezTo>
                    <a:pt x="63" y="36"/>
                    <a:pt x="66" y="37"/>
                    <a:pt x="69" y="38"/>
                  </a:cubicBezTo>
                  <a:cubicBezTo>
                    <a:pt x="72" y="39"/>
                    <a:pt x="74" y="40"/>
                    <a:pt x="77" y="41"/>
                  </a:cubicBezTo>
                  <a:cubicBezTo>
                    <a:pt x="85" y="44"/>
                    <a:pt x="85" y="44"/>
                    <a:pt x="85" y="44"/>
                  </a:cubicBezTo>
                  <a:cubicBezTo>
                    <a:pt x="88" y="45"/>
                    <a:pt x="91" y="45"/>
                    <a:pt x="94" y="46"/>
                  </a:cubicBezTo>
                  <a:cubicBezTo>
                    <a:pt x="97" y="47"/>
                    <a:pt x="99" y="48"/>
                    <a:pt x="102" y="49"/>
                  </a:cubicBezTo>
                  <a:cubicBezTo>
                    <a:pt x="111" y="50"/>
                    <a:pt x="111" y="50"/>
                    <a:pt x="111" y="50"/>
                  </a:cubicBezTo>
                  <a:cubicBezTo>
                    <a:pt x="114" y="51"/>
                    <a:pt x="117" y="52"/>
                    <a:pt x="119" y="52"/>
                  </a:cubicBezTo>
                  <a:cubicBezTo>
                    <a:pt x="128" y="53"/>
                    <a:pt x="128" y="53"/>
                    <a:pt x="128" y="53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17" y="59"/>
                    <a:pt x="107" y="59"/>
                    <a:pt x="97" y="59"/>
                  </a:cubicBezTo>
                  <a:cubicBezTo>
                    <a:pt x="87" y="58"/>
                    <a:pt x="77" y="59"/>
                    <a:pt x="67" y="59"/>
                  </a:cubicBezTo>
                  <a:cubicBezTo>
                    <a:pt x="57" y="60"/>
                    <a:pt x="47" y="62"/>
                    <a:pt x="37" y="65"/>
                  </a:cubicBezTo>
                  <a:cubicBezTo>
                    <a:pt x="35" y="65"/>
                    <a:pt x="33" y="66"/>
                    <a:pt x="30" y="67"/>
                  </a:cubicBezTo>
                  <a:cubicBezTo>
                    <a:pt x="28" y="68"/>
                    <a:pt x="26" y="70"/>
                    <a:pt x="24" y="71"/>
                  </a:cubicBezTo>
                  <a:cubicBezTo>
                    <a:pt x="23" y="72"/>
                    <a:pt x="22" y="73"/>
                    <a:pt x="21" y="74"/>
                  </a:cubicBezTo>
                  <a:cubicBezTo>
                    <a:pt x="20" y="75"/>
                    <a:pt x="20" y="76"/>
                    <a:pt x="19" y="77"/>
                  </a:cubicBezTo>
                  <a:cubicBezTo>
                    <a:pt x="18" y="78"/>
                    <a:pt x="18" y="79"/>
                    <a:pt x="18" y="80"/>
                  </a:cubicBezTo>
                  <a:cubicBezTo>
                    <a:pt x="17" y="81"/>
                    <a:pt x="17" y="82"/>
                    <a:pt x="17" y="84"/>
                  </a:cubicBezTo>
                  <a:cubicBezTo>
                    <a:pt x="17" y="82"/>
                    <a:pt x="17" y="81"/>
                    <a:pt x="17" y="80"/>
                  </a:cubicBezTo>
                  <a:cubicBezTo>
                    <a:pt x="17" y="79"/>
                    <a:pt x="18" y="77"/>
                    <a:pt x="18" y="76"/>
                  </a:cubicBezTo>
                  <a:cubicBezTo>
                    <a:pt x="19" y="75"/>
                    <a:pt x="19" y="74"/>
                    <a:pt x="20" y="73"/>
                  </a:cubicBezTo>
                  <a:cubicBezTo>
                    <a:pt x="21" y="72"/>
                    <a:pt x="22" y="71"/>
                    <a:pt x="23" y="70"/>
                  </a:cubicBezTo>
                  <a:cubicBezTo>
                    <a:pt x="25" y="68"/>
                    <a:pt x="27" y="67"/>
                    <a:pt x="29" y="65"/>
                  </a:cubicBezTo>
                  <a:cubicBezTo>
                    <a:pt x="31" y="64"/>
                    <a:pt x="34" y="63"/>
                    <a:pt x="36" y="62"/>
                  </a:cubicBezTo>
                  <a:cubicBezTo>
                    <a:pt x="39" y="61"/>
                    <a:pt x="41" y="60"/>
                    <a:pt x="44" y="59"/>
                  </a:cubicBezTo>
                  <a:cubicBezTo>
                    <a:pt x="46" y="58"/>
                    <a:pt x="49" y="58"/>
                    <a:pt x="51" y="57"/>
                  </a:cubicBezTo>
                  <a:cubicBezTo>
                    <a:pt x="56" y="56"/>
                    <a:pt x="61" y="55"/>
                    <a:pt x="66" y="54"/>
                  </a:cubicBezTo>
                  <a:cubicBezTo>
                    <a:pt x="77" y="53"/>
                    <a:pt x="87" y="53"/>
                    <a:pt x="97" y="52"/>
                  </a:cubicBezTo>
                  <a:cubicBezTo>
                    <a:pt x="107" y="52"/>
                    <a:pt x="118" y="53"/>
                    <a:pt x="128" y="53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1" y="59"/>
                    <a:pt x="115" y="58"/>
                    <a:pt x="109" y="57"/>
                  </a:cubicBezTo>
                  <a:cubicBezTo>
                    <a:pt x="101" y="55"/>
                    <a:pt x="101" y="55"/>
                    <a:pt x="101" y="55"/>
                  </a:cubicBezTo>
                  <a:cubicBezTo>
                    <a:pt x="98" y="54"/>
                    <a:pt x="95" y="53"/>
                    <a:pt x="92" y="53"/>
                  </a:cubicBezTo>
                  <a:cubicBezTo>
                    <a:pt x="89" y="52"/>
                    <a:pt x="86" y="51"/>
                    <a:pt x="83" y="50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2" y="46"/>
                    <a:pt x="69" y="45"/>
                    <a:pt x="67" y="43"/>
                  </a:cubicBezTo>
                  <a:cubicBezTo>
                    <a:pt x="64" y="42"/>
                    <a:pt x="61" y="41"/>
                    <a:pt x="59" y="40"/>
                  </a:cubicBezTo>
                  <a:cubicBezTo>
                    <a:pt x="56" y="38"/>
                    <a:pt x="53" y="37"/>
                    <a:pt x="51" y="36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37" y="29"/>
                    <a:pt x="32" y="25"/>
                    <a:pt x="27" y="22"/>
                  </a:cubicBezTo>
                  <a:cubicBezTo>
                    <a:pt x="25" y="21"/>
                    <a:pt x="23" y="19"/>
                    <a:pt x="20" y="17"/>
                  </a:cubicBezTo>
                  <a:cubicBezTo>
                    <a:pt x="18" y="15"/>
                    <a:pt x="15" y="13"/>
                    <a:pt x="13" y="12"/>
                  </a:cubicBezTo>
                  <a:cubicBezTo>
                    <a:pt x="8" y="8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28"/>
            <p:cNvSpPr>
              <a:spLocks/>
            </p:cNvSpPr>
            <p:nvPr/>
          </p:nvSpPr>
          <p:spPr bwMode="auto">
            <a:xfrm>
              <a:off x="7224713" y="5502275"/>
              <a:ext cx="120650" cy="147637"/>
            </a:xfrm>
            <a:custGeom>
              <a:avLst/>
              <a:gdLst>
                <a:gd name="T0" fmla="*/ 2 w 47"/>
                <a:gd name="T1" fmla="*/ 23 h 58"/>
                <a:gd name="T2" fmla="*/ 12 w 47"/>
                <a:gd name="T3" fmla="*/ 2 h 58"/>
                <a:gd name="T4" fmla="*/ 22 w 47"/>
                <a:gd name="T5" fmla="*/ 8 h 58"/>
                <a:gd name="T6" fmla="*/ 30 w 47"/>
                <a:gd name="T7" fmla="*/ 0 h 58"/>
                <a:gd name="T8" fmla="*/ 44 w 47"/>
                <a:gd name="T9" fmla="*/ 16 h 58"/>
                <a:gd name="T10" fmla="*/ 33 w 47"/>
                <a:gd name="T11" fmla="*/ 56 h 58"/>
                <a:gd name="T12" fmla="*/ 26 w 47"/>
                <a:gd name="T13" fmla="*/ 47 h 58"/>
                <a:gd name="T14" fmla="*/ 24 w 47"/>
                <a:gd name="T15" fmla="*/ 27 h 58"/>
                <a:gd name="T16" fmla="*/ 28 w 47"/>
                <a:gd name="T17" fmla="*/ 22 h 58"/>
                <a:gd name="T18" fmla="*/ 23 w 47"/>
                <a:gd name="T19" fmla="*/ 18 h 58"/>
                <a:gd name="T20" fmla="*/ 18 w 47"/>
                <a:gd name="T21" fmla="*/ 23 h 58"/>
                <a:gd name="T22" fmla="*/ 23 w 47"/>
                <a:gd name="T23" fmla="*/ 27 h 58"/>
                <a:gd name="T24" fmla="*/ 25 w 47"/>
                <a:gd name="T25" fmla="*/ 47 h 58"/>
                <a:gd name="T26" fmla="*/ 20 w 47"/>
                <a:gd name="T27" fmla="*/ 58 h 58"/>
                <a:gd name="T28" fmla="*/ 2 w 47"/>
                <a:gd name="T29" fmla="*/ 2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58">
                  <a:moveTo>
                    <a:pt x="2" y="23"/>
                  </a:moveTo>
                  <a:cubicBezTo>
                    <a:pt x="0" y="7"/>
                    <a:pt x="12" y="2"/>
                    <a:pt x="12" y="2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40" y="1"/>
                    <a:pt x="44" y="16"/>
                  </a:cubicBezTo>
                  <a:cubicBezTo>
                    <a:pt x="47" y="30"/>
                    <a:pt x="33" y="56"/>
                    <a:pt x="33" y="56"/>
                  </a:cubicBezTo>
                  <a:cubicBezTo>
                    <a:pt x="33" y="56"/>
                    <a:pt x="34" y="47"/>
                    <a:pt x="26" y="4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7" y="27"/>
                    <a:pt x="28" y="25"/>
                    <a:pt x="28" y="22"/>
                  </a:cubicBezTo>
                  <a:cubicBezTo>
                    <a:pt x="28" y="20"/>
                    <a:pt x="25" y="18"/>
                    <a:pt x="23" y="18"/>
                  </a:cubicBezTo>
                  <a:cubicBezTo>
                    <a:pt x="20" y="19"/>
                    <a:pt x="18" y="21"/>
                    <a:pt x="18" y="23"/>
                  </a:cubicBezTo>
                  <a:cubicBezTo>
                    <a:pt x="19" y="26"/>
                    <a:pt x="21" y="27"/>
                    <a:pt x="23" y="2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17" y="48"/>
                    <a:pt x="20" y="58"/>
                    <a:pt x="20" y="58"/>
                  </a:cubicBezTo>
                  <a:cubicBezTo>
                    <a:pt x="20" y="58"/>
                    <a:pt x="3" y="39"/>
                    <a:pt x="2" y="23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29"/>
            <p:cNvSpPr>
              <a:spLocks/>
            </p:cNvSpPr>
            <p:nvPr/>
          </p:nvSpPr>
          <p:spPr bwMode="auto">
            <a:xfrm>
              <a:off x="7116763" y="5573713"/>
              <a:ext cx="157163" cy="122237"/>
            </a:xfrm>
            <a:custGeom>
              <a:avLst/>
              <a:gdLst>
                <a:gd name="T0" fmla="*/ 17 w 62"/>
                <a:gd name="T1" fmla="*/ 43 h 48"/>
                <a:gd name="T2" fmla="*/ 1 w 62"/>
                <a:gd name="T3" fmla="*/ 24 h 48"/>
                <a:gd name="T4" fmla="*/ 11 w 62"/>
                <a:gd name="T5" fmla="*/ 19 h 48"/>
                <a:gd name="T6" fmla="*/ 7 w 62"/>
                <a:gd name="T7" fmla="*/ 9 h 48"/>
                <a:gd name="T8" fmla="*/ 28 w 62"/>
                <a:gd name="T9" fmla="*/ 3 h 48"/>
                <a:gd name="T10" fmla="*/ 62 w 62"/>
                <a:gd name="T11" fmla="*/ 30 h 48"/>
                <a:gd name="T12" fmla="*/ 51 w 62"/>
                <a:gd name="T13" fmla="*/ 32 h 48"/>
                <a:gd name="T14" fmla="*/ 31 w 62"/>
                <a:gd name="T15" fmla="*/ 25 h 48"/>
                <a:gd name="T16" fmla="*/ 28 w 62"/>
                <a:gd name="T17" fmla="*/ 20 h 48"/>
                <a:gd name="T18" fmla="*/ 22 w 62"/>
                <a:gd name="T19" fmla="*/ 23 h 48"/>
                <a:gd name="T20" fmla="*/ 24 w 62"/>
                <a:gd name="T21" fmla="*/ 28 h 48"/>
                <a:gd name="T22" fmla="*/ 30 w 62"/>
                <a:gd name="T23" fmla="*/ 26 h 48"/>
                <a:gd name="T24" fmla="*/ 50 w 62"/>
                <a:gd name="T25" fmla="*/ 33 h 48"/>
                <a:gd name="T26" fmla="*/ 58 w 62"/>
                <a:gd name="T27" fmla="*/ 42 h 48"/>
                <a:gd name="T28" fmla="*/ 17 w 62"/>
                <a:gd name="T29" fmla="*/ 4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48">
                  <a:moveTo>
                    <a:pt x="17" y="43"/>
                  </a:moveTo>
                  <a:cubicBezTo>
                    <a:pt x="0" y="37"/>
                    <a:pt x="1" y="24"/>
                    <a:pt x="1" y="24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13" y="0"/>
                    <a:pt x="28" y="3"/>
                  </a:cubicBezTo>
                  <a:cubicBezTo>
                    <a:pt x="43" y="7"/>
                    <a:pt x="62" y="30"/>
                    <a:pt x="62" y="30"/>
                  </a:cubicBezTo>
                  <a:cubicBezTo>
                    <a:pt x="62" y="30"/>
                    <a:pt x="54" y="25"/>
                    <a:pt x="51" y="32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3"/>
                    <a:pt x="30" y="21"/>
                    <a:pt x="28" y="20"/>
                  </a:cubicBezTo>
                  <a:cubicBezTo>
                    <a:pt x="25" y="19"/>
                    <a:pt x="22" y="20"/>
                    <a:pt x="22" y="23"/>
                  </a:cubicBezTo>
                  <a:cubicBezTo>
                    <a:pt x="21" y="25"/>
                    <a:pt x="22" y="28"/>
                    <a:pt x="24" y="28"/>
                  </a:cubicBezTo>
                  <a:cubicBezTo>
                    <a:pt x="27" y="29"/>
                    <a:pt x="29" y="28"/>
                    <a:pt x="30" y="26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48" y="40"/>
                    <a:pt x="58" y="42"/>
                    <a:pt x="58" y="42"/>
                  </a:cubicBezTo>
                  <a:cubicBezTo>
                    <a:pt x="58" y="42"/>
                    <a:pt x="33" y="48"/>
                    <a:pt x="17" y="43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30"/>
            <p:cNvSpPr>
              <a:spLocks/>
            </p:cNvSpPr>
            <p:nvPr/>
          </p:nvSpPr>
          <p:spPr bwMode="auto">
            <a:xfrm>
              <a:off x="7308850" y="5549900"/>
              <a:ext cx="158750" cy="127000"/>
            </a:xfrm>
            <a:custGeom>
              <a:avLst/>
              <a:gdLst>
                <a:gd name="T0" fmla="*/ 47 w 62"/>
                <a:gd name="T1" fmla="*/ 42 h 50"/>
                <a:gd name="T2" fmla="*/ 58 w 62"/>
                <a:gd name="T3" fmla="*/ 21 h 50"/>
                <a:gd name="T4" fmla="*/ 47 w 62"/>
                <a:gd name="T5" fmla="*/ 18 h 50"/>
                <a:gd name="T6" fmla="*/ 49 w 62"/>
                <a:gd name="T7" fmla="*/ 7 h 50"/>
                <a:gd name="T8" fmla="*/ 28 w 62"/>
                <a:gd name="T9" fmla="*/ 6 h 50"/>
                <a:gd name="T10" fmla="*/ 0 w 62"/>
                <a:gd name="T11" fmla="*/ 38 h 50"/>
                <a:gd name="T12" fmla="*/ 11 w 62"/>
                <a:gd name="T13" fmla="*/ 38 h 50"/>
                <a:gd name="T14" fmla="*/ 29 w 62"/>
                <a:gd name="T15" fmla="*/ 27 h 50"/>
                <a:gd name="T16" fmla="*/ 31 w 62"/>
                <a:gd name="T17" fmla="*/ 22 h 50"/>
                <a:gd name="T18" fmla="*/ 38 w 62"/>
                <a:gd name="T19" fmla="*/ 23 h 50"/>
                <a:gd name="T20" fmla="*/ 36 w 62"/>
                <a:gd name="T21" fmla="*/ 29 h 50"/>
                <a:gd name="T22" fmla="*/ 30 w 62"/>
                <a:gd name="T23" fmla="*/ 28 h 50"/>
                <a:gd name="T24" fmla="*/ 12 w 62"/>
                <a:gd name="T25" fmla="*/ 39 h 50"/>
                <a:gd name="T26" fmla="*/ 7 w 62"/>
                <a:gd name="T27" fmla="*/ 49 h 50"/>
                <a:gd name="T28" fmla="*/ 47 w 62"/>
                <a:gd name="T29" fmla="*/ 4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50">
                  <a:moveTo>
                    <a:pt x="47" y="42"/>
                  </a:moveTo>
                  <a:cubicBezTo>
                    <a:pt x="62" y="33"/>
                    <a:pt x="58" y="21"/>
                    <a:pt x="58" y="21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7"/>
                    <a:pt x="42" y="0"/>
                    <a:pt x="28" y="6"/>
                  </a:cubicBezTo>
                  <a:cubicBezTo>
                    <a:pt x="14" y="11"/>
                    <a:pt x="0" y="38"/>
                    <a:pt x="0" y="38"/>
                  </a:cubicBezTo>
                  <a:cubicBezTo>
                    <a:pt x="0" y="38"/>
                    <a:pt x="7" y="32"/>
                    <a:pt x="11" y="38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5"/>
                    <a:pt x="29" y="23"/>
                    <a:pt x="31" y="22"/>
                  </a:cubicBezTo>
                  <a:cubicBezTo>
                    <a:pt x="34" y="20"/>
                    <a:pt x="37" y="21"/>
                    <a:pt x="38" y="23"/>
                  </a:cubicBezTo>
                  <a:cubicBezTo>
                    <a:pt x="39" y="25"/>
                    <a:pt x="39" y="28"/>
                    <a:pt x="36" y="29"/>
                  </a:cubicBezTo>
                  <a:cubicBezTo>
                    <a:pt x="34" y="31"/>
                    <a:pt x="32" y="30"/>
                    <a:pt x="30" y="28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6" y="45"/>
                    <a:pt x="7" y="49"/>
                    <a:pt x="7" y="49"/>
                  </a:cubicBezTo>
                  <a:cubicBezTo>
                    <a:pt x="7" y="49"/>
                    <a:pt x="32" y="50"/>
                    <a:pt x="47" y="42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1"/>
            <p:cNvSpPr>
              <a:spLocks/>
            </p:cNvSpPr>
            <p:nvPr/>
          </p:nvSpPr>
          <p:spPr bwMode="auto">
            <a:xfrm>
              <a:off x="7299325" y="5676900"/>
              <a:ext cx="139700" cy="150812"/>
            </a:xfrm>
            <a:custGeom>
              <a:avLst/>
              <a:gdLst>
                <a:gd name="T0" fmla="*/ 45 w 55"/>
                <a:gd name="T1" fmla="*/ 22 h 59"/>
                <a:gd name="T2" fmla="*/ 46 w 55"/>
                <a:gd name="T3" fmla="*/ 46 h 59"/>
                <a:gd name="T4" fmla="*/ 35 w 55"/>
                <a:gd name="T5" fmla="*/ 44 h 59"/>
                <a:gd name="T6" fmla="*/ 32 w 55"/>
                <a:gd name="T7" fmla="*/ 55 h 59"/>
                <a:gd name="T8" fmla="*/ 12 w 55"/>
                <a:gd name="T9" fmla="*/ 48 h 59"/>
                <a:gd name="T10" fmla="*/ 0 w 55"/>
                <a:gd name="T11" fmla="*/ 7 h 59"/>
                <a:gd name="T12" fmla="*/ 11 w 55"/>
                <a:gd name="T13" fmla="*/ 12 h 59"/>
                <a:gd name="T14" fmla="*/ 23 w 55"/>
                <a:gd name="T15" fmla="*/ 29 h 59"/>
                <a:gd name="T16" fmla="*/ 22 w 55"/>
                <a:gd name="T17" fmla="*/ 35 h 59"/>
                <a:gd name="T18" fmla="*/ 29 w 55"/>
                <a:gd name="T19" fmla="*/ 36 h 59"/>
                <a:gd name="T20" fmla="*/ 30 w 55"/>
                <a:gd name="T21" fmla="*/ 30 h 59"/>
                <a:gd name="T22" fmla="*/ 24 w 55"/>
                <a:gd name="T23" fmla="*/ 28 h 59"/>
                <a:gd name="T24" fmla="*/ 12 w 55"/>
                <a:gd name="T25" fmla="*/ 12 h 59"/>
                <a:gd name="T26" fmla="*/ 11 w 55"/>
                <a:gd name="T27" fmla="*/ 0 h 59"/>
                <a:gd name="T28" fmla="*/ 45 w 55"/>
                <a:gd name="T29" fmla="*/ 2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59">
                  <a:moveTo>
                    <a:pt x="45" y="22"/>
                  </a:moveTo>
                  <a:cubicBezTo>
                    <a:pt x="55" y="36"/>
                    <a:pt x="46" y="46"/>
                    <a:pt x="46" y="4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22" y="59"/>
                    <a:pt x="12" y="48"/>
                  </a:cubicBezTo>
                  <a:cubicBezTo>
                    <a:pt x="1" y="37"/>
                    <a:pt x="0" y="7"/>
                    <a:pt x="0" y="7"/>
                  </a:cubicBezTo>
                  <a:cubicBezTo>
                    <a:pt x="0" y="7"/>
                    <a:pt x="4" y="16"/>
                    <a:pt x="11" y="12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1" y="30"/>
                    <a:pt x="21" y="33"/>
                    <a:pt x="22" y="35"/>
                  </a:cubicBezTo>
                  <a:cubicBezTo>
                    <a:pt x="24" y="37"/>
                    <a:pt x="27" y="37"/>
                    <a:pt x="29" y="36"/>
                  </a:cubicBezTo>
                  <a:cubicBezTo>
                    <a:pt x="31" y="34"/>
                    <a:pt x="31" y="32"/>
                    <a:pt x="30" y="30"/>
                  </a:cubicBezTo>
                  <a:cubicBezTo>
                    <a:pt x="29" y="28"/>
                    <a:pt x="26" y="27"/>
                    <a:pt x="24" y="2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8" y="7"/>
                    <a:pt x="11" y="0"/>
                    <a:pt x="11" y="0"/>
                  </a:cubicBezTo>
                  <a:cubicBezTo>
                    <a:pt x="11" y="0"/>
                    <a:pt x="35" y="9"/>
                    <a:pt x="45" y="22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2"/>
            <p:cNvSpPr>
              <a:spLocks/>
            </p:cNvSpPr>
            <p:nvPr/>
          </p:nvSpPr>
          <p:spPr bwMode="auto">
            <a:xfrm>
              <a:off x="7180263" y="5683250"/>
              <a:ext cx="131763" cy="152400"/>
            </a:xfrm>
            <a:custGeom>
              <a:avLst/>
              <a:gdLst>
                <a:gd name="T0" fmla="*/ 6 w 52"/>
                <a:gd name="T1" fmla="*/ 30 h 60"/>
                <a:gd name="T2" fmla="*/ 11 w 52"/>
                <a:gd name="T3" fmla="*/ 53 h 60"/>
                <a:gd name="T4" fmla="*/ 22 w 52"/>
                <a:gd name="T5" fmla="*/ 49 h 60"/>
                <a:gd name="T6" fmla="*/ 28 w 52"/>
                <a:gd name="T7" fmla="*/ 59 h 60"/>
                <a:gd name="T8" fmla="*/ 45 w 52"/>
                <a:gd name="T9" fmla="*/ 47 h 60"/>
                <a:gd name="T10" fmla="*/ 45 w 52"/>
                <a:gd name="T11" fmla="*/ 5 h 60"/>
                <a:gd name="T12" fmla="*/ 36 w 52"/>
                <a:gd name="T13" fmla="*/ 12 h 60"/>
                <a:gd name="T14" fmla="*/ 29 w 52"/>
                <a:gd name="T15" fmla="*/ 31 h 60"/>
                <a:gd name="T16" fmla="*/ 32 w 52"/>
                <a:gd name="T17" fmla="*/ 37 h 60"/>
                <a:gd name="T18" fmla="*/ 25 w 52"/>
                <a:gd name="T19" fmla="*/ 39 h 60"/>
                <a:gd name="T20" fmla="*/ 23 w 52"/>
                <a:gd name="T21" fmla="*/ 34 h 60"/>
                <a:gd name="T22" fmla="*/ 28 w 52"/>
                <a:gd name="T23" fmla="*/ 31 h 60"/>
                <a:gd name="T24" fmla="*/ 35 w 52"/>
                <a:gd name="T25" fmla="*/ 12 h 60"/>
                <a:gd name="T26" fmla="*/ 33 w 52"/>
                <a:gd name="T27" fmla="*/ 0 h 60"/>
                <a:gd name="T28" fmla="*/ 6 w 52"/>
                <a:gd name="T29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60">
                  <a:moveTo>
                    <a:pt x="6" y="30"/>
                  </a:moveTo>
                  <a:cubicBezTo>
                    <a:pt x="0" y="46"/>
                    <a:pt x="11" y="53"/>
                    <a:pt x="11" y="53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38" y="60"/>
                    <a:pt x="45" y="47"/>
                  </a:cubicBezTo>
                  <a:cubicBezTo>
                    <a:pt x="52" y="34"/>
                    <a:pt x="45" y="5"/>
                    <a:pt x="45" y="5"/>
                  </a:cubicBezTo>
                  <a:cubicBezTo>
                    <a:pt x="45" y="5"/>
                    <a:pt x="44" y="14"/>
                    <a:pt x="36" y="12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1" y="32"/>
                    <a:pt x="32" y="35"/>
                    <a:pt x="32" y="37"/>
                  </a:cubicBezTo>
                  <a:cubicBezTo>
                    <a:pt x="31" y="39"/>
                    <a:pt x="28" y="40"/>
                    <a:pt x="25" y="39"/>
                  </a:cubicBezTo>
                  <a:cubicBezTo>
                    <a:pt x="23" y="39"/>
                    <a:pt x="22" y="36"/>
                    <a:pt x="23" y="34"/>
                  </a:cubicBezTo>
                  <a:cubicBezTo>
                    <a:pt x="23" y="32"/>
                    <a:pt x="26" y="30"/>
                    <a:pt x="28" y="3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28" y="9"/>
                    <a:pt x="33" y="0"/>
                    <a:pt x="33" y="0"/>
                  </a:cubicBezTo>
                  <a:cubicBezTo>
                    <a:pt x="33" y="0"/>
                    <a:pt x="12" y="15"/>
                    <a:pt x="6" y="30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3"/>
            <p:cNvSpPr>
              <a:spLocks/>
            </p:cNvSpPr>
            <p:nvPr/>
          </p:nvSpPr>
          <p:spPr bwMode="auto">
            <a:xfrm>
              <a:off x="7243763" y="5140325"/>
              <a:ext cx="98425" cy="122237"/>
            </a:xfrm>
            <a:custGeom>
              <a:avLst/>
              <a:gdLst>
                <a:gd name="T0" fmla="*/ 4 w 39"/>
                <a:gd name="T1" fmla="*/ 13 h 48"/>
                <a:gd name="T2" fmla="*/ 19 w 39"/>
                <a:gd name="T3" fmla="*/ 0 h 48"/>
                <a:gd name="T4" fmla="*/ 23 w 39"/>
                <a:gd name="T5" fmla="*/ 8 h 48"/>
                <a:gd name="T6" fmla="*/ 32 w 39"/>
                <a:gd name="T7" fmla="*/ 4 h 48"/>
                <a:gd name="T8" fmla="*/ 37 w 39"/>
                <a:gd name="T9" fmla="*/ 20 h 48"/>
                <a:gd name="T10" fmla="*/ 16 w 39"/>
                <a:gd name="T11" fmla="*/ 48 h 48"/>
                <a:gd name="T12" fmla="*/ 14 w 39"/>
                <a:gd name="T13" fmla="*/ 39 h 48"/>
                <a:gd name="T14" fmla="*/ 19 w 39"/>
                <a:gd name="T15" fmla="*/ 23 h 48"/>
                <a:gd name="T16" fmla="*/ 23 w 39"/>
                <a:gd name="T17" fmla="*/ 21 h 48"/>
                <a:gd name="T18" fmla="*/ 21 w 39"/>
                <a:gd name="T19" fmla="*/ 16 h 48"/>
                <a:gd name="T20" fmla="*/ 16 w 39"/>
                <a:gd name="T21" fmla="*/ 18 h 48"/>
                <a:gd name="T22" fmla="*/ 18 w 39"/>
                <a:gd name="T23" fmla="*/ 23 h 48"/>
                <a:gd name="T24" fmla="*/ 13 w 39"/>
                <a:gd name="T25" fmla="*/ 39 h 48"/>
                <a:gd name="T26" fmla="*/ 6 w 39"/>
                <a:gd name="T27" fmla="*/ 45 h 48"/>
                <a:gd name="T28" fmla="*/ 4 w 39"/>
                <a:gd name="T29" fmla="*/ 1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48">
                  <a:moveTo>
                    <a:pt x="4" y="13"/>
                  </a:moveTo>
                  <a:cubicBezTo>
                    <a:pt x="8" y="0"/>
                    <a:pt x="19" y="0"/>
                    <a:pt x="19" y="0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9" y="9"/>
                    <a:pt x="37" y="20"/>
                  </a:cubicBezTo>
                  <a:cubicBezTo>
                    <a:pt x="35" y="32"/>
                    <a:pt x="16" y="48"/>
                    <a:pt x="16" y="48"/>
                  </a:cubicBezTo>
                  <a:cubicBezTo>
                    <a:pt x="16" y="48"/>
                    <a:pt x="19" y="41"/>
                    <a:pt x="14" y="39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1" y="24"/>
                    <a:pt x="23" y="23"/>
                    <a:pt x="23" y="21"/>
                  </a:cubicBezTo>
                  <a:cubicBezTo>
                    <a:pt x="24" y="19"/>
                    <a:pt x="23" y="17"/>
                    <a:pt x="21" y="16"/>
                  </a:cubicBezTo>
                  <a:cubicBezTo>
                    <a:pt x="19" y="15"/>
                    <a:pt x="17" y="16"/>
                    <a:pt x="16" y="18"/>
                  </a:cubicBezTo>
                  <a:cubicBezTo>
                    <a:pt x="15" y="20"/>
                    <a:pt x="16" y="22"/>
                    <a:pt x="18" y="2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7" y="37"/>
                    <a:pt x="6" y="45"/>
                    <a:pt x="6" y="45"/>
                  </a:cubicBezTo>
                  <a:cubicBezTo>
                    <a:pt x="6" y="45"/>
                    <a:pt x="0" y="26"/>
                    <a:pt x="4" y="13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4"/>
            <p:cNvSpPr>
              <a:spLocks/>
            </p:cNvSpPr>
            <p:nvPr/>
          </p:nvSpPr>
          <p:spPr bwMode="auto">
            <a:xfrm>
              <a:off x="7135813" y="5157788"/>
              <a:ext cx="120650" cy="117475"/>
            </a:xfrm>
            <a:custGeom>
              <a:avLst/>
              <a:gdLst>
                <a:gd name="T0" fmla="*/ 10 w 47"/>
                <a:gd name="T1" fmla="*/ 33 h 46"/>
                <a:gd name="T2" fmla="*/ 5 w 47"/>
                <a:gd name="T3" fmla="*/ 15 h 46"/>
                <a:gd name="T4" fmla="*/ 14 w 47"/>
                <a:gd name="T5" fmla="*/ 14 h 46"/>
                <a:gd name="T6" fmla="*/ 14 w 47"/>
                <a:gd name="T7" fmla="*/ 5 h 46"/>
                <a:gd name="T8" fmla="*/ 31 w 47"/>
                <a:gd name="T9" fmla="*/ 7 h 46"/>
                <a:gd name="T10" fmla="*/ 47 w 47"/>
                <a:gd name="T11" fmla="*/ 38 h 46"/>
                <a:gd name="T12" fmla="*/ 38 w 47"/>
                <a:gd name="T13" fmla="*/ 36 h 46"/>
                <a:gd name="T14" fmla="*/ 26 w 47"/>
                <a:gd name="T15" fmla="*/ 25 h 46"/>
                <a:gd name="T16" fmla="*/ 26 w 47"/>
                <a:gd name="T17" fmla="*/ 20 h 46"/>
                <a:gd name="T18" fmla="*/ 20 w 47"/>
                <a:gd name="T19" fmla="*/ 20 h 46"/>
                <a:gd name="T20" fmla="*/ 21 w 47"/>
                <a:gd name="T21" fmla="*/ 25 h 46"/>
                <a:gd name="T22" fmla="*/ 25 w 47"/>
                <a:gd name="T23" fmla="*/ 25 h 46"/>
                <a:gd name="T24" fmla="*/ 38 w 47"/>
                <a:gd name="T25" fmla="*/ 37 h 46"/>
                <a:gd name="T26" fmla="*/ 40 w 47"/>
                <a:gd name="T27" fmla="*/ 46 h 46"/>
                <a:gd name="T28" fmla="*/ 10 w 47"/>
                <a:gd name="T29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46">
                  <a:moveTo>
                    <a:pt x="10" y="33"/>
                  </a:moveTo>
                  <a:cubicBezTo>
                    <a:pt x="0" y="24"/>
                    <a:pt x="5" y="15"/>
                    <a:pt x="5" y="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22" y="0"/>
                    <a:pt x="31" y="7"/>
                  </a:cubicBezTo>
                  <a:cubicBezTo>
                    <a:pt x="41" y="14"/>
                    <a:pt x="47" y="38"/>
                    <a:pt x="47" y="38"/>
                  </a:cubicBezTo>
                  <a:cubicBezTo>
                    <a:pt x="47" y="38"/>
                    <a:pt x="43" y="32"/>
                    <a:pt x="38" y="3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7" y="23"/>
                    <a:pt x="27" y="21"/>
                    <a:pt x="26" y="20"/>
                  </a:cubicBezTo>
                  <a:cubicBezTo>
                    <a:pt x="24" y="18"/>
                    <a:pt x="22" y="18"/>
                    <a:pt x="20" y="20"/>
                  </a:cubicBezTo>
                  <a:cubicBezTo>
                    <a:pt x="19" y="21"/>
                    <a:pt x="19" y="24"/>
                    <a:pt x="21" y="25"/>
                  </a:cubicBezTo>
                  <a:cubicBezTo>
                    <a:pt x="22" y="27"/>
                    <a:pt x="24" y="27"/>
                    <a:pt x="25" y="25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3" y="41"/>
                    <a:pt x="40" y="46"/>
                    <a:pt x="40" y="46"/>
                  </a:cubicBezTo>
                  <a:cubicBezTo>
                    <a:pt x="40" y="46"/>
                    <a:pt x="20" y="43"/>
                    <a:pt x="10" y="33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5"/>
            <p:cNvSpPr>
              <a:spLocks/>
            </p:cNvSpPr>
            <p:nvPr/>
          </p:nvSpPr>
          <p:spPr bwMode="auto">
            <a:xfrm>
              <a:off x="7281863" y="5221288"/>
              <a:ext cx="122238" cy="92075"/>
            </a:xfrm>
            <a:custGeom>
              <a:avLst/>
              <a:gdLst>
                <a:gd name="T0" fmla="*/ 33 w 48"/>
                <a:gd name="T1" fmla="*/ 34 h 36"/>
                <a:gd name="T2" fmla="*/ 48 w 48"/>
                <a:gd name="T3" fmla="*/ 22 h 36"/>
                <a:gd name="T4" fmla="*/ 41 w 48"/>
                <a:gd name="T5" fmla="*/ 16 h 36"/>
                <a:gd name="T6" fmla="*/ 46 w 48"/>
                <a:gd name="T7" fmla="*/ 8 h 36"/>
                <a:gd name="T8" fmla="*/ 31 w 48"/>
                <a:gd name="T9" fmla="*/ 1 h 36"/>
                <a:gd name="T10" fmla="*/ 0 w 48"/>
                <a:gd name="T11" fmla="*/ 17 h 36"/>
                <a:gd name="T12" fmla="*/ 9 w 48"/>
                <a:gd name="T13" fmla="*/ 20 h 36"/>
                <a:gd name="T14" fmla="*/ 25 w 48"/>
                <a:gd name="T15" fmla="*/ 18 h 36"/>
                <a:gd name="T16" fmla="*/ 28 w 48"/>
                <a:gd name="T17" fmla="*/ 14 h 36"/>
                <a:gd name="T18" fmla="*/ 33 w 48"/>
                <a:gd name="T19" fmla="*/ 17 h 36"/>
                <a:gd name="T20" fmla="*/ 29 w 48"/>
                <a:gd name="T21" fmla="*/ 21 h 36"/>
                <a:gd name="T22" fmla="*/ 25 w 48"/>
                <a:gd name="T23" fmla="*/ 19 h 36"/>
                <a:gd name="T24" fmla="*/ 9 w 48"/>
                <a:gd name="T25" fmla="*/ 21 h 36"/>
                <a:gd name="T26" fmla="*/ 1 w 48"/>
                <a:gd name="T27" fmla="*/ 27 h 36"/>
                <a:gd name="T28" fmla="*/ 33 w 48"/>
                <a:gd name="T29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36">
                  <a:moveTo>
                    <a:pt x="33" y="34"/>
                  </a:moveTo>
                  <a:cubicBezTo>
                    <a:pt x="47" y="32"/>
                    <a:pt x="48" y="22"/>
                    <a:pt x="48" y="22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3" y="0"/>
                    <a:pt x="31" y="1"/>
                  </a:cubicBezTo>
                  <a:cubicBezTo>
                    <a:pt x="19" y="1"/>
                    <a:pt x="0" y="17"/>
                    <a:pt x="0" y="17"/>
                  </a:cubicBezTo>
                  <a:cubicBezTo>
                    <a:pt x="0" y="17"/>
                    <a:pt x="7" y="14"/>
                    <a:pt x="9" y="20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6"/>
                    <a:pt x="27" y="14"/>
                    <a:pt x="28" y="14"/>
                  </a:cubicBezTo>
                  <a:cubicBezTo>
                    <a:pt x="31" y="14"/>
                    <a:pt x="32" y="15"/>
                    <a:pt x="33" y="17"/>
                  </a:cubicBezTo>
                  <a:cubicBezTo>
                    <a:pt x="33" y="19"/>
                    <a:pt x="32" y="21"/>
                    <a:pt x="29" y="21"/>
                  </a:cubicBezTo>
                  <a:cubicBezTo>
                    <a:pt x="28" y="22"/>
                    <a:pt x="26" y="21"/>
                    <a:pt x="25" y="19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0" y="27"/>
                    <a:pt x="1" y="27"/>
                    <a:pt x="1" y="27"/>
                  </a:cubicBezTo>
                  <a:cubicBezTo>
                    <a:pt x="1" y="27"/>
                    <a:pt x="20" y="36"/>
                    <a:pt x="33" y="34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6"/>
            <p:cNvSpPr>
              <a:spLocks/>
            </p:cNvSpPr>
            <p:nvPr/>
          </p:nvSpPr>
          <p:spPr bwMode="auto">
            <a:xfrm>
              <a:off x="7235825" y="5292725"/>
              <a:ext cx="98425" cy="125412"/>
            </a:xfrm>
            <a:custGeom>
              <a:avLst/>
              <a:gdLst>
                <a:gd name="T0" fmla="*/ 37 w 39"/>
                <a:gd name="T1" fmla="*/ 28 h 49"/>
                <a:gd name="T2" fmla="*/ 30 w 39"/>
                <a:gd name="T3" fmla="*/ 46 h 49"/>
                <a:gd name="T4" fmla="*/ 22 w 39"/>
                <a:gd name="T5" fmla="*/ 41 h 49"/>
                <a:gd name="T6" fmla="*/ 16 w 39"/>
                <a:gd name="T7" fmla="*/ 49 h 49"/>
                <a:gd name="T8" fmla="*/ 4 w 39"/>
                <a:gd name="T9" fmla="*/ 37 h 49"/>
                <a:gd name="T10" fmla="*/ 9 w 39"/>
                <a:gd name="T11" fmla="*/ 2 h 49"/>
                <a:gd name="T12" fmla="*/ 15 w 39"/>
                <a:gd name="T13" fmla="*/ 9 h 49"/>
                <a:gd name="T14" fmla="*/ 19 w 39"/>
                <a:gd name="T15" fmla="*/ 26 h 49"/>
                <a:gd name="T16" fmla="*/ 16 w 39"/>
                <a:gd name="T17" fmla="*/ 30 h 49"/>
                <a:gd name="T18" fmla="*/ 20 w 39"/>
                <a:gd name="T19" fmla="*/ 33 h 49"/>
                <a:gd name="T20" fmla="*/ 23 w 39"/>
                <a:gd name="T21" fmla="*/ 28 h 49"/>
                <a:gd name="T22" fmla="*/ 19 w 39"/>
                <a:gd name="T23" fmla="*/ 25 h 49"/>
                <a:gd name="T24" fmla="*/ 16 w 39"/>
                <a:gd name="T25" fmla="*/ 9 h 49"/>
                <a:gd name="T26" fmla="*/ 20 w 39"/>
                <a:gd name="T27" fmla="*/ 0 h 49"/>
                <a:gd name="T28" fmla="*/ 37 w 39"/>
                <a:gd name="T29" fmla="*/ 2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49">
                  <a:moveTo>
                    <a:pt x="37" y="28"/>
                  </a:moveTo>
                  <a:cubicBezTo>
                    <a:pt x="39" y="41"/>
                    <a:pt x="30" y="46"/>
                    <a:pt x="30" y="46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8" y="48"/>
                    <a:pt x="4" y="37"/>
                  </a:cubicBezTo>
                  <a:cubicBezTo>
                    <a:pt x="0" y="25"/>
                    <a:pt x="9" y="2"/>
                    <a:pt x="9" y="2"/>
                  </a:cubicBezTo>
                  <a:cubicBezTo>
                    <a:pt x="9" y="2"/>
                    <a:pt x="9" y="10"/>
                    <a:pt x="15" y="9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7" y="26"/>
                    <a:pt x="16" y="28"/>
                    <a:pt x="16" y="30"/>
                  </a:cubicBezTo>
                  <a:cubicBezTo>
                    <a:pt x="16" y="32"/>
                    <a:pt x="18" y="33"/>
                    <a:pt x="20" y="33"/>
                  </a:cubicBezTo>
                  <a:cubicBezTo>
                    <a:pt x="23" y="32"/>
                    <a:pt x="24" y="30"/>
                    <a:pt x="23" y="28"/>
                  </a:cubicBezTo>
                  <a:cubicBezTo>
                    <a:pt x="23" y="27"/>
                    <a:pt x="21" y="25"/>
                    <a:pt x="19" y="25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22" y="8"/>
                    <a:pt x="20" y="0"/>
                    <a:pt x="20" y="0"/>
                  </a:cubicBezTo>
                  <a:cubicBezTo>
                    <a:pt x="20" y="0"/>
                    <a:pt x="34" y="14"/>
                    <a:pt x="37" y="28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7"/>
            <p:cNvSpPr>
              <a:spLocks/>
            </p:cNvSpPr>
            <p:nvPr/>
          </p:nvSpPr>
          <p:spPr bwMode="auto">
            <a:xfrm>
              <a:off x="7138988" y="5276850"/>
              <a:ext cx="117475" cy="120650"/>
            </a:xfrm>
            <a:custGeom>
              <a:avLst/>
              <a:gdLst>
                <a:gd name="T0" fmla="*/ 9 w 46"/>
                <a:gd name="T1" fmla="*/ 15 h 47"/>
                <a:gd name="T2" fmla="*/ 6 w 46"/>
                <a:gd name="T3" fmla="*/ 34 h 47"/>
                <a:gd name="T4" fmla="*/ 15 w 46"/>
                <a:gd name="T5" fmla="*/ 34 h 47"/>
                <a:gd name="T6" fmla="*/ 16 w 46"/>
                <a:gd name="T7" fmla="*/ 43 h 47"/>
                <a:gd name="T8" fmla="*/ 32 w 46"/>
                <a:gd name="T9" fmla="*/ 39 h 47"/>
                <a:gd name="T10" fmla="*/ 46 w 46"/>
                <a:gd name="T11" fmla="*/ 7 h 47"/>
                <a:gd name="T12" fmla="*/ 37 w 46"/>
                <a:gd name="T13" fmla="*/ 10 h 47"/>
                <a:gd name="T14" fmla="*/ 26 w 46"/>
                <a:gd name="T15" fmla="*/ 22 h 47"/>
                <a:gd name="T16" fmla="*/ 26 w 46"/>
                <a:gd name="T17" fmla="*/ 27 h 47"/>
                <a:gd name="T18" fmla="*/ 20 w 46"/>
                <a:gd name="T19" fmla="*/ 27 h 47"/>
                <a:gd name="T20" fmla="*/ 20 w 46"/>
                <a:gd name="T21" fmla="*/ 22 h 47"/>
                <a:gd name="T22" fmla="*/ 25 w 46"/>
                <a:gd name="T23" fmla="*/ 22 h 47"/>
                <a:gd name="T24" fmla="*/ 36 w 46"/>
                <a:gd name="T25" fmla="*/ 9 h 47"/>
                <a:gd name="T26" fmla="*/ 38 w 46"/>
                <a:gd name="T27" fmla="*/ 0 h 47"/>
                <a:gd name="T28" fmla="*/ 9 w 46"/>
                <a:gd name="T29" fmla="*/ 1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47">
                  <a:moveTo>
                    <a:pt x="9" y="15"/>
                  </a:moveTo>
                  <a:cubicBezTo>
                    <a:pt x="0" y="24"/>
                    <a:pt x="6" y="34"/>
                    <a:pt x="6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3"/>
                    <a:pt x="23" y="47"/>
                    <a:pt x="32" y="39"/>
                  </a:cubicBezTo>
                  <a:cubicBezTo>
                    <a:pt x="42" y="32"/>
                    <a:pt x="46" y="7"/>
                    <a:pt x="46" y="7"/>
                  </a:cubicBezTo>
                  <a:cubicBezTo>
                    <a:pt x="46" y="7"/>
                    <a:pt x="42" y="14"/>
                    <a:pt x="37" y="10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7" y="24"/>
                    <a:pt x="27" y="26"/>
                    <a:pt x="26" y="27"/>
                  </a:cubicBezTo>
                  <a:cubicBezTo>
                    <a:pt x="24" y="29"/>
                    <a:pt x="22" y="29"/>
                    <a:pt x="20" y="27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2" y="21"/>
                    <a:pt x="24" y="21"/>
                    <a:pt x="25" y="22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2" y="5"/>
                    <a:pt x="38" y="0"/>
                    <a:pt x="38" y="0"/>
                  </a:cubicBezTo>
                  <a:cubicBezTo>
                    <a:pt x="38" y="0"/>
                    <a:pt x="19" y="5"/>
                    <a:pt x="9" y="15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38"/>
            <p:cNvSpPr>
              <a:spLocks/>
            </p:cNvSpPr>
            <p:nvPr/>
          </p:nvSpPr>
          <p:spPr bwMode="auto">
            <a:xfrm>
              <a:off x="6983413" y="5386388"/>
              <a:ext cx="80963" cy="71437"/>
            </a:xfrm>
            <a:custGeom>
              <a:avLst/>
              <a:gdLst>
                <a:gd name="T0" fmla="*/ 13 w 32"/>
                <a:gd name="T1" fmla="*/ 5 h 28"/>
                <a:gd name="T2" fmla="*/ 26 w 32"/>
                <a:gd name="T3" fmla="*/ 5 h 28"/>
                <a:gd name="T4" fmla="*/ 25 w 32"/>
                <a:gd name="T5" fmla="*/ 11 h 28"/>
                <a:gd name="T6" fmla="*/ 31 w 32"/>
                <a:gd name="T7" fmla="*/ 12 h 28"/>
                <a:gd name="T8" fmla="*/ 26 w 32"/>
                <a:gd name="T9" fmla="*/ 23 h 28"/>
                <a:gd name="T10" fmla="*/ 4 w 32"/>
                <a:gd name="T11" fmla="*/ 27 h 28"/>
                <a:gd name="T12" fmla="*/ 7 w 32"/>
                <a:gd name="T13" fmla="*/ 22 h 28"/>
                <a:gd name="T14" fmla="*/ 16 w 32"/>
                <a:gd name="T15" fmla="*/ 16 h 28"/>
                <a:gd name="T16" fmla="*/ 19 w 32"/>
                <a:gd name="T17" fmla="*/ 17 h 28"/>
                <a:gd name="T18" fmla="*/ 20 w 32"/>
                <a:gd name="T19" fmla="*/ 14 h 28"/>
                <a:gd name="T20" fmla="*/ 17 w 32"/>
                <a:gd name="T21" fmla="*/ 13 h 28"/>
                <a:gd name="T22" fmla="*/ 16 w 32"/>
                <a:gd name="T23" fmla="*/ 16 h 28"/>
                <a:gd name="T24" fmla="*/ 7 w 32"/>
                <a:gd name="T25" fmla="*/ 21 h 28"/>
                <a:gd name="T26" fmla="*/ 0 w 32"/>
                <a:gd name="T27" fmla="*/ 21 h 28"/>
                <a:gd name="T28" fmla="*/ 13 w 32"/>
                <a:gd name="T29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28">
                  <a:moveTo>
                    <a:pt x="13" y="5"/>
                  </a:moveTo>
                  <a:cubicBezTo>
                    <a:pt x="21" y="0"/>
                    <a:pt x="26" y="5"/>
                    <a:pt x="26" y="5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2" y="18"/>
                    <a:pt x="26" y="23"/>
                  </a:cubicBezTo>
                  <a:cubicBezTo>
                    <a:pt x="20" y="28"/>
                    <a:pt x="4" y="27"/>
                    <a:pt x="4" y="27"/>
                  </a:cubicBezTo>
                  <a:cubicBezTo>
                    <a:pt x="4" y="27"/>
                    <a:pt x="9" y="25"/>
                    <a:pt x="7" y="22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7"/>
                    <a:pt x="18" y="18"/>
                    <a:pt x="19" y="17"/>
                  </a:cubicBezTo>
                  <a:cubicBezTo>
                    <a:pt x="21" y="16"/>
                    <a:pt x="21" y="15"/>
                    <a:pt x="20" y="14"/>
                  </a:cubicBezTo>
                  <a:cubicBezTo>
                    <a:pt x="20" y="12"/>
                    <a:pt x="18" y="12"/>
                    <a:pt x="17" y="13"/>
                  </a:cubicBezTo>
                  <a:cubicBezTo>
                    <a:pt x="16" y="13"/>
                    <a:pt x="15" y="15"/>
                    <a:pt x="16" y="16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4" y="18"/>
                    <a:pt x="0" y="21"/>
                    <a:pt x="0" y="21"/>
                  </a:cubicBezTo>
                  <a:cubicBezTo>
                    <a:pt x="0" y="21"/>
                    <a:pt x="6" y="9"/>
                    <a:pt x="13" y="5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39"/>
            <p:cNvSpPr>
              <a:spLocks/>
            </p:cNvSpPr>
            <p:nvPr/>
          </p:nvSpPr>
          <p:spPr bwMode="auto">
            <a:xfrm>
              <a:off x="6940550" y="5364163"/>
              <a:ext cx="60325" cy="79375"/>
            </a:xfrm>
            <a:custGeom>
              <a:avLst/>
              <a:gdLst>
                <a:gd name="T0" fmla="*/ 1 w 24"/>
                <a:gd name="T1" fmla="*/ 12 h 31"/>
                <a:gd name="T2" fmla="*/ 6 w 24"/>
                <a:gd name="T3" fmla="*/ 1 h 31"/>
                <a:gd name="T4" fmla="*/ 11 w 24"/>
                <a:gd name="T5" fmla="*/ 4 h 31"/>
                <a:gd name="T6" fmla="*/ 15 w 24"/>
                <a:gd name="T7" fmla="*/ 0 h 31"/>
                <a:gd name="T8" fmla="*/ 22 w 24"/>
                <a:gd name="T9" fmla="*/ 8 h 31"/>
                <a:gd name="T10" fmla="*/ 17 w 24"/>
                <a:gd name="T11" fmla="*/ 30 h 31"/>
                <a:gd name="T12" fmla="*/ 14 w 24"/>
                <a:gd name="T13" fmla="*/ 25 h 31"/>
                <a:gd name="T14" fmla="*/ 13 w 24"/>
                <a:gd name="T15" fmla="*/ 15 h 31"/>
                <a:gd name="T16" fmla="*/ 14 w 24"/>
                <a:gd name="T17" fmla="*/ 12 h 31"/>
                <a:gd name="T18" fmla="*/ 12 w 24"/>
                <a:gd name="T19" fmla="*/ 10 h 31"/>
                <a:gd name="T20" fmla="*/ 9 w 24"/>
                <a:gd name="T21" fmla="*/ 12 h 31"/>
                <a:gd name="T22" fmla="*/ 12 w 24"/>
                <a:gd name="T23" fmla="*/ 15 h 31"/>
                <a:gd name="T24" fmla="*/ 13 w 24"/>
                <a:gd name="T25" fmla="*/ 25 h 31"/>
                <a:gd name="T26" fmla="*/ 10 w 24"/>
                <a:gd name="T27" fmla="*/ 31 h 31"/>
                <a:gd name="T28" fmla="*/ 1 w 24"/>
                <a:gd name="T29" fmla="*/ 1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31">
                  <a:moveTo>
                    <a:pt x="1" y="12"/>
                  </a:moveTo>
                  <a:cubicBezTo>
                    <a:pt x="0" y="3"/>
                    <a:pt x="6" y="1"/>
                    <a:pt x="6" y="1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21" y="1"/>
                    <a:pt x="22" y="8"/>
                  </a:cubicBezTo>
                  <a:cubicBezTo>
                    <a:pt x="24" y="16"/>
                    <a:pt x="17" y="30"/>
                    <a:pt x="17" y="30"/>
                  </a:cubicBezTo>
                  <a:cubicBezTo>
                    <a:pt x="17" y="30"/>
                    <a:pt x="18" y="25"/>
                    <a:pt x="14" y="2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4" y="14"/>
                    <a:pt x="15" y="13"/>
                    <a:pt x="14" y="12"/>
                  </a:cubicBezTo>
                  <a:cubicBezTo>
                    <a:pt x="14" y="11"/>
                    <a:pt x="13" y="10"/>
                    <a:pt x="12" y="10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10" y="14"/>
                    <a:pt x="11" y="15"/>
                    <a:pt x="12" y="1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9" y="26"/>
                    <a:pt x="10" y="31"/>
                    <a:pt x="10" y="31"/>
                  </a:cubicBezTo>
                  <a:cubicBezTo>
                    <a:pt x="10" y="31"/>
                    <a:pt x="2" y="21"/>
                    <a:pt x="1" y="12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40"/>
            <p:cNvSpPr>
              <a:spLocks/>
            </p:cNvSpPr>
            <p:nvPr/>
          </p:nvSpPr>
          <p:spPr bwMode="auto">
            <a:xfrm>
              <a:off x="6983413" y="5456238"/>
              <a:ext cx="80963" cy="71437"/>
            </a:xfrm>
            <a:custGeom>
              <a:avLst/>
              <a:gdLst>
                <a:gd name="T0" fmla="*/ 12 w 32"/>
                <a:gd name="T1" fmla="*/ 23 h 28"/>
                <a:gd name="T2" fmla="*/ 25 w 32"/>
                <a:gd name="T3" fmla="*/ 23 h 28"/>
                <a:gd name="T4" fmla="*/ 24 w 32"/>
                <a:gd name="T5" fmla="*/ 17 h 28"/>
                <a:gd name="T6" fmla="*/ 30 w 32"/>
                <a:gd name="T7" fmla="*/ 16 h 28"/>
                <a:gd name="T8" fmla="*/ 26 w 32"/>
                <a:gd name="T9" fmla="*/ 5 h 28"/>
                <a:gd name="T10" fmla="*/ 3 w 32"/>
                <a:gd name="T11" fmla="*/ 0 h 28"/>
                <a:gd name="T12" fmla="*/ 6 w 32"/>
                <a:gd name="T13" fmla="*/ 6 h 28"/>
                <a:gd name="T14" fmla="*/ 15 w 32"/>
                <a:gd name="T15" fmla="*/ 11 h 28"/>
                <a:gd name="T16" fmla="*/ 19 w 32"/>
                <a:gd name="T17" fmla="*/ 11 h 28"/>
                <a:gd name="T18" fmla="*/ 19 w 32"/>
                <a:gd name="T19" fmla="*/ 14 h 28"/>
                <a:gd name="T20" fmla="*/ 16 w 32"/>
                <a:gd name="T21" fmla="*/ 15 h 28"/>
                <a:gd name="T22" fmla="*/ 15 w 32"/>
                <a:gd name="T23" fmla="*/ 12 h 28"/>
                <a:gd name="T24" fmla="*/ 6 w 32"/>
                <a:gd name="T25" fmla="*/ 6 h 28"/>
                <a:gd name="T26" fmla="*/ 0 w 32"/>
                <a:gd name="T27" fmla="*/ 6 h 28"/>
                <a:gd name="T28" fmla="*/ 12 w 32"/>
                <a:gd name="T29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28">
                  <a:moveTo>
                    <a:pt x="12" y="23"/>
                  </a:moveTo>
                  <a:cubicBezTo>
                    <a:pt x="20" y="28"/>
                    <a:pt x="25" y="23"/>
                    <a:pt x="25" y="23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2" y="11"/>
                    <a:pt x="26" y="5"/>
                  </a:cubicBezTo>
                  <a:cubicBezTo>
                    <a:pt x="20" y="0"/>
                    <a:pt x="3" y="0"/>
                    <a:pt x="3" y="0"/>
                  </a:cubicBezTo>
                  <a:cubicBezTo>
                    <a:pt x="3" y="0"/>
                    <a:pt x="8" y="2"/>
                    <a:pt x="6" y="6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6" y="11"/>
                    <a:pt x="18" y="10"/>
                    <a:pt x="19" y="11"/>
                  </a:cubicBezTo>
                  <a:cubicBezTo>
                    <a:pt x="20" y="12"/>
                    <a:pt x="20" y="13"/>
                    <a:pt x="19" y="14"/>
                  </a:cubicBezTo>
                  <a:cubicBezTo>
                    <a:pt x="19" y="16"/>
                    <a:pt x="17" y="16"/>
                    <a:pt x="16" y="15"/>
                  </a:cubicBezTo>
                  <a:cubicBezTo>
                    <a:pt x="15" y="14"/>
                    <a:pt x="15" y="13"/>
                    <a:pt x="15" y="12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4" y="10"/>
                    <a:pt x="0" y="6"/>
                    <a:pt x="0" y="6"/>
                  </a:cubicBezTo>
                  <a:cubicBezTo>
                    <a:pt x="0" y="6"/>
                    <a:pt x="5" y="18"/>
                    <a:pt x="12" y="23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41"/>
            <p:cNvSpPr>
              <a:spLocks/>
            </p:cNvSpPr>
            <p:nvPr/>
          </p:nvSpPr>
          <p:spPr bwMode="auto">
            <a:xfrm>
              <a:off x="6915150" y="5464175"/>
              <a:ext cx="68263" cy="80962"/>
            </a:xfrm>
            <a:custGeom>
              <a:avLst/>
              <a:gdLst>
                <a:gd name="T0" fmla="*/ 23 w 27"/>
                <a:gd name="T1" fmla="*/ 24 h 32"/>
                <a:gd name="T2" fmla="*/ 12 w 27"/>
                <a:gd name="T3" fmla="*/ 31 h 32"/>
                <a:gd name="T4" fmla="*/ 10 w 27"/>
                <a:gd name="T5" fmla="*/ 25 h 32"/>
                <a:gd name="T6" fmla="*/ 4 w 27"/>
                <a:gd name="T7" fmla="*/ 26 h 32"/>
                <a:gd name="T8" fmla="*/ 3 w 27"/>
                <a:gd name="T9" fmla="*/ 15 h 32"/>
                <a:gd name="T10" fmla="*/ 20 w 27"/>
                <a:gd name="T11" fmla="*/ 0 h 32"/>
                <a:gd name="T12" fmla="*/ 20 w 27"/>
                <a:gd name="T13" fmla="*/ 6 h 32"/>
                <a:gd name="T14" fmla="*/ 15 w 27"/>
                <a:gd name="T15" fmla="*/ 16 h 32"/>
                <a:gd name="T16" fmla="*/ 12 w 27"/>
                <a:gd name="T17" fmla="*/ 17 h 32"/>
                <a:gd name="T18" fmla="*/ 13 w 27"/>
                <a:gd name="T19" fmla="*/ 20 h 32"/>
                <a:gd name="T20" fmla="*/ 16 w 27"/>
                <a:gd name="T21" fmla="*/ 19 h 32"/>
                <a:gd name="T22" fmla="*/ 16 w 27"/>
                <a:gd name="T23" fmla="*/ 16 h 32"/>
                <a:gd name="T24" fmla="*/ 21 w 27"/>
                <a:gd name="T25" fmla="*/ 7 h 32"/>
                <a:gd name="T26" fmla="*/ 26 w 27"/>
                <a:gd name="T27" fmla="*/ 3 h 32"/>
                <a:gd name="T28" fmla="*/ 23 w 27"/>
                <a:gd name="T2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32">
                  <a:moveTo>
                    <a:pt x="23" y="24"/>
                  </a:moveTo>
                  <a:cubicBezTo>
                    <a:pt x="19" y="32"/>
                    <a:pt x="12" y="31"/>
                    <a:pt x="12" y="3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0" y="22"/>
                    <a:pt x="3" y="15"/>
                  </a:cubicBezTo>
                  <a:cubicBezTo>
                    <a:pt x="6" y="8"/>
                    <a:pt x="20" y="0"/>
                    <a:pt x="20" y="0"/>
                  </a:cubicBezTo>
                  <a:cubicBezTo>
                    <a:pt x="20" y="0"/>
                    <a:pt x="17" y="4"/>
                    <a:pt x="20" y="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5"/>
                    <a:pt x="13" y="16"/>
                    <a:pt x="12" y="17"/>
                  </a:cubicBezTo>
                  <a:cubicBezTo>
                    <a:pt x="11" y="18"/>
                    <a:pt x="12" y="19"/>
                    <a:pt x="13" y="20"/>
                  </a:cubicBezTo>
                  <a:cubicBezTo>
                    <a:pt x="14" y="21"/>
                    <a:pt x="16" y="20"/>
                    <a:pt x="16" y="19"/>
                  </a:cubicBezTo>
                  <a:cubicBezTo>
                    <a:pt x="17" y="18"/>
                    <a:pt x="17" y="17"/>
                    <a:pt x="16" y="1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5" y="8"/>
                    <a:pt x="26" y="3"/>
                    <a:pt x="26" y="3"/>
                  </a:cubicBezTo>
                  <a:cubicBezTo>
                    <a:pt x="26" y="3"/>
                    <a:pt x="27" y="17"/>
                    <a:pt x="23" y="24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42"/>
            <p:cNvSpPr>
              <a:spLocks/>
            </p:cNvSpPr>
            <p:nvPr/>
          </p:nvSpPr>
          <p:spPr bwMode="auto">
            <a:xfrm>
              <a:off x="6886575" y="5427663"/>
              <a:ext cx="79375" cy="58737"/>
            </a:xfrm>
            <a:custGeom>
              <a:avLst/>
              <a:gdLst>
                <a:gd name="T0" fmla="*/ 10 w 31"/>
                <a:gd name="T1" fmla="*/ 1 h 23"/>
                <a:gd name="T2" fmla="*/ 0 w 31"/>
                <a:gd name="T3" fmla="*/ 9 h 23"/>
                <a:gd name="T4" fmla="*/ 4 w 31"/>
                <a:gd name="T5" fmla="*/ 13 h 23"/>
                <a:gd name="T6" fmla="*/ 1 w 31"/>
                <a:gd name="T7" fmla="*/ 18 h 23"/>
                <a:gd name="T8" fmla="*/ 11 w 31"/>
                <a:gd name="T9" fmla="*/ 23 h 23"/>
                <a:gd name="T10" fmla="*/ 31 w 31"/>
                <a:gd name="T11" fmla="*/ 13 h 23"/>
                <a:gd name="T12" fmla="*/ 26 w 31"/>
                <a:gd name="T13" fmla="*/ 11 h 23"/>
                <a:gd name="T14" fmla="*/ 15 w 31"/>
                <a:gd name="T15" fmla="*/ 12 h 23"/>
                <a:gd name="T16" fmla="*/ 13 w 31"/>
                <a:gd name="T17" fmla="*/ 14 h 23"/>
                <a:gd name="T18" fmla="*/ 10 w 31"/>
                <a:gd name="T19" fmla="*/ 12 h 23"/>
                <a:gd name="T20" fmla="*/ 12 w 31"/>
                <a:gd name="T21" fmla="*/ 9 h 23"/>
                <a:gd name="T22" fmla="*/ 15 w 31"/>
                <a:gd name="T23" fmla="*/ 11 h 23"/>
                <a:gd name="T24" fmla="*/ 26 w 31"/>
                <a:gd name="T25" fmla="*/ 10 h 23"/>
                <a:gd name="T26" fmla="*/ 31 w 31"/>
                <a:gd name="T27" fmla="*/ 6 h 23"/>
                <a:gd name="T28" fmla="*/ 10 w 31"/>
                <a:gd name="T2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23">
                  <a:moveTo>
                    <a:pt x="10" y="1"/>
                  </a:moveTo>
                  <a:cubicBezTo>
                    <a:pt x="1" y="2"/>
                    <a:pt x="0" y="9"/>
                    <a:pt x="0" y="9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3" y="23"/>
                    <a:pt x="11" y="23"/>
                  </a:cubicBezTo>
                  <a:cubicBezTo>
                    <a:pt x="19" y="23"/>
                    <a:pt x="31" y="13"/>
                    <a:pt x="31" y="13"/>
                  </a:cubicBezTo>
                  <a:cubicBezTo>
                    <a:pt x="31" y="13"/>
                    <a:pt x="26" y="15"/>
                    <a:pt x="2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3"/>
                    <a:pt x="14" y="14"/>
                    <a:pt x="13" y="14"/>
                  </a:cubicBezTo>
                  <a:cubicBezTo>
                    <a:pt x="11" y="15"/>
                    <a:pt x="10" y="14"/>
                    <a:pt x="10" y="12"/>
                  </a:cubicBezTo>
                  <a:cubicBezTo>
                    <a:pt x="10" y="11"/>
                    <a:pt x="11" y="10"/>
                    <a:pt x="12" y="9"/>
                  </a:cubicBezTo>
                  <a:cubicBezTo>
                    <a:pt x="13" y="9"/>
                    <a:pt x="14" y="10"/>
                    <a:pt x="15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6"/>
                    <a:pt x="31" y="6"/>
                    <a:pt x="31" y="6"/>
                  </a:cubicBezTo>
                  <a:cubicBezTo>
                    <a:pt x="31" y="6"/>
                    <a:pt x="19" y="0"/>
                    <a:pt x="10" y="1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3"/>
            <p:cNvSpPr>
              <a:spLocks/>
            </p:cNvSpPr>
            <p:nvPr/>
          </p:nvSpPr>
          <p:spPr bwMode="auto">
            <a:xfrm>
              <a:off x="7319963" y="5735638"/>
              <a:ext cx="279400" cy="223837"/>
            </a:xfrm>
            <a:custGeom>
              <a:avLst/>
              <a:gdLst>
                <a:gd name="T0" fmla="*/ 110 w 110"/>
                <a:gd name="T1" fmla="*/ 0 h 88"/>
                <a:gd name="T2" fmla="*/ 109 w 110"/>
                <a:gd name="T3" fmla="*/ 2 h 88"/>
                <a:gd name="T4" fmla="*/ 108 w 110"/>
                <a:gd name="T5" fmla="*/ 6 h 88"/>
                <a:gd name="T6" fmla="*/ 105 w 110"/>
                <a:gd name="T7" fmla="*/ 13 h 88"/>
                <a:gd name="T8" fmla="*/ 100 w 110"/>
                <a:gd name="T9" fmla="*/ 21 h 88"/>
                <a:gd name="T10" fmla="*/ 93 w 110"/>
                <a:gd name="T11" fmla="*/ 30 h 88"/>
                <a:gd name="T12" fmla="*/ 85 w 110"/>
                <a:gd name="T13" fmla="*/ 39 h 88"/>
                <a:gd name="T14" fmla="*/ 75 w 110"/>
                <a:gd name="T15" fmla="*/ 48 h 88"/>
                <a:gd name="T16" fmla="*/ 70 w 110"/>
                <a:gd name="T17" fmla="*/ 52 h 88"/>
                <a:gd name="T18" fmla="*/ 65 w 110"/>
                <a:gd name="T19" fmla="*/ 56 h 88"/>
                <a:gd name="T20" fmla="*/ 53 w 110"/>
                <a:gd name="T21" fmla="*/ 64 h 88"/>
                <a:gd name="T22" fmla="*/ 42 w 110"/>
                <a:gd name="T23" fmla="*/ 71 h 88"/>
                <a:gd name="T24" fmla="*/ 31 w 110"/>
                <a:gd name="T25" fmla="*/ 76 h 88"/>
                <a:gd name="T26" fmla="*/ 21 w 110"/>
                <a:gd name="T27" fmla="*/ 81 h 88"/>
                <a:gd name="T28" fmla="*/ 12 w 110"/>
                <a:gd name="T29" fmla="*/ 84 h 88"/>
                <a:gd name="T30" fmla="*/ 6 w 110"/>
                <a:gd name="T31" fmla="*/ 87 h 88"/>
                <a:gd name="T32" fmla="*/ 0 w 110"/>
                <a:gd name="T33" fmla="*/ 88 h 88"/>
                <a:gd name="T34" fmla="*/ 5 w 110"/>
                <a:gd name="T35" fmla="*/ 85 h 88"/>
                <a:gd name="T36" fmla="*/ 19 w 110"/>
                <a:gd name="T37" fmla="*/ 76 h 88"/>
                <a:gd name="T38" fmla="*/ 28 w 110"/>
                <a:gd name="T39" fmla="*/ 71 h 88"/>
                <a:gd name="T40" fmla="*/ 38 w 110"/>
                <a:gd name="T41" fmla="*/ 64 h 88"/>
                <a:gd name="T42" fmla="*/ 44 w 110"/>
                <a:gd name="T43" fmla="*/ 61 h 88"/>
                <a:gd name="T44" fmla="*/ 49 w 110"/>
                <a:gd name="T45" fmla="*/ 57 h 88"/>
                <a:gd name="T46" fmla="*/ 60 w 110"/>
                <a:gd name="T47" fmla="*/ 49 h 88"/>
                <a:gd name="T48" fmla="*/ 65 w 110"/>
                <a:gd name="T49" fmla="*/ 46 h 88"/>
                <a:gd name="T50" fmla="*/ 70 w 110"/>
                <a:gd name="T51" fmla="*/ 42 h 88"/>
                <a:gd name="T52" fmla="*/ 80 w 110"/>
                <a:gd name="T53" fmla="*/ 33 h 88"/>
                <a:gd name="T54" fmla="*/ 89 w 110"/>
                <a:gd name="T55" fmla="*/ 25 h 88"/>
                <a:gd name="T56" fmla="*/ 96 w 110"/>
                <a:gd name="T57" fmla="*/ 18 h 88"/>
                <a:gd name="T58" fmla="*/ 102 w 110"/>
                <a:gd name="T59" fmla="*/ 11 h 88"/>
                <a:gd name="T60" fmla="*/ 106 w 110"/>
                <a:gd name="T61" fmla="*/ 5 h 88"/>
                <a:gd name="T62" fmla="*/ 110 w 110"/>
                <a:gd name="T6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0" h="88">
                  <a:moveTo>
                    <a:pt x="110" y="0"/>
                  </a:moveTo>
                  <a:cubicBezTo>
                    <a:pt x="110" y="0"/>
                    <a:pt x="110" y="0"/>
                    <a:pt x="109" y="2"/>
                  </a:cubicBezTo>
                  <a:cubicBezTo>
                    <a:pt x="109" y="3"/>
                    <a:pt x="109" y="4"/>
                    <a:pt x="108" y="6"/>
                  </a:cubicBezTo>
                  <a:cubicBezTo>
                    <a:pt x="107" y="8"/>
                    <a:pt x="106" y="10"/>
                    <a:pt x="105" y="13"/>
                  </a:cubicBezTo>
                  <a:cubicBezTo>
                    <a:pt x="104" y="15"/>
                    <a:pt x="102" y="18"/>
                    <a:pt x="100" y="21"/>
                  </a:cubicBezTo>
                  <a:cubicBezTo>
                    <a:pt x="98" y="24"/>
                    <a:pt x="96" y="26"/>
                    <a:pt x="93" y="30"/>
                  </a:cubicBezTo>
                  <a:cubicBezTo>
                    <a:pt x="91" y="33"/>
                    <a:pt x="88" y="36"/>
                    <a:pt x="85" y="39"/>
                  </a:cubicBezTo>
                  <a:cubicBezTo>
                    <a:pt x="82" y="42"/>
                    <a:pt x="79" y="45"/>
                    <a:pt x="75" y="48"/>
                  </a:cubicBezTo>
                  <a:cubicBezTo>
                    <a:pt x="74" y="49"/>
                    <a:pt x="72" y="51"/>
                    <a:pt x="70" y="52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61" y="59"/>
                    <a:pt x="57" y="61"/>
                    <a:pt x="53" y="64"/>
                  </a:cubicBezTo>
                  <a:cubicBezTo>
                    <a:pt x="50" y="66"/>
                    <a:pt x="46" y="69"/>
                    <a:pt x="42" y="71"/>
                  </a:cubicBezTo>
                  <a:cubicBezTo>
                    <a:pt x="38" y="73"/>
                    <a:pt x="35" y="75"/>
                    <a:pt x="31" y="76"/>
                  </a:cubicBezTo>
                  <a:cubicBezTo>
                    <a:pt x="28" y="78"/>
                    <a:pt x="24" y="79"/>
                    <a:pt x="21" y="81"/>
                  </a:cubicBezTo>
                  <a:cubicBezTo>
                    <a:pt x="18" y="82"/>
                    <a:pt x="15" y="83"/>
                    <a:pt x="12" y="84"/>
                  </a:cubicBezTo>
                  <a:cubicBezTo>
                    <a:pt x="10" y="85"/>
                    <a:pt x="8" y="86"/>
                    <a:pt x="6" y="87"/>
                  </a:cubicBezTo>
                  <a:cubicBezTo>
                    <a:pt x="2" y="88"/>
                    <a:pt x="0" y="88"/>
                    <a:pt x="0" y="88"/>
                  </a:cubicBezTo>
                  <a:cubicBezTo>
                    <a:pt x="0" y="88"/>
                    <a:pt x="2" y="87"/>
                    <a:pt x="5" y="85"/>
                  </a:cubicBezTo>
                  <a:cubicBezTo>
                    <a:pt x="8" y="83"/>
                    <a:pt x="13" y="80"/>
                    <a:pt x="19" y="76"/>
                  </a:cubicBezTo>
                  <a:cubicBezTo>
                    <a:pt x="22" y="75"/>
                    <a:pt x="25" y="73"/>
                    <a:pt x="28" y="71"/>
                  </a:cubicBezTo>
                  <a:cubicBezTo>
                    <a:pt x="31" y="69"/>
                    <a:pt x="35" y="66"/>
                    <a:pt x="38" y="64"/>
                  </a:cubicBezTo>
                  <a:cubicBezTo>
                    <a:pt x="40" y="63"/>
                    <a:pt x="42" y="62"/>
                    <a:pt x="44" y="61"/>
                  </a:cubicBezTo>
                  <a:cubicBezTo>
                    <a:pt x="45" y="60"/>
                    <a:pt x="47" y="58"/>
                    <a:pt x="49" y="57"/>
                  </a:cubicBezTo>
                  <a:cubicBezTo>
                    <a:pt x="53" y="55"/>
                    <a:pt x="56" y="52"/>
                    <a:pt x="60" y="49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7" y="44"/>
                    <a:pt x="68" y="43"/>
                    <a:pt x="70" y="42"/>
                  </a:cubicBezTo>
                  <a:cubicBezTo>
                    <a:pt x="74" y="39"/>
                    <a:pt x="77" y="36"/>
                    <a:pt x="80" y="33"/>
                  </a:cubicBezTo>
                  <a:cubicBezTo>
                    <a:pt x="83" y="31"/>
                    <a:pt x="86" y="28"/>
                    <a:pt x="89" y="25"/>
                  </a:cubicBezTo>
                  <a:cubicBezTo>
                    <a:pt x="91" y="23"/>
                    <a:pt x="94" y="20"/>
                    <a:pt x="96" y="18"/>
                  </a:cubicBezTo>
                  <a:cubicBezTo>
                    <a:pt x="99" y="15"/>
                    <a:pt x="100" y="13"/>
                    <a:pt x="102" y="11"/>
                  </a:cubicBezTo>
                  <a:cubicBezTo>
                    <a:pt x="104" y="9"/>
                    <a:pt x="105" y="7"/>
                    <a:pt x="106" y="5"/>
                  </a:cubicBezTo>
                  <a:cubicBezTo>
                    <a:pt x="109" y="2"/>
                    <a:pt x="110" y="0"/>
                    <a:pt x="110" y="0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1" name="TextBox 1"/>
          <p:cNvSpPr txBox="1"/>
          <p:nvPr/>
        </p:nvSpPr>
        <p:spPr>
          <a:xfrm>
            <a:off x="1087455" y="2824894"/>
            <a:ext cx="10100679" cy="1107967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谢谢观看  </a:t>
            </a:r>
            <a:r>
              <a:rPr lang="en-US" altLang="zh-CN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THANKS</a:t>
            </a:r>
            <a:endParaRPr lang="zh-CN" altLang="en-US" sz="6600" b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152" name="组合 151"/>
          <p:cNvGrpSpPr/>
          <p:nvPr/>
        </p:nvGrpSpPr>
        <p:grpSpPr>
          <a:xfrm>
            <a:off x="9158876" y="6338021"/>
            <a:ext cx="715962" cy="746126"/>
            <a:chOff x="6961188" y="3184525"/>
            <a:chExt cx="715962" cy="746126"/>
          </a:xfrm>
        </p:grpSpPr>
        <p:sp>
          <p:nvSpPr>
            <p:cNvPr id="153" name="Freeform 85"/>
            <p:cNvSpPr>
              <a:spLocks/>
            </p:cNvSpPr>
            <p:nvPr/>
          </p:nvSpPr>
          <p:spPr bwMode="auto">
            <a:xfrm>
              <a:off x="7251700" y="3184525"/>
              <a:ext cx="198438" cy="355600"/>
            </a:xfrm>
            <a:custGeom>
              <a:avLst/>
              <a:gdLst>
                <a:gd name="T0" fmla="*/ 8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2 h 39"/>
                <a:gd name="T12" fmla="*/ 8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8" y="38"/>
                  </a:moveTo>
                  <a:cubicBezTo>
                    <a:pt x="4" y="35"/>
                    <a:pt x="1" y="29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7"/>
                    <a:pt x="14" y="8"/>
                    <a:pt x="15" y="10"/>
                  </a:cubicBezTo>
                  <a:cubicBezTo>
                    <a:pt x="22" y="15"/>
                    <a:pt x="19" y="26"/>
                    <a:pt x="15" y="32"/>
                  </a:cubicBezTo>
                  <a:cubicBezTo>
                    <a:pt x="14" y="33"/>
                    <a:pt x="9" y="39"/>
                    <a:pt x="8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86"/>
            <p:cNvSpPr>
              <a:spLocks/>
            </p:cNvSpPr>
            <p:nvPr/>
          </p:nvSpPr>
          <p:spPr bwMode="auto">
            <a:xfrm>
              <a:off x="7296150" y="3349625"/>
              <a:ext cx="26988" cy="180975"/>
            </a:xfrm>
            <a:custGeom>
              <a:avLst/>
              <a:gdLst>
                <a:gd name="T0" fmla="*/ 3 w 3"/>
                <a:gd name="T1" fmla="*/ 20 h 20"/>
                <a:gd name="T2" fmla="*/ 0 w 3"/>
                <a:gd name="T3" fmla="*/ 10 h 20"/>
                <a:gd name="T4" fmla="*/ 0 w 3"/>
                <a:gd name="T5" fmla="*/ 5 h 20"/>
                <a:gd name="T6" fmla="*/ 0 w 3"/>
                <a:gd name="T7" fmla="*/ 0 h 20"/>
                <a:gd name="T8" fmla="*/ 1 w 3"/>
                <a:gd name="T9" fmla="*/ 10 h 20"/>
                <a:gd name="T10" fmla="*/ 2 w 3"/>
                <a:gd name="T11" fmla="*/ 15 h 20"/>
                <a:gd name="T12" fmla="*/ 3 w 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0">
                  <a:moveTo>
                    <a:pt x="3" y="20"/>
                  </a:moveTo>
                  <a:cubicBezTo>
                    <a:pt x="1" y="17"/>
                    <a:pt x="0" y="14"/>
                    <a:pt x="0" y="10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3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87"/>
            <p:cNvSpPr>
              <a:spLocks/>
            </p:cNvSpPr>
            <p:nvPr/>
          </p:nvSpPr>
          <p:spPr bwMode="auto">
            <a:xfrm>
              <a:off x="7332663" y="3313113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88"/>
            <p:cNvSpPr>
              <a:spLocks/>
            </p:cNvSpPr>
            <p:nvPr/>
          </p:nvSpPr>
          <p:spPr bwMode="auto">
            <a:xfrm>
              <a:off x="7350125" y="3349625"/>
              <a:ext cx="36513" cy="163513"/>
            </a:xfrm>
            <a:custGeom>
              <a:avLst/>
              <a:gdLst>
                <a:gd name="T0" fmla="*/ 0 w 4"/>
                <a:gd name="T1" fmla="*/ 18 h 18"/>
                <a:gd name="T2" fmla="*/ 3 w 4"/>
                <a:gd name="T3" fmla="*/ 0 h 18"/>
                <a:gd name="T4" fmla="*/ 3 w 4"/>
                <a:gd name="T5" fmla="*/ 10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1" y="12"/>
                    <a:pt x="3" y="7"/>
                    <a:pt x="3" y="0"/>
                  </a:cubicBezTo>
                  <a:cubicBezTo>
                    <a:pt x="4" y="4"/>
                    <a:pt x="4" y="7"/>
                    <a:pt x="3" y="10"/>
                  </a:cubicBezTo>
                  <a:cubicBezTo>
                    <a:pt x="2" y="13"/>
                    <a:pt x="1" y="16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89"/>
            <p:cNvSpPr>
              <a:spLocks/>
            </p:cNvSpPr>
            <p:nvPr/>
          </p:nvSpPr>
          <p:spPr bwMode="auto">
            <a:xfrm>
              <a:off x="7350125" y="3403600"/>
              <a:ext cx="327025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0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0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7"/>
                    <a:pt x="29" y="9"/>
                  </a:cubicBezTo>
                  <a:cubicBezTo>
                    <a:pt x="26" y="17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90"/>
            <p:cNvSpPr>
              <a:spLocks/>
            </p:cNvSpPr>
            <p:nvPr/>
          </p:nvSpPr>
          <p:spPr bwMode="auto">
            <a:xfrm>
              <a:off x="7350125" y="3430588"/>
              <a:ext cx="153988" cy="119063"/>
            </a:xfrm>
            <a:custGeom>
              <a:avLst/>
              <a:gdLst>
                <a:gd name="T0" fmla="*/ 0 w 17"/>
                <a:gd name="T1" fmla="*/ 13 h 13"/>
                <a:gd name="T2" fmla="*/ 8 w 17"/>
                <a:gd name="T3" fmla="*/ 5 h 13"/>
                <a:gd name="T4" fmla="*/ 12 w 17"/>
                <a:gd name="T5" fmla="*/ 2 h 13"/>
                <a:gd name="T6" fmla="*/ 17 w 17"/>
                <a:gd name="T7" fmla="*/ 0 h 13"/>
                <a:gd name="T8" fmla="*/ 8 w 17"/>
                <a:gd name="T9" fmla="*/ 6 h 13"/>
                <a:gd name="T10" fmla="*/ 4 w 17"/>
                <a:gd name="T11" fmla="*/ 9 h 13"/>
                <a:gd name="T12" fmla="*/ 0 w 1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2" y="9"/>
                    <a:pt x="5" y="7"/>
                    <a:pt x="8" y="5"/>
                  </a:cubicBezTo>
                  <a:cubicBezTo>
                    <a:pt x="9" y="4"/>
                    <a:pt x="11" y="3"/>
                    <a:pt x="12" y="2"/>
                  </a:cubicBezTo>
                  <a:cubicBezTo>
                    <a:pt x="14" y="2"/>
                    <a:pt x="15" y="1"/>
                    <a:pt x="17" y="0"/>
                  </a:cubicBezTo>
                  <a:cubicBezTo>
                    <a:pt x="14" y="2"/>
                    <a:pt x="11" y="4"/>
                    <a:pt x="8" y="6"/>
                  </a:cubicBezTo>
                  <a:cubicBezTo>
                    <a:pt x="7" y="7"/>
                    <a:pt x="5" y="8"/>
                    <a:pt x="4" y="9"/>
                  </a:cubicBezTo>
                  <a:cubicBezTo>
                    <a:pt x="3" y="10"/>
                    <a:pt x="1" y="11"/>
                    <a:pt x="0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91"/>
            <p:cNvSpPr>
              <a:spLocks/>
            </p:cNvSpPr>
            <p:nvPr/>
          </p:nvSpPr>
          <p:spPr bwMode="auto">
            <a:xfrm>
              <a:off x="7359650" y="3457575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92"/>
            <p:cNvSpPr>
              <a:spLocks/>
            </p:cNvSpPr>
            <p:nvPr/>
          </p:nvSpPr>
          <p:spPr bwMode="auto">
            <a:xfrm>
              <a:off x="7378700" y="3513138"/>
              <a:ext cx="161925" cy="44450"/>
            </a:xfrm>
            <a:custGeom>
              <a:avLst/>
              <a:gdLst>
                <a:gd name="T0" fmla="*/ 0 w 18"/>
                <a:gd name="T1" fmla="*/ 5 h 5"/>
                <a:gd name="T2" fmla="*/ 18 w 18"/>
                <a:gd name="T3" fmla="*/ 0 h 5"/>
                <a:gd name="T4" fmla="*/ 9 w 18"/>
                <a:gd name="T5" fmla="*/ 4 h 5"/>
                <a:gd name="T6" fmla="*/ 0 w 1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">
                  <a:moveTo>
                    <a:pt x="0" y="5"/>
                  </a:moveTo>
                  <a:cubicBezTo>
                    <a:pt x="6" y="4"/>
                    <a:pt x="12" y="3"/>
                    <a:pt x="18" y="0"/>
                  </a:cubicBezTo>
                  <a:cubicBezTo>
                    <a:pt x="15" y="2"/>
                    <a:pt x="12" y="3"/>
                    <a:pt x="9" y="4"/>
                  </a:cubicBezTo>
                  <a:cubicBezTo>
                    <a:pt x="6" y="5"/>
                    <a:pt x="3" y="5"/>
                    <a:pt x="0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93"/>
            <p:cNvSpPr>
              <a:spLocks/>
            </p:cNvSpPr>
            <p:nvPr/>
          </p:nvSpPr>
          <p:spPr bwMode="auto">
            <a:xfrm>
              <a:off x="7342188" y="3567113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3 h 26"/>
                <a:gd name="T4" fmla="*/ 25 w 31"/>
                <a:gd name="T5" fmla="*/ 15 h 26"/>
                <a:gd name="T6" fmla="*/ 24 w 31"/>
                <a:gd name="T7" fmla="*/ 24 h 26"/>
                <a:gd name="T8" fmla="*/ 20 w 31"/>
                <a:gd name="T9" fmla="*/ 24 h 26"/>
                <a:gd name="T10" fmla="*/ 2 w 31"/>
                <a:gd name="T11" fmla="*/ 9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4" y="24"/>
                  </a:cubicBezTo>
                  <a:cubicBezTo>
                    <a:pt x="22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9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94"/>
            <p:cNvSpPr>
              <a:spLocks/>
            </p:cNvSpPr>
            <p:nvPr/>
          </p:nvSpPr>
          <p:spPr bwMode="auto">
            <a:xfrm>
              <a:off x="7350125" y="3576638"/>
              <a:ext cx="173038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1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1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95"/>
            <p:cNvSpPr>
              <a:spLocks/>
            </p:cNvSpPr>
            <p:nvPr/>
          </p:nvSpPr>
          <p:spPr bwMode="auto">
            <a:xfrm>
              <a:off x="7350125" y="3586163"/>
              <a:ext cx="173038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9"/>
                    <a:pt x="19" y="15"/>
                  </a:cubicBezTo>
                  <a:cubicBezTo>
                    <a:pt x="12" y="10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96"/>
            <p:cNvSpPr>
              <a:spLocks/>
            </p:cNvSpPr>
            <p:nvPr/>
          </p:nvSpPr>
          <p:spPr bwMode="auto">
            <a:xfrm>
              <a:off x="7350125" y="3603625"/>
              <a:ext cx="109538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9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97"/>
            <p:cNvSpPr>
              <a:spLocks/>
            </p:cNvSpPr>
            <p:nvPr/>
          </p:nvSpPr>
          <p:spPr bwMode="auto">
            <a:xfrm>
              <a:off x="7169150" y="3576638"/>
              <a:ext cx="209550" cy="354013"/>
            </a:xfrm>
            <a:custGeom>
              <a:avLst/>
              <a:gdLst>
                <a:gd name="T0" fmla="*/ 17 w 23"/>
                <a:gd name="T1" fmla="*/ 1 h 39"/>
                <a:gd name="T2" fmla="*/ 22 w 23"/>
                <a:gd name="T3" fmla="*/ 17 h 39"/>
                <a:gd name="T4" fmla="*/ 15 w 23"/>
                <a:gd name="T5" fmla="*/ 29 h 39"/>
                <a:gd name="T6" fmla="*/ 7 w 23"/>
                <a:gd name="T7" fmla="*/ 32 h 39"/>
                <a:gd name="T8" fmla="*/ 5 w 23"/>
                <a:gd name="T9" fmla="*/ 28 h 39"/>
                <a:gd name="T10" fmla="*/ 10 w 23"/>
                <a:gd name="T11" fmla="*/ 6 h 39"/>
                <a:gd name="T12" fmla="*/ 17 w 23"/>
                <a:gd name="T13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9">
                  <a:moveTo>
                    <a:pt x="17" y="1"/>
                  </a:moveTo>
                  <a:cubicBezTo>
                    <a:pt x="21" y="6"/>
                    <a:pt x="23" y="11"/>
                    <a:pt x="22" y="17"/>
                  </a:cubicBezTo>
                  <a:cubicBezTo>
                    <a:pt x="22" y="22"/>
                    <a:pt x="19" y="25"/>
                    <a:pt x="15" y="29"/>
                  </a:cubicBezTo>
                  <a:cubicBezTo>
                    <a:pt x="14" y="30"/>
                    <a:pt x="8" y="39"/>
                    <a:pt x="7" y="32"/>
                  </a:cubicBezTo>
                  <a:cubicBezTo>
                    <a:pt x="6" y="30"/>
                    <a:pt x="6" y="29"/>
                    <a:pt x="5" y="28"/>
                  </a:cubicBezTo>
                  <a:cubicBezTo>
                    <a:pt x="0" y="21"/>
                    <a:pt x="4" y="11"/>
                    <a:pt x="10" y="6"/>
                  </a:cubicBezTo>
                  <a:cubicBezTo>
                    <a:pt x="11" y="5"/>
                    <a:pt x="17" y="0"/>
                    <a:pt x="17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98"/>
            <p:cNvSpPr>
              <a:spLocks/>
            </p:cNvSpPr>
            <p:nvPr/>
          </p:nvSpPr>
          <p:spPr bwMode="auto">
            <a:xfrm>
              <a:off x="7323138" y="3586163"/>
              <a:ext cx="19050" cy="190500"/>
            </a:xfrm>
            <a:custGeom>
              <a:avLst/>
              <a:gdLst>
                <a:gd name="T0" fmla="*/ 0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5 h 21"/>
                <a:gd name="T12" fmla="*/ 0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0" y="0"/>
                  </a:moveTo>
                  <a:cubicBezTo>
                    <a:pt x="2" y="3"/>
                    <a:pt x="2" y="7"/>
                    <a:pt x="2" y="11"/>
                  </a:cubicBezTo>
                  <a:cubicBezTo>
                    <a:pt x="2" y="12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7"/>
                    <a:pt x="1" y="14"/>
                    <a:pt x="1" y="11"/>
                  </a:cubicBezTo>
                  <a:cubicBezTo>
                    <a:pt x="1" y="9"/>
                    <a:pt x="1" y="7"/>
                    <a:pt x="1" y="5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99"/>
            <p:cNvSpPr>
              <a:spLocks/>
            </p:cNvSpPr>
            <p:nvPr/>
          </p:nvSpPr>
          <p:spPr bwMode="auto">
            <a:xfrm>
              <a:off x="7269163" y="3586163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00"/>
            <p:cNvSpPr>
              <a:spLocks/>
            </p:cNvSpPr>
            <p:nvPr/>
          </p:nvSpPr>
          <p:spPr bwMode="auto">
            <a:xfrm>
              <a:off x="7232650" y="3594100"/>
              <a:ext cx="63500" cy="155575"/>
            </a:xfrm>
            <a:custGeom>
              <a:avLst/>
              <a:gdLst>
                <a:gd name="T0" fmla="*/ 7 w 7"/>
                <a:gd name="T1" fmla="*/ 0 h 17"/>
                <a:gd name="T2" fmla="*/ 0 w 7"/>
                <a:gd name="T3" fmla="*/ 17 h 17"/>
                <a:gd name="T4" fmla="*/ 3 w 7"/>
                <a:gd name="T5" fmla="*/ 8 h 17"/>
                <a:gd name="T6" fmla="*/ 7 w 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5" y="6"/>
                    <a:pt x="2" y="11"/>
                    <a:pt x="0" y="17"/>
                  </a:cubicBezTo>
                  <a:cubicBezTo>
                    <a:pt x="1" y="14"/>
                    <a:pt x="2" y="11"/>
                    <a:pt x="3" y="8"/>
                  </a:cubicBezTo>
                  <a:cubicBezTo>
                    <a:pt x="4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01"/>
            <p:cNvSpPr>
              <a:spLocks/>
            </p:cNvSpPr>
            <p:nvPr/>
          </p:nvSpPr>
          <p:spPr bwMode="auto">
            <a:xfrm>
              <a:off x="6961188" y="3494088"/>
              <a:ext cx="344488" cy="192088"/>
            </a:xfrm>
            <a:custGeom>
              <a:avLst/>
              <a:gdLst>
                <a:gd name="T0" fmla="*/ 38 w 38"/>
                <a:gd name="T1" fmla="*/ 8 h 21"/>
                <a:gd name="T2" fmla="*/ 26 w 38"/>
                <a:gd name="T3" fmla="*/ 19 h 21"/>
                <a:gd name="T4" fmla="*/ 13 w 38"/>
                <a:gd name="T5" fmla="*/ 18 h 21"/>
                <a:gd name="T6" fmla="*/ 5 w 38"/>
                <a:gd name="T7" fmla="*/ 12 h 21"/>
                <a:gd name="T8" fmla="*/ 9 w 38"/>
                <a:gd name="T9" fmla="*/ 9 h 21"/>
                <a:gd name="T10" fmla="*/ 31 w 38"/>
                <a:gd name="T11" fmla="*/ 3 h 21"/>
                <a:gd name="T12" fmla="*/ 38 w 38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1">
                  <a:moveTo>
                    <a:pt x="38" y="8"/>
                  </a:moveTo>
                  <a:cubicBezTo>
                    <a:pt x="36" y="13"/>
                    <a:pt x="31" y="18"/>
                    <a:pt x="26" y="19"/>
                  </a:cubicBezTo>
                  <a:cubicBezTo>
                    <a:pt x="21" y="21"/>
                    <a:pt x="17" y="20"/>
                    <a:pt x="13" y="18"/>
                  </a:cubicBezTo>
                  <a:cubicBezTo>
                    <a:pt x="11" y="18"/>
                    <a:pt x="0" y="16"/>
                    <a:pt x="5" y="12"/>
                  </a:cubicBezTo>
                  <a:cubicBezTo>
                    <a:pt x="7" y="11"/>
                    <a:pt x="8" y="10"/>
                    <a:pt x="9" y="9"/>
                  </a:cubicBezTo>
                  <a:cubicBezTo>
                    <a:pt x="13" y="1"/>
                    <a:pt x="24" y="0"/>
                    <a:pt x="31" y="3"/>
                  </a:cubicBezTo>
                  <a:cubicBezTo>
                    <a:pt x="32" y="4"/>
                    <a:pt x="38" y="7"/>
                    <a:pt x="38" y="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02"/>
            <p:cNvSpPr>
              <a:spLocks/>
            </p:cNvSpPr>
            <p:nvPr/>
          </p:nvSpPr>
          <p:spPr bwMode="auto">
            <a:xfrm>
              <a:off x="7132638" y="3567113"/>
              <a:ext cx="173038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5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3" y="5"/>
                    <a:pt x="10" y="6"/>
                  </a:cubicBezTo>
                  <a:cubicBezTo>
                    <a:pt x="9" y="7"/>
                    <a:pt x="7" y="7"/>
                    <a:pt x="5" y="8"/>
                  </a:cubicBezTo>
                  <a:cubicBezTo>
                    <a:pt x="3" y="8"/>
                    <a:pt x="2" y="8"/>
                    <a:pt x="0" y="9"/>
                  </a:cubicBezTo>
                  <a:cubicBezTo>
                    <a:pt x="3" y="8"/>
                    <a:pt x="7" y="7"/>
                    <a:pt x="10" y="5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1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03"/>
            <p:cNvSpPr>
              <a:spLocks/>
            </p:cNvSpPr>
            <p:nvPr/>
          </p:nvSpPr>
          <p:spPr bwMode="auto">
            <a:xfrm>
              <a:off x="7088188" y="3557588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2"/>
                    <a:pt x="8" y="4"/>
                    <a:pt x="0" y="6"/>
                  </a:cubicBezTo>
                  <a:cubicBezTo>
                    <a:pt x="8" y="3"/>
                    <a:pt x="15" y="1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04"/>
            <p:cNvSpPr>
              <a:spLocks/>
            </p:cNvSpPr>
            <p:nvPr/>
          </p:nvSpPr>
          <p:spPr bwMode="auto">
            <a:xfrm>
              <a:off x="7115175" y="3540125"/>
              <a:ext cx="171450" cy="17463"/>
            </a:xfrm>
            <a:custGeom>
              <a:avLst/>
              <a:gdLst>
                <a:gd name="T0" fmla="*/ 19 w 19"/>
                <a:gd name="T1" fmla="*/ 1 h 2"/>
                <a:gd name="T2" fmla="*/ 0 w 19"/>
                <a:gd name="T3" fmla="*/ 2 h 2"/>
                <a:gd name="T4" fmla="*/ 9 w 19"/>
                <a:gd name="T5" fmla="*/ 0 h 2"/>
                <a:gd name="T6" fmla="*/ 19 w 1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19" y="1"/>
                  </a:moveTo>
                  <a:cubicBezTo>
                    <a:pt x="12" y="1"/>
                    <a:pt x="6" y="1"/>
                    <a:pt x="0" y="2"/>
                  </a:cubicBezTo>
                  <a:cubicBezTo>
                    <a:pt x="3" y="1"/>
                    <a:pt x="6" y="1"/>
                    <a:pt x="9" y="0"/>
                  </a:cubicBezTo>
                  <a:cubicBezTo>
                    <a:pt x="12" y="0"/>
                    <a:pt x="16" y="0"/>
                    <a:pt x="19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05"/>
            <p:cNvSpPr>
              <a:spLocks/>
            </p:cNvSpPr>
            <p:nvPr/>
          </p:nvSpPr>
          <p:spPr bwMode="auto">
            <a:xfrm>
              <a:off x="7051675" y="3313113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2 h 27"/>
                <a:gd name="T4" fmla="*/ 5 w 29"/>
                <a:gd name="T5" fmla="*/ 11 h 27"/>
                <a:gd name="T6" fmla="*/ 6 w 29"/>
                <a:gd name="T7" fmla="*/ 1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2"/>
                  </a:cubicBezTo>
                  <a:cubicBezTo>
                    <a:pt x="8" y="20"/>
                    <a:pt x="7" y="15"/>
                    <a:pt x="5" y="11"/>
                  </a:cubicBezTo>
                  <a:cubicBezTo>
                    <a:pt x="4" y="9"/>
                    <a:pt x="0" y="0"/>
                    <a:pt x="6" y="1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5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06"/>
            <p:cNvSpPr>
              <a:spLocks/>
            </p:cNvSpPr>
            <p:nvPr/>
          </p:nvSpPr>
          <p:spPr bwMode="auto">
            <a:xfrm>
              <a:off x="7142163" y="3449638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6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0"/>
                    <a:pt x="11" y="9"/>
                    <a:pt x="8" y="7"/>
                  </a:cubicBezTo>
                  <a:cubicBezTo>
                    <a:pt x="7" y="6"/>
                    <a:pt x="5" y="5"/>
                    <a:pt x="4" y="4"/>
                  </a:cubicBezTo>
                  <a:cubicBezTo>
                    <a:pt x="3" y="3"/>
                    <a:pt x="1" y="2"/>
                    <a:pt x="0" y="0"/>
                  </a:cubicBezTo>
                  <a:cubicBezTo>
                    <a:pt x="3" y="2"/>
                    <a:pt x="6" y="5"/>
                    <a:pt x="9" y="6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07"/>
            <p:cNvSpPr>
              <a:spLocks/>
            </p:cNvSpPr>
            <p:nvPr/>
          </p:nvSpPr>
          <p:spPr bwMode="auto">
            <a:xfrm>
              <a:off x="7151688" y="3394075"/>
              <a:ext cx="163513" cy="136525"/>
            </a:xfrm>
            <a:custGeom>
              <a:avLst/>
              <a:gdLst>
                <a:gd name="T0" fmla="*/ 18 w 18"/>
                <a:gd name="T1" fmla="*/ 15 h 15"/>
                <a:gd name="T2" fmla="*/ 0 w 18"/>
                <a:gd name="T3" fmla="*/ 0 h 15"/>
                <a:gd name="T4" fmla="*/ 18 w 1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5">
                  <a:moveTo>
                    <a:pt x="18" y="15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08"/>
            <p:cNvSpPr>
              <a:spLocks/>
            </p:cNvSpPr>
            <p:nvPr/>
          </p:nvSpPr>
          <p:spPr bwMode="auto">
            <a:xfrm>
              <a:off x="7205663" y="3384550"/>
              <a:ext cx="109538" cy="128588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7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10"/>
                    <a:pt x="4" y="5"/>
                    <a:pt x="0" y="0"/>
                  </a:cubicBezTo>
                  <a:cubicBezTo>
                    <a:pt x="3" y="2"/>
                    <a:pt x="5" y="4"/>
                    <a:pt x="7" y="7"/>
                  </a:cubicBezTo>
                  <a:cubicBezTo>
                    <a:pt x="9" y="9"/>
                    <a:pt x="10" y="12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09"/>
            <p:cNvSpPr>
              <a:spLocks/>
            </p:cNvSpPr>
            <p:nvPr/>
          </p:nvSpPr>
          <p:spPr bwMode="auto">
            <a:xfrm>
              <a:off x="7242175" y="3476625"/>
              <a:ext cx="190500" cy="180975"/>
            </a:xfrm>
            <a:custGeom>
              <a:avLst/>
              <a:gdLst>
                <a:gd name="T0" fmla="*/ 19 w 21"/>
                <a:gd name="T1" fmla="*/ 5 h 20"/>
                <a:gd name="T2" fmla="*/ 20 w 21"/>
                <a:gd name="T3" fmla="*/ 5 h 20"/>
                <a:gd name="T4" fmla="*/ 14 w 21"/>
                <a:gd name="T5" fmla="*/ 6 h 20"/>
                <a:gd name="T6" fmla="*/ 15 w 21"/>
                <a:gd name="T7" fmla="*/ 2 h 20"/>
                <a:gd name="T8" fmla="*/ 15 w 21"/>
                <a:gd name="T9" fmla="*/ 1 h 20"/>
                <a:gd name="T10" fmla="*/ 15 w 21"/>
                <a:gd name="T11" fmla="*/ 0 h 20"/>
                <a:gd name="T12" fmla="*/ 11 w 21"/>
                <a:gd name="T13" fmla="*/ 4 h 20"/>
                <a:gd name="T14" fmla="*/ 9 w 21"/>
                <a:gd name="T15" fmla="*/ 1 h 20"/>
                <a:gd name="T16" fmla="*/ 8 w 21"/>
                <a:gd name="T17" fmla="*/ 0 h 20"/>
                <a:gd name="T18" fmla="*/ 8 w 21"/>
                <a:gd name="T19" fmla="*/ 0 h 20"/>
                <a:gd name="T20" fmla="*/ 8 w 21"/>
                <a:gd name="T21" fmla="*/ 3 h 20"/>
                <a:gd name="T22" fmla="*/ 6 w 21"/>
                <a:gd name="T23" fmla="*/ 2 h 20"/>
                <a:gd name="T24" fmla="*/ 5 w 21"/>
                <a:gd name="T25" fmla="*/ 1 h 20"/>
                <a:gd name="T26" fmla="*/ 4 w 21"/>
                <a:gd name="T27" fmla="*/ 1 h 20"/>
                <a:gd name="T28" fmla="*/ 6 w 21"/>
                <a:gd name="T29" fmla="*/ 6 h 20"/>
                <a:gd name="T30" fmla="*/ 2 w 21"/>
                <a:gd name="T31" fmla="*/ 6 h 20"/>
                <a:gd name="T32" fmla="*/ 1 w 21"/>
                <a:gd name="T33" fmla="*/ 7 h 20"/>
                <a:gd name="T34" fmla="*/ 0 w 21"/>
                <a:gd name="T35" fmla="*/ 7 h 20"/>
                <a:gd name="T36" fmla="*/ 5 w 21"/>
                <a:gd name="T37" fmla="*/ 10 h 20"/>
                <a:gd name="T38" fmla="*/ 2 w 21"/>
                <a:gd name="T39" fmla="*/ 12 h 20"/>
                <a:gd name="T40" fmla="*/ 1 w 21"/>
                <a:gd name="T41" fmla="*/ 13 h 20"/>
                <a:gd name="T42" fmla="*/ 0 w 21"/>
                <a:gd name="T43" fmla="*/ 14 h 20"/>
                <a:gd name="T44" fmla="*/ 6 w 21"/>
                <a:gd name="T45" fmla="*/ 13 h 20"/>
                <a:gd name="T46" fmla="*/ 5 w 21"/>
                <a:gd name="T47" fmla="*/ 17 h 20"/>
                <a:gd name="T48" fmla="*/ 5 w 21"/>
                <a:gd name="T49" fmla="*/ 18 h 20"/>
                <a:gd name="T50" fmla="*/ 5 w 21"/>
                <a:gd name="T51" fmla="*/ 19 h 20"/>
                <a:gd name="T52" fmla="*/ 9 w 21"/>
                <a:gd name="T53" fmla="*/ 15 h 20"/>
                <a:gd name="T54" fmla="*/ 10 w 21"/>
                <a:gd name="T55" fmla="*/ 19 h 20"/>
                <a:gd name="T56" fmla="*/ 11 w 21"/>
                <a:gd name="T57" fmla="*/ 20 h 20"/>
                <a:gd name="T58" fmla="*/ 11 w 21"/>
                <a:gd name="T59" fmla="*/ 20 h 20"/>
                <a:gd name="T60" fmla="*/ 12 w 21"/>
                <a:gd name="T61" fmla="*/ 15 h 20"/>
                <a:gd name="T62" fmla="*/ 16 w 21"/>
                <a:gd name="T63" fmla="*/ 17 h 20"/>
                <a:gd name="T64" fmla="*/ 17 w 21"/>
                <a:gd name="T65" fmla="*/ 17 h 20"/>
                <a:gd name="T66" fmla="*/ 18 w 21"/>
                <a:gd name="T67" fmla="*/ 18 h 20"/>
                <a:gd name="T68" fmla="*/ 15 w 21"/>
                <a:gd name="T69" fmla="*/ 13 h 20"/>
                <a:gd name="T70" fmla="*/ 19 w 21"/>
                <a:gd name="T71" fmla="*/ 12 h 20"/>
                <a:gd name="T72" fmla="*/ 20 w 21"/>
                <a:gd name="T73" fmla="*/ 12 h 20"/>
                <a:gd name="T74" fmla="*/ 21 w 21"/>
                <a:gd name="T75" fmla="*/ 12 h 20"/>
                <a:gd name="T76" fmla="*/ 16 w 21"/>
                <a:gd name="T77" fmla="*/ 9 h 20"/>
                <a:gd name="T78" fmla="*/ 18 w 21"/>
                <a:gd name="T79" fmla="*/ 7 h 20"/>
                <a:gd name="T80" fmla="*/ 19 w 21"/>
                <a:gd name="T8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0">
                  <a:moveTo>
                    <a:pt x="19" y="5"/>
                  </a:move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15" y="0"/>
                    <a:pt x="14" y="1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3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5" y="2"/>
                    <a:pt x="6" y="6"/>
                  </a:cubicBezTo>
                  <a:cubicBezTo>
                    <a:pt x="5" y="6"/>
                    <a:pt x="3" y="6"/>
                    <a:pt x="2" y="6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0"/>
                    <a:pt x="3" y="11"/>
                    <a:pt x="2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1" y="13"/>
                    <a:pt x="6" y="13"/>
                  </a:cubicBezTo>
                  <a:cubicBezTo>
                    <a:pt x="5" y="14"/>
                    <a:pt x="5" y="16"/>
                    <a:pt x="5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5" y="19"/>
                    <a:pt x="5" y="18"/>
                    <a:pt x="9" y="15"/>
                  </a:cubicBezTo>
                  <a:cubicBezTo>
                    <a:pt x="9" y="16"/>
                    <a:pt x="10" y="18"/>
                    <a:pt x="10" y="19"/>
                  </a:cubicBezTo>
                  <a:cubicBezTo>
                    <a:pt x="10" y="19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19"/>
                    <a:pt x="12" y="15"/>
                  </a:cubicBezTo>
                  <a:cubicBezTo>
                    <a:pt x="13" y="16"/>
                    <a:pt x="14" y="16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2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8"/>
                    <a:pt x="18" y="8"/>
                    <a:pt x="18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239529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272746"/>
            <a:ext cx="12192000" cy="2298357"/>
          </a:xfrm>
          <a:prstGeom prst="rect">
            <a:avLst/>
          </a:prstGeom>
          <a:solidFill>
            <a:srgbClr val="2775B6"/>
          </a:solidFill>
          <a:ln>
            <a:solidFill>
              <a:srgbClr val="27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741819" y="1637094"/>
            <a:ext cx="68838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专注企业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汇报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设计</a:t>
            </a:r>
            <a:endParaRPr lang="en-US" altLang="zh-CN" sz="4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3013" y="1162601"/>
            <a:ext cx="3605356" cy="5343073"/>
            <a:chOff x="8709026" y="995363"/>
            <a:chExt cx="1409700" cy="2089150"/>
          </a:xfrm>
        </p:grpSpPr>
        <p:sp>
          <p:nvSpPr>
            <p:cNvPr id="5" name="Freeform 775"/>
            <p:cNvSpPr>
              <a:spLocks/>
            </p:cNvSpPr>
            <p:nvPr/>
          </p:nvSpPr>
          <p:spPr bwMode="auto">
            <a:xfrm>
              <a:off x="8851901" y="1649413"/>
              <a:ext cx="1112838" cy="779462"/>
            </a:xfrm>
            <a:custGeom>
              <a:avLst/>
              <a:gdLst>
                <a:gd name="T0" fmla="*/ 557 w 557"/>
                <a:gd name="T1" fmla="*/ 172 h 390"/>
                <a:gd name="T2" fmla="*/ 492 w 557"/>
                <a:gd name="T3" fmla="*/ 125 h 390"/>
                <a:gd name="T4" fmla="*/ 389 w 557"/>
                <a:gd name="T5" fmla="*/ 113 h 390"/>
                <a:gd name="T6" fmla="*/ 349 w 557"/>
                <a:gd name="T7" fmla="*/ 74 h 390"/>
                <a:gd name="T8" fmla="*/ 348 w 557"/>
                <a:gd name="T9" fmla="*/ 21 h 390"/>
                <a:gd name="T10" fmla="*/ 313 w 557"/>
                <a:gd name="T11" fmla="*/ 43 h 390"/>
                <a:gd name="T12" fmla="*/ 275 w 557"/>
                <a:gd name="T13" fmla="*/ 43 h 390"/>
                <a:gd name="T14" fmla="*/ 214 w 557"/>
                <a:gd name="T15" fmla="*/ 0 h 390"/>
                <a:gd name="T16" fmla="*/ 211 w 557"/>
                <a:gd name="T17" fmla="*/ 75 h 390"/>
                <a:gd name="T18" fmla="*/ 170 w 557"/>
                <a:gd name="T19" fmla="*/ 113 h 390"/>
                <a:gd name="T20" fmla="*/ 68 w 557"/>
                <a:gd name="T21" fmla="*/ 125 h 390"/>
                <a:gd name="T22" fmla="*/ 1 w 557"/>
                <a:gd name="T23" fmla="*/ 182 h 390"/>
                <a:gd name="T24" fmla="*/ 0 w 557"/>
                <a:gd name="T25" fmla="*/ 186 h 390"/>
                <a:gd name="T26" fmla="*/ 0 w 557"/>
                <a:gd name="T27" fmla="*/ 188 h 390"/>
                <a:gd name="T28" fmla="*/ 0 w 557"/>
                <a:gd name="T29" fmla="*/ 189 h 390"/>
                <a:gd name="T30" fmla="*/ 100 w 557"/>
                <a:gd name="T31" fmla="*/ 271 h 390"/>
                <a:gd name="T32" fmla="*/ 136 w 557"/>
                <a:gd name="T33" fmla="*/ 390 h 390"/>
                <a:gd name="T34" fmla="*/ 424 w 557"/>
                <a:gd name="T35" fmla="*/ 390 h 390"/>
                <a:gd name="T36" fmla="*/ 464 w 557"/>
                <a:gd name="T37" fmla="*/ 262 h 390"/>
                <a:gd name="T38" fmla="*/ 474 w 557"/>
                <a:gd name="T39" fmla="*/ 262 h 390"/>
                <a:gd name="T40" fmla="*/ 557 w 557"/>
                <a:gd name="T41" fmla="*/ 172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7" h="390">
                  <a:moveTo>
                    <a:pt x="557" y="172"/>
                  </a:moveTo>
                  <a:cubicBezTo>
                    <a:pt x="548" y="145"/>
                    <a:pt x="522" y="125"/>
                    <a:pt x="492" y="125"/>
                  </a:cubicBezTo>
                  <a:cubicBezTo>
                    <a:pt x="389" y="113"/>
                    <a:pt x="389" y="113"/>
                    <a:pt x="389" y="113"/>
                  </a:cubicBezTo>
                  <a:cubicBezTo>
                    <a:pt x="370" y="106"/>
                    <a:pt x="353" y="87"/>
                    <a:pt x="349" y="74"/>
                  </a:cubicBezTo>
                  <a:cubicBezTo>
                    <a:pt x="348" y="21"/>
                    <a:pt x="348" y="21"/>
                    <a:pt x="348" y="21"/>
                  </a:cubicBezTo>
                  <a:cubicBezTo>
                    <a:pt x="337" y="30"/>
                    <a:pt x="326" y="35"/>
                    <a:pt x="313" y="43"/>
                  </a:cubicBezTo>
                  <a:cubicBezTo>
                    <a:pt x="307" y="45"/>
                    <a:pt x="283" y="46"/>
                    <a:pt x="275" y="43"/>
                  </a:cubicBezTo>
                  <a:cubicBezTo>
                    <a:pt x="256" y="32"/>
                    <a:pt x="234" y="19"/>
                    <a:pt x="214" y="0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06" y="88"/>
                    <a:pt x="189" y="105"/>
                    <a:pt x="170" y="113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34" y="125"/>
                    <a:pt x="6" y="150"/>
                    <a:pt x="1" y="182"/>
                  </a:cubicBezTo>
                  <a:cubicBezTo>
                    <a:pt x="0" y="183"/>
                    <a:pt x="0" y="184"/>
                    <a:pt x="0" y="186"/>
                  </a:cubicBezTo>
                  <a:cubicBezTo>
                    <a:pt x="0" y="186"/>
                    <a:pt x="0" y="187"/>
                    <a:pt x="0" y="188"/>
                  </a:cubicBezTo>
                  <a:cubicBezTo>
                    <a:pt x="0" y="188"/>
                    <a:pt x="0" y="189"/>
                    <a:pt x="0" y="189"/>
                  </a:cubicBezTo>
                  <a:cubicBezTo>
                    <a:pt x="100" y="271"/>
                    <a:pt x="100" y="271"/>
                    <a:pt x="100" y="271"/>
                  </a:cubicBezTo>
                  <a:cubicBezTo>
                    <a:pt x="136" y="390"/>
                    <a:pt x="136" y="390"/>
                    <a:pt x="136" y="390"/>
                  </a:cubicBezTo>
                  <a:cubicBezTo>
                    <a:pt x="424" y="390"/>
                    <a:pt x="424" y="390"/>
                    <a:pt x="424" y="390"/>
                  </a:cubicBezTo>
                  <a:cubicBezTo>
                    <a:pt x="464" y="262"/>
                    <a:pt x="464" y="262"/>
                    <a:pt x="464" y="262"/>
                  </a:cubicBezTo>
                  <a:cubicBezTo>
                    <a:pt x="474" y="262"/>
                    <a:pt x="474" y="262"/>
                    <a:pt x="474" y="262"/>
                  </a:cubicBezTo>
                  <a:lnTo>
                    <a:pt x="557" y="172"/>
                  </a:ln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Rectangle 776"/>
            <p:cNvSpPr>
              <a:spLocks noChangeArrowheads="1"/>
            </p:cNvSpPr>
            <p:nvPr/>
          </p:nvSpPr>
          <p:spPr bwMode="auto">
            <a:xfrm>
              <a:off x="9228138" y="1936750"/>
              <a:ext cx="346075" cy="638175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777"/>
            <p:cNvSpPr>
              <a:spLocks noEditPoints="1"/>
            </p:cNvSpPr>
            <p:nvPr/>
          </p:nvSpPr>
          <p:spPr bwMode="auto">
            <a:xfrm>
              <a:off x="8709026" y="1843088"/>
              <a:ext cx="1409700" cy="1241425"/>
            </a:xfrm>
            <a:custGeom>
              <a:avLst/>
              <a:gdLst>
                <a:gd name="T0" fmla="*/ 627 w 705"/>
                <a:gd name="T1" fmla="*/ 72 h 621"/>
                <a:gd name="T2" fmla="*/ 563 w 705"/>
                <a:gd name="T3" fmla="*/ 28 h 621"/>
                <a:gd name="T4" fmla="*/ 460 w 705"/>
                <a:gd name="T5" fmla="*/ 16 h 621"/>
                <a:gd name="T6" fmla="*/ 438 w 705"/>
                <a:gd name="T7" fmla="*/ 10 h 621"/>
                <a:gd name="T8" fmla="*/ 353 w 705"/>
                <a:gd name="T9" fmla="*/ 343 h 621"/>
                <a:gd name="T10" fmla="*/ 265 w 705"/>
                <a:gd name="T11" fmla="*/ 0 h 621"/>
                <a:gd name="T12" fmla="*/ 241 w 705"/>
                <a:gd name="T13" fmla="*/ 16 h 621"/>
                <a:gd name="T14" fmla="*/ 139 w 705"/>
                <a:gd name="T15" fmla="*/ 28 h 621"/>
                <a:gd name="T16" fmla="*/ 87 w 705"/>
                <a:gd name="T17" fmla="*/ 52 h 621"/>
                <a:gd name="T18" fmla="*/ 87 w 705"/>
                <a:gd name="T19" fmla="*/ 52 h 621"/>
                <a:gd name="T20" fmla="*/ 83 w 705"/>
                <a:gd name="T21" fmla="*/ 57 h 621"/>
                <a:gd name="T22" fmla="*/ 76 w 705"/>
                <a:gd name="T23" fmla="*/ 70 h 621"/>
                <a:gd name="T24" fmla="*/ 1 w 705"/>
                <a:gd name="T25" fmla="*/ 318 h 621"/>
                <a:gd name="T26" fmla="*/ 125 w 705"/>
                <a:gd name="T27" fmla="*/ 550 h 621"/>
                <a:gd name="T28" fmla="*/ 214 w 705"/>
                <a:gd name="T29" fmla="*/ 544 h 621"/>
                <a:gd name="T30" fmla="*/ 163 w 705"/>
                <a:gd name="T31" fmla="*/ 574 h 621"/>
                <a:gd name="T32" fmla="*/ 163 w 705"/>
                <a:gd name="T33" fmla="*/ 583 h 621"/>
                <a:gd name="T34" fmla="*/ 349 w 705"/>
                <a:gd name="T35" fmla="*/ 621 h 621"/>
                <a:gd name="T36" fmla="*/ 539 w 705"/>
                <a:gd name="T37" fmla="*/ 582 h 621"/>
                <a:gd name="T38" fmla="*/ 538 w 705"/>
                <a:gd name="T39" fmla="*/ 550 h 621"/>
                <a:gd name="T40" fmla="*/ 581 w 705"/>
                <a:gd name="T41" fmla="*/ 539 h 621"/>
                <a:gd name="T42" fmla="*/ 703 w 705"/>
                <a:gd name="T43" fmla="*/ 311 h 621"/>
                <a:gd name="T44" fmla="*/ 627 w 705"/>
                <a:gd name="T45" fmla="*/ 72 h 621"/>
                <a:gd name="T46" fmla="*/ 169 w 705"/>
                <a:gd name="T47" fmla="*/ 471 h 621"/>
                <a:gd name="T48" fmla="*/ 103 w 705"/>
                <a:gd name="T49" fmla="*/ 337 h 621"/>
                <a:gd name="T50" fmla="*/ 157 w 705"/>
                <a:gd name="T51" fmla="*/ 187 h 621"/>
                <a:gd name="T52" fmla="*/ 169 w 705"/>
                <a:gd name="T53" fmla="*/ 470 h 621"/>
                <a:gd name="T54" fmla="*/ 169 w 705"/>
                <a:gd name="T55" fmla="*/ 471 h 621"/>
                <a:gd name="T56" fmla="*/ 533 w 705"/>
                <a:gd name="T57" fmla="*/ 478 h 621"/>
                <a:gd name="T58" fmla="*/ 533 w 705"/>
                <a:gd name="T59" fmla="*/ 464 h 621"/>
                <a:gd name="T60" fmla="*/ 544 w 705"/>
                <a:gd name="T61" fmla="*/ 194 h 621"/>
                <a:gd name="T62" fmla="*/ 603 w 705"/>
                <a:gd name="T63" fmla="*/ 336 h 621"/>
                <a:gd name="T64" fmla="*/ 533 w 705"/>
                <a:gd name="T65" fmla="*/ 47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05" h="621">
                  <a:moveTo>
                    <a:pt x="627" y="72"/>
                  </a:moveTo>
                  <a:cubicBezTo>
                    <a:pt x="617" y="47"/>
                    <a:pt x="592" y="28"/>
                    <a:pt x="563" y="28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6" y="14"/>
                    <a:pt x="442" y="12"/>
                    <a:pt x="438" y="10"/>
                  </a:cubicBezTo>
                  <a:cubicBezTo>
                    <a:pt x="353" y="343"/>
                    <a:pt x="353" y="343"/>
                    <a:pt x="353" y="343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58" y="6"/>
                    <a:pt x="250" y="12"/>
                    <a:pt x="241" y="16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18" y="28"/>
                    <a:pt x="99" y="37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6" y="53"/>
                    <a:pt x="84" y="55"/>
                    <a:pt x="83" y="57"/>
                  </a:cubicBezTo>
                  <a:cubicBezTo>
                    <a:pt x="80" y="61"/>
                    <a:pt x="78" y="65"/>
                    <a:pt x="76" y="70"/>
                  </a:cubicBezTo>
                  <a:cubicBezTo>
                    <a:pt x="51" y="119"/>
                    <a:pt x="3" y="257"/>
                    <a:pt x="1" y="318"/>
                  </a:cubicBezTo>
                  <a:cubicBezTo>
                    <a:pt x="0" y="388"/>
                    <a:pt x="89" y="518"/>
                    <a:pt x="125" y="550"/>
                  </a:cubicBezTo>
                  <a:cubicBezTo>
                    <a:pt x="214" y="544"/>
                    <a:pt x="214" y="544"/>
                    <a:pt x="214" y="544"/>
                  </a:cubicBezTo>
                  <a:cubicBezTo>
                    <a:pt x="163" y="574"/>
                    <a:pt x="163" y="574"/>
                    <a:pt x="163" y="574"/>
                  </a:cubicBezTo>
                  <a:cubicBezTo>
                    <a:pt x="163" y="583"/>
                    <a:pt x="163" y="583"/>
                    <a:pt x="163" y="583"/>
                  </a:cubicBezTo>
                  <a:cubicBezTo>
                    <a:pt x="220" y="608"/>
                    <a:pt x="283" y="621"/>
                    <a:pt x="349" y="621"/>
                  </a:cubicBezTo>
                  <a:cubicBezTo>
                    <a:pt x="417" y="621"/>
                    <a:pt x="481" y="607"/>
                    <a:pt x="539" y="582"/>
                  </a:cubicBezTo>
                  <a:cubicBezTo>
                    <a:pt x="538" y="550"/>
                    <a:pt x="538" y="550"/>
                    <a:pt x="538" y="550"/>
                  </a:cubicBezTo>
                  <a:cubicBezTo>
                    <a:pt x="549" y="558"/>
                    <a:pt x="565" y="559"/>
                    <a:pt x="581" y="539"/>
                  </a:cubicBezTo>
                  <a:cubicBezTo>
                    <a:pt x="617" y="507"/>
                    <a:pt x="705" y="382"/>
                    <a:pt x="703" y="311"/>
                  </a:cubicBezTo>
                  <a:cubicBezTo>
                    <a:pt x="702" y="252"/>
                    <a:pt x="653" y="124"/>
                    <a:pt x="627" y="72"/>
                  </a:cubicBezTo>
                  <a:close/>
                  <a:moveTo>
                    <a:pt x="169" y="471"/>
                  </a:moveTo>
                  <a:cubicBezTo>
                    <a:pt x="142" y="426"/>
                    <a:pt x="110" y="352"/>
                    <a:pt x="103" y="337"/>
                  </a:cubicBezTo>
                  <a:cubicBezTo>
                    <a:pt x="91" y="308"/>
                    <a:pt x="124" y="238"/>
                    <a:pt x="157" y="187"/>
                  </a:cubicBezTo>
                  <a:cubicBezTo>
                    <a:pt x="169" y="470"/>
                    <a:pt x="169" y="470"/>
                    <a:pt x="169" y="470"/>
                  </a:cubicBezTo>
                  <a:lnTo>
                    <a:pt x="169" y="471"/>
                  </a:lnTo>
                  <a:close/>
                  <a:moveTo>
                    <a:pt x="533" y="478"/>
                  </a:moveTo>
                  <a:cubicBezTo>
                    <a:pt x="533" y="464"/>
                    <a:pt x="533" y="464"/>
                    <a:pt x="533" y="464"/>
                  </a:cubicBezTo>
                  <a:cubicBezTo>
                    <a:pt x="544" y="194"/>
                    <a:pt x="544" y="194"/>
                    <a:pt x="544" y="194"/>
                  </a:cubicBezTo>
                  <a:cubicBezTo>
                    <a:pt x="572" y="244"/>
                    <a:pt x="603" y="306"/>
                    <a:pt x="603" y="336"/>
                  </a:cubicBezTo>
                  <a:cubicBezTo>
                    <a:pt x="604" y="358"/>
                    <a:pt x="560" y="427"/>
                    <a:pt x="533" y="47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78"/>
            <p:cNvSpPr>
              <a:spLocks/>
            </p:cNvSpPr>
            <p:nvPr/>
          </p:nvSpPr>
          <p:spPr bwMode="auto">
            <a:xfrm>
              <a:off x="9115426" y="1858963"/>
              <a:ext cx="603250" cy="831850"/>
            </a:xfrm>
            <a:custGeom>
              <a:avLst/>
              <a:gdLst>
                <a:gd name="T0" fmla="*/ 302 w 302"/>
                <a:gd name="T1" fmla="*/ 129 h 416"/>
                <a:gd name="T2" fmla="*/ 295 w 302"/>
                <a:gd name="T3" fmla="*/ 12 h 416"/>
                <a:gd name="T4" fmla="*/ 260 w 302"/>
                <a:gd name="T5" fmla="*/ 8 h 416"/>
                <a:gd name="T6" fmla="*/ 246 w 302"/>
                <a:gd name="T7" fmla="*/ 1 h 416"/>
                <a:gd name="T8" fmla="*/ 228 w 302"/>
                <a:gd name="T9" fmla="*/ 25 h 416"/>
                <a:gd name="T10" fmla="*/ 149 w 302"/>
                <a:gd name="T11" fmla="*/ 333 h 416"/>
                <a:gd name="T12" fmla="*/ 71 w 302"/>
                <a:gd name="T13" fmla="*/ 24 h 416"/>
                <a:gd name="T14" fmla="*/ 53 w 302"/>
                <a:gd name="T15" fmla="*/ 0 h 416"/>
                <a:gd name="T16" fmla="*/ 38 w 302"/>
                <a:gd name="T17" fmla="*/ 8 h 416"/>
                <a:gd name="T18" fmla="*/ 6 w 302"/>
                <a:gd name="T19" fmla="*/ 11 h 416"/>
                <a:gd name="T20" fmla="*/ 0 w 302"/>
                <a:gd name="T21" fmla="*/ 128 h 416"/>
                <a:gd name="T22" fmla="*/ 44 w 302"/>
                <a:gd name="T23" fmla="*/ 136 h 416"/>
                <a:gd name="T24" fmla="*/ 35 w 302"/>
                <a:gd name="T25" fmla="*/ 181 h 416"/>
                <a:gd name="T26" fmla="*/ 143 w 302"/>
                <a:gd name="T27" fmla="*/ 389 h 416"/>
                <a:gd name="T28" fmla="*/ 141 w 302"/>
                <a:gd name="T29" fmla="*/ 416 h 416"/>
                <a:gd name="T30" fmla="*/ 267 w 302"/>
                <a:gd name="T31" fmla="*/ 182 h 416"/>
                <a:gd name="T32" fmla="*/ 258 w 302"/>
                <a:gd name="T33" fmla="*/ 137 h 416"/>
                <a:gd name="T34" fmla="*/ 302 w 302"/>
                <a:gd name="T35" fmla="*/ 129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2" h="416">
                  <a:moveTo>
                    <a:pt x="302" y="129"/>
                  </a:moveTo>
                  <a:cubicBezTo>
                    <a:pt x="295" y="12"/>
                    <a:pt x="295" y="12"/>
                    <a:pt x="295" y="12"/>
                  </a:cubicBezTo>
                  <a:cubicBezTo>
                    <a:pt x="260" y="8"/>
                    <a:pt x="260" y="8"/>
                    <a:pt x="260" y="8"/>
                  </a:cubicBezTo>
                  <a:cubicBezTo>
                    <a:pt x="255" y="6"/>
                    <a:pt x="250" y="4"/>
                    <a:pt x="246" y="1"/>
                  </a:cubicBezTo>
                  <a:cubicBezTo>
                    <a:pt x="228" y="25"/>
                    <a:pt x="228" y="25"/>
                    <a:pt x="228" y="25"/>
                  </a:cubicBezTo>
                  <a:cubicBezTo>
                    <a:pt x="149" y="333"/>
                    <a:pt x="149" y="333"/>
                    <a:pt x="149" y="333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8" y="3"/>
                    <a:pt x="43" y="5"/>
                    <a:pt x="38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143" y="389"/>
                    <a:pt x="143" y="389"/>
                    <a:pt x="143" y="389"/>
                  </a:cubicBezTo>
                  <a:cubicBezTo>
                    <a:pt x="141" y="416"/>
                    <a:pt x="141" y="416"/>
                    <a:pt x="141" y="416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58" y="137"/>
                    <a:pt x="258" y="137"/>
                    <a:pt x="258" y="137"/>
                  </a:cubicBezTo>
                  <a:lnTo>
                    <a:pt x="302" y="129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779"/>
            <p:cNvSpPr>
              <a:spLocks/>
            </p:cNvSpPr>
            <p:nvPr/>
          </p:nvSpPr>
          <p:spPr bwMode="auto">
            <a:xfrm>
              <a:off x="9347201" y="1920875"/>
              <a:ext cx="127000" cy="604837"/>
            </a:xfrm>
            <a:custGeom>
              <a:avLst/>
              <a:gdLst>
                <a:gd name="T0" fmla="*/ 0 w 80"/>
                <a:gd name="T1" fmla="*/ 218 h 381"/>
                <a:gd name="T2" fmla="*/ 41 w 80"/>
                <a:gd name="T3" fmla="*/ 381 h 381"/>
                <a:gd name="T4" fmla="*/ 77 w 80"/>
                <a:gd name="T5" fmla="*/ 244 h 381"/>
                <a:gd name="T6" fmla="*/ 55 w 80"/>
                <a:gd name="T7" fmla="*/ 78 h 381"/>
                <a:gd name="T8" fmla="*/ 80 w 80"/>
                <a:gd name="T9" fmla="*/ 42 h 381"/>
                <a:gd name="T10" fmla="*/ 65 w 80"/>
                <a:gd name="T11" fmla="*/ 1 h 381"/>
                <a:gd name="T12" fmla="*/ 14 w 80"/>
                <a:gd name="T13" fmla="*/ 0 h 381"/>
                <a:gd name="T14" fmla="*/ 1 w 80"/>
                <a:gd name="T15" fmla="*/ 43 h 381"/>
                <a:gd name="T16" fmla="*/ 24 w 80"/>
                <a:gd name="T17" fmla="*/ 77 h 381"/>
                <a:gd name="T18" fmla="*/ 0 w 80"/>
                <a:gd name="T19" fmla="*/ 218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381">
                  <a:moveTo>
                    <a:pt x="0" y="218"/>
                  </a:moveTo>
                  <a:lnTo>
                    <a:pt x="41" y="381"/>
                  </a:lnTo>
                  <a:lnTo>
                    <a:pt x="77" y="244"/>
                  </a:lnTo>
                  <a:lnTo>
                    <a:pt x="55" y="78"/>
                  </a:lnTo>
                  <a:lnTo>
                    <a:pt x="80" y="42"/>
                  </a:lnTo>
                  <a:lnTo>
                    <a:pt x="65" y="1"/>
                  </a:lnTo>
                  <a:lnTo>
                    <a:pt x="14" y="0"/>
                  </a:lnTo>
                  <a:lnTo>
                    <a:pt x="1" y="43"/>
                  </a:lnTo>
                  <a:lnTo>
                    <a:pt x="24" y="77"/>
                  </a:lnTo>
                  <a:lnTo>
                    <a:pt x="0" y="218"/>
                  </a:lnTo>
                  <a:close/>
                </a:path>
              </a:pathLst>
            </a:custGeom>
            <a:solidFill>
              <a:srgbClr val="5F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780"/>
            <p:cNvSpPr>
              <a:spLocks/>
            </p:cNvSpPr>
            <p:nvPr/>
          </p:nvSpPr>
          <p:spPr bwMode="auto">
            <a:xfrm>
              <a:off x="9202738" y="1795463"/>
              <a:ext cx="209550" cy="230187"/>
            </a:xfrm>
            <a:custGeom>
              <a:avLst/>
              <a:gdLst>
                <a:gd name="T0" fmla="*/ 42 w 132"/>
                <a:gd name="T1" fmla="*/ 0 h 145"/>
                <a:gd name="T2" fmla="*/ 132 w 132"/>
                <a:gd name="T3" fmla="*/ 78 h 145"/>
                <a:gd name="T4" fmla="*/ 66 w 132"/>
                <a:gd name="T5" fmla="*/ 145 h 145"/>
                <a:gd name="T6" fmla="*/ 0 w 132"/>
                <a:gd name="T7" fmla="*/ 44 h 145"/>
                <a:gd name="T8" fmla="*/ 4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42" y="0"/>
                  </a:moveTo>
                  <a:lnTo>
                    <a:pt x="132" y="78"/>
                  </a:lnTo>
                  <a:lnTo>
                    <a:pt x="66" y="145"/>
                  </a:lnTo>
                  <a:lnTo>
                    <a:pt x="0" y="4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781"/>
            <p:cNvSpPr>
              <a:spLocks/>
            </p:cNvSpPr>
            <p:nvPr/>
          </p:nvSpPr>
          <p:spPr bwMode="auto">
            <a:xfrm>
              <a:off x="8983663" y="2873375"/>
              <a:ext cx="182563" cy="155575"/>
            </a:xfrm>
            <a:custGeom>
              <a:avLst/>
              <a:gdLst>
                <a:gd name="T0" fmla="*/ 92 w 92"/>
                <a:gd name="T1" fmla="*/ 44 h 78"/>
                <a:gd name="T2" fmla="*/ 92 w 92"/>
                <a:gd name="T3" fmla="*/ 43 h 78"/>
                <a:gd name="T4" fmla="*/ 75 w 92"/>
                <a:gd name="T5" fmla="*/ 17 h 78"/>
                <a:gd name="T6" fmla="*/ 35 w 92"/>
                <a:gd name="T7" fmla="*/ 9 h 78"/>
                <a:gd name="T8" fmla="*/ 6 w 92"/>
                <a:gd name="T9" fmla="*/ 29 h 78"/>
                <a:gd name="T10" fmla="*/ 0 w 92"/>
                <a:gd name="T11" fmla="*/ 56 h 78"/>
                <a:gd name="T12" fmla="*/ 49 w 92"/>
                <a:gd name="T13" fmla="*/ 78 h 78"/>
                <a:gd name="T14" fmla="*/ 92 w 92"/>
                <a:gd name="T15" fmla="*/ 4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78">
                  <a:moveTo>
                    <a:pt x="92" y="44"/>
                  </a:moveTo>
                  <a:cubicBezTo>
                    <a:pt x="92" y="43"/>
                    <a:pt x="92" y="43"/>
                    <a:pt x="92" y="43"/>
                  </a:cubicBezTo>
                  <a:cubicBezTo>
                    <a:pt x="78" y="22"/>
                    <a:pt x="82" y="28"/>
                    <a:pt x="75" y="17"/>
                  </a:cubicBezTo>
                  <a:cubicBezTo>
                    <a:pt x="66" y="4"/>
                    <a:pt x="48" y="0"/>
                    <a:pt x="35" y="9"/>
                  </a:cubicBezTo>
                  <a:cubicBezTo>
                    <a:pt x="3" y="30"/>
                    <a:pt x="8" y="27"/>
                    <a:pt x="6" y="29"/>
                  </a:cubicBezTo>
                  <a:cubicBezTo>
                    <a:pt x="2" y="37"/>
                    <a:pt x="0" y="46"/>
                    <a:pt x="0" y="56"/>
                  </a:cubicBezTo>
                  <a:cubicBezTo>
                    <a:pt x="16" y="64"/>
                    <a:pt x="32" y="71"/>
                    <a:pt x="49" y="78"/>
                  </a:cubicBezTo>
                  <a:cubicBezTo>
                    <a:pt x="67" y="71"/>
                    <a:pt x="82" y="59"/>
                    <a:pt x="92" y="44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782"/>
            <p:cNvSpPr>
              <a:spLocks/>
            </p:cNvSpPr>
            <p:nvPr/>
          </p:nvSpPr>
          <p:spPr bwMode="auto">
            <a:xfrm>
              <a:off x="9412288" y="1795463"/>
              <a:ext cx="209550" cy="230187"/>
            </a:xfrm>
            <a:custGeom>
              <a:avLst/>
              <a:gdLst>
                <a:gd name="T0" fmla="*/ 92 w 132"/>
                <a:gd name="T1" fmla="*/ 0 h 145"/>
                <a:gd name="T2" fmla="*/ 0 w 132"/>
                <a:gd name="T3" fmla="*/ 78 h 145"/>
                <a:gd name="T4" fmla="*/ 67 w 132"/>
                <a:gd name="T5" fmla="*/ 145 h 145"/>
                <a:gd name="T6" fmla="*/ 132 w 132"/>
                <a:gd name="T7" fmla="*/ 44 h 145"/>
                <a:gd name="T8" fmla="*/ 9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92" y="0"/>
                  </a:moveTo>
                  <a:lnTo>
                    <a:pt x="0" y="78"/>
                  </a:lnTo>
                  <a:lnTo>
                    <a:pt x="67" y="145"/>
                  </a:lnTo>
                  <a:lnTo>
                    <a:pt x="132" y="44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83"/>
            <p:cNvSpPr>
              <a:spLocks/>
            </p:cNvSpPr>
            <p:nvPr/>
          </p:nvSpPr>
          <p:spPr bwMode="auto">
            <a:xfrm>
              <a:off x="8961438" y="2851150"/>
              <a:ext cx="141288" cy="117475"/>
            </a:xfrm>
            <a:custGeom>
              <a:avLst/>
              <a:gdLst>
                <a:gd name="T0" fmla="*/ 89 w 89"/>
                <a:gd name="T1" fmla="*/ 19 h 74"/>
                <a:gd name="T2" fmla="*/ 12 w 89"/>
                <a:gd name="T3" fmla="*/ 74 h 74"/>
                <a:gd name="T4" fmla="*/ 0 w 89"/>
                <a:gd name="T5" fmla="*/ 54 h 74"/>
                <a:gd name="T6" fmla="*/ 75 w 89"/>
                <a:gd name="T7" fmla="*/ 0 h 74"/>
                <a:gd name="T8" fmla="*/ 89 w 89"/>
                <a:gd name="T9" fmla="*/ 1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89" y="19"/>
                  </a:moveTo>
                  <a:lnTo>
                    <a:pt x="12" y="74"/>
                  </a:lnTo>
                  <a:lnTo>
                    <a:pt x="0" y="54"/>
                  </a:lnTo>
                  <a:lnTo>
                    <a:pt x="75" y="0"/>
                  </a:lnTo>
                  <a:lnTo>
                    <a:pt x="8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784"/>
            <p:cNvSpPr>
              <a:spLocks/>
            </p:cNvSpPr>
            <p:nvPr/>
          </p:nvSpPr>
          <p:spPr bwMode="auto">
            <a:xfrm>
              <a:off x="9080501" y="2836863"/>
              <a:ext cx="147638" cy="206375"/>
            </a:xfrm>
            <a:custGeom>
              <a:avLst/>
              <a:gdLst>
                <a:gd name="T0" fmla="*/ 72 w 74"/>
                <a:gd name="T1" fmla="*/ 0 h 103"/>
                <a:gd name="T2" fmla="*/ 54 w 74"/>
                <a:gd name="T3" fmla="*/ 0 h 103"/>
                <a:gd name="T4" fmla="*/ 56 w 74"/>
                <a:gd name="T5" fmla="*/ 16 h 103"/>
                <a:gd name="T6" fmla="*/ 43 w 74"/>
                <a:gd name="T7" fmla="*/ 62 h 103"/>
                <a:gd name="T8" fmla="*/ 0 w 74"/>
                <a:gd name="T9" fmla="*/ 96 h 103"/>
                <a:gd name="T10" fmla="*/ 24 w 74"/>
                <a:gd name="T11" fmla="*/ 103 h 103"/>
                <a:gd name="T12" fmla="*/ 73 w 74"/>
                <a:gd name="T13" fmla="*/ 16 h 103"/>
                <a:gd name="T14" fmla="*/ 72 w 74"/>
                <a:gd name="T1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3">
                  <a:moveTo>
                    <a:pt x="72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5" y="5"/>
                    <a:pt x="56" y="11"/>
                    <a:pt x="56" y="16"/>
                  </a:cubicBezTo>
                  <a:cubicBezTo>
                    <a:pt x="56" y="33"/>
                    <a:pt x="52" y="48"/>
                    <a:pt x="43" y="62"/>
                  </a:cubicBezTo>
                  <a:cubicBezTo>
                    <a:pt x="33" y="77"/>
                    <a:pt x="18" y="89"/>
                    <a:pt x="0" y="96"/>
                  </a:cubicBezTo>
                  <a:cubicBezTo>
                    <a:pt x="5" y="97"/>
                    <a:pt x="15" y="101"/>
                    <a:pt x="24" y="103"/>
                  </a:cubicBezTo>
                  <a:cubicBezTo>
                    <a:pt x="54" y="86"/>
                    <a:pt x="74" y="53"/>
                    <a:pt x="73" y="16"/>
                  </a:cubicBezTo>
                  <a:cubicBezTo>
                    <a:pt x="73" y="11"/>
                    <a:pt x="72" y="5"/>
                    <a:pt x="72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85"/>
            <p:cNvSpPr>
              <a:spLocks/>
            </p:cNvSpPr>
            <p:nvPr/>
          </p:nvSpPr>
          <p:spPr bwMode="auto">
            <a:xfrm>
              <a:off x="9656763" y="2868613"/>
              <a:ext cx="185738" cy="153987"/>
            </a:xfrm>
            <a:custGeom>
              <a:avLst/>
              <a:gdLst>
                <a:gd name="T0" fmla="*/ 85 w 93"/>
                <a:gd name="T1" fmla="*/ 26 h 77"/>
                <a:gd name="T2" fmla="*/ 57 w 93"/>
                <a:gd name="T3" fmla="*/ 8 h 77"/>
                <a:gd name="T4" fmla="*/ 17 w 93"/>
                <a:gd name="T5" fmla="*/ 17 h 77"/>
                <a:gd name="T6" fmla="*/ 0 w 93"/>
                <a:gd name="T7" fmla="*/ 43 h 77"/>
                <a:gd name="T8" fmla="*/ 0 w 93"/>
                <a:gd name="T9" fmla="*/ 44 h 77"/>
                <a:gd name="T10" fmla="*/ 44 w 93"/>
                <a:gd name="T11" fmla="*/ 77 h 77"/>
                <a:gd name="T12" fmla="*/ 93 w 93"/>
                <a:gd name="T13" fmla="*/ 56 h 77"/>
                <a:gd name="T14" fmla="*/ 85 w 93"/>
                <a:gd name="T15" fmla="*/ 2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77">
                  <a:moveTo>
                    <a:pt x="85" y="26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44" y="0"/>
                    <a:pt x="26" y="4"/>
                    <a:pt x="17" y="17"/>
                  </a:cubicBezTo>
                  <a:cubicBezTo>
                    <a:pt x="10" y="28"/>
                    <a:pt x="14" y="22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10" y="60"/>
                    <a:pt x="26" y="72"/>
                    <a:pt x="44" y="77"/>
                  </a:cubicBezTo>
                  <a:cubicBezTo>
                    <a:pt x="61" y="71"/>
                    <a:pt x="77" y="64"/>
                    <a:pt x="93" y="56"/>
                  </a:cubicBezTo>
                  <a:cubicBezTo>
                    <a:pt x="93" y="47"/>
                    <a:pt x="90" y="30"/>
                    <a:pt x="85" y="26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86"/>
            <p:cNvSpPr>
              <a:spLocks/>
            </p:cNvSpPr>
            <p:nvPr/>
          </p:nvSpPr>
          <p:spPr bwMode="auto">
            <a:xfrm>
              <a:off x="9596438" y="2833688"/>
              <a:ext cx="147638" cy="207962"/>
            </a:xfrm>
            <a:custGeom>
              <a:avLst/>
              <a:gdLst>
                <a:gd name="T0" fmla="*/ 30 w 74"/>
                <a:gd name="T1" fmla="*/ 62 h 104"/>
                <a:gd name="T2" fmla="*/ 17 w 74"/>
                <a:gd name="T3" fmla="*/ 17 h 104"/>
                <a:gd name="T4" fmla="*/ 18 w 74"/>
                <a:gd name="T5" fmla="*/ 0 h 104"/>
                <a:gd name="T6" fmla="*/ 1 w 74"/>
                <a:gd name="T7" fmla="*/ 0 h 104"/>
                <a:gd name="T8" fmla="*/ 0 w 74"/>
                <a:gd name="T9" fmla="*/ 17 h 104"/>
                <a:gd name="T10" fmla="*/ 51 w 74"/>
                <a:gd name="T11" fmla="*/ 104 h 104"/>
                <a:gd name="T12" fmla="*/ 74 w 74"/>
                <a:gd name="T13" fmla="*/ 95 h 104"/>
                <a:gd name="T14" fmla="*/ 30 w 74"/>
                <a:gd name="T15" fmla="*/ 6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4">
                  <a:moveTo>
                    <a:pt x="30" y="62"/>
                  </a:moveTo>
                  <a:cubicBezTo>
                    <a:pt x="22" y="49"/>
                    <a:pt x="17" y="33"/>
                    <a:pt x="17" y="17"/>
                  </a:cubicBezTo>
                  <a:cubicBezTo>
                    <a:pt x="17" y="11"/>
                    <a:pt x="17" y="6"/>
                    <a:pt x="1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0" y="11"/>
                    <a:pt x="0" y="17"/>
                  </a:cubicBezTo>
                  <a:cubicBezTo>
                    <a:pt x="0" y="54"/>
                    <a:pt x="20" y="87"/>
                    <a:pt x="51" y="104"/>
                  </a:cubicBezTo>
                  <a:cubicBezTo>
                    <a:pt x="60" y="100"/>
                    <a:pt x="67" y="98"/>
                    <a:pt x="74" y="95"/>
                  </a:cubicBezTo>
                  <a:cubicBezTo>
                    <a:pt x="56" y="90"/>
                    <a:pt x="40" y="78"/>
                    <a:pt x="30" y="62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787"/>
            <p:cNvSpPr>
              <a:spLocks/>
            </p:cNvSpPr>
            <p:nvPr/>
          </p:nvSpPr>
          <p:spPr bwMode="auto">
            <a:xfrm>
              <a:off x="9732963" y="2841625"/>
              <a:ext cx="141288" cy="117475"/>
            </a:xfrm>
            <a:custGeom>
              <a:avLst/>
              <a:gdLst>
                <a:gd name="T0" fmla="*/ 0 w 89"/>
                <a:gd name="T1" fmla="*/ 18 h 74"/>
                <a:gd name="T2" fmla="*/ 75 w 89"/>
                <a:gd name="T3" fmla="*/ 74 h 74"/>
                <a:gd name="T4" fmla="*/ 89 w 89"/>
                <a:gd name="T5" fmla="*/ 55 h 74"/>
                <a:gd name="T6" fmla="*/ 14 w 89"/>
                <a:gd name="T7" fmla="*/ 0 h 74"/>
                <a:gd name="T8" fmla="*/ 0 w 89"/>
                <a:gd name="T9" fmla="*/ 1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0" y="18"/>
                  </a:moveTo>
                  <a:lnTo>
                    <a:pt x="75" y="74"/>
                  </a:lnTo>
                  <a:lnTo>
                    <a:pt x="89" y="55"/>
                  </a:lnTo>
                  <a:lnTo>
                    <a:pt x="14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788"/>
            <p:cNvSpPr>
              <a:spLocks/>
            </p:cNvSpPr>
            <p:nvPr/>
          </p:nvSpPr>
          <p:spPr bwMode="auto">
            <a:xfrm>
              <a:off x="9274176" y="1652588"/>
              <a:ext cx="274638" cy="123825"/>
            </a:xfrm>
            <a:custGeom>
              <a:avLst/>
              <a:gdLst>
                <a:gd name="T0" fmla="*/ 64 w 137"/>
                <a:gd name="T1" fmla="*/ 28 h 62"/>
                <a:gd name="T2" fmla="*/ 0 w 137"/>
                <a:gd name="T3" fmla="*/ 1 h 62"/>
                <a:gd name="T4" fmla="*/ 0 w 137"/>
                <a:gd name="T5" fmla="*/ 34 h 62"/>
                <a:gd name="T6" fmla="*/ 37 w 137"/>
                <a:gd name="T7" fmla="*/ 57 h 62"/>
                <a:gd name="T8" fmla="*/ 52 w 137"/>
                <a:gd name="T9" fmla="*/ 62 h 62"/>
                <a:gd name="T10" fmla="*/ 92 w 137"/>
                <a:gd name="T11" fmla="*/ 62 h 62"/>
                <a:gd name="T12" fmla="*/ 107 w 137"/>
                <a:gd name="T13" fmla="*/ 58 h 62"/>
                <a:gd name="T14" fmla="*/ 137 w 137"/>
                <a:gd name="T15" fmla="*/ 37 h 62"/>
                <a:gd name="T16" fmla="*/ 137 w 137"/>
                <a:gd name="T17" fmla="*/ 0 h 62"/>
                <a:gd name="T18" fmla="*/ 64 w 137"/>
                <a:gd name="T19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62">
                  <a:moveTo>
                    <a:pt x="64" y="28"/>
                  </a:moveTo>
                  <a:cubicBezTo>
                    <a:pt x="64" y="28"/>
                    <a:pt x="37" y="20"/>
                    <a:pt x="0" y="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1" y="41"/>
                    <a:pt x="26" y="51"/>
                    <a:pt x="37" y="57"/>
                  </a:cubicBezTo>
                  <a:cubicBezTo>
                    <a:pt x="42" y="61"/>
                    <a:pt x="52" y="62"/>
                    <a:pt x="52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2"/>
                    <a:pt x="102" y="61"/>
                    <a:pt x="107" y="58"/>
                  </a:cubicBezTo>
                  <a:cubicBezTo>
                    <a:pt x="116" y="52"/>
                    <a:pt x="126" y="44"/>
                    <a:pt x="137" y="37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98" y="19"/>
                    <a:pt x="64" y="28"/>
                    <a:pt x="64" y="2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789"/>
            <p:cNvSpPr>
              <a:spLocks/>
            </p:cNvSpPr>
            <p:nvPr/>
          </p:nvSpPr>
          <p:spPr bwMode="auto">
            <a:xfrm>
              <a:off x="9110663" y="1049338"/>
              <a:ext cx="592138" cy="698500"/>
            </a:xfrm>
            <a:custGeom>
              <a:avLst/>
              <a:gdLst>
                <a:gd name="T0" fmla="*/ 281 w 296"/>
                <a:gd name="T1" fmla="*/ 157 h 349"/>
                <a:gd name="T2" fmla="*/ 270 w 296"/>
                <a:gd name="T3" fmla="*/ 158 h 349"/>
                <a:gd name="T4" fmla="*/ 266 w 296"/>
                <a:gd name="T5" fmla="*/ 69 h 349"/>
                <a:gd name="T6" fmla="*/ 149 w 296"/>
                <a:gd name="T7" fmla="*/ 0 h 349"/>
                <a:gd name="T8" fmla="*/ 149 w 296"/>
                <a:gd name="T9" fmla="*/ 0 h 349"/>
                <a:gd name="T10" fmla="*/ 149 w 296"/>
                <a:gd name="T11" fmla="*/ 0 h 349"/>
                <a:gd name="T12" fmla="*/ 37 w 296"/>
                <a:gd name="T13" fmla="*/ 69 h 349"/>
                <a:gd name="T14" fmla="*/ 31 w 296"/>
                <a:gd name="T15" fmla="*/ 161 h 349"/>
                <a:gd name="T16" fmla="*/ 15 w 296"/>
                <a:gd name="T17" fmla="*/ 157 h 349"/>
                <a:gd name="T18" fmla="*/ 6 w 296"/>
                <a:gd name="T19" fmla="*/ 199 h 349"/>
                <a:gd name="T20" fmla="*/ 33 w 296"/>
                <a:gd name="T21" fmla="*/ 227 h 349"/>
                <a:gd name="T22" fmla="*/ 37 w 296"/>
                <a:gd name="T23" fmla="*/ 293 h 349"/>
                <a:gd name="T24" fmla="*/ 115 w 296"/>
                <a:gd name="T25" fmla="*/ 345 h 349"/>
                <a:gd name="T26" fmla="*/ 128 w 296"/>
                <a:gd name="T27" fmla="*/ 349 h 349"/>
                <a:gd name="T28" fmla="*/ 169 w 296"/>
                <a:gd name="T29" fmla="*/ 349 h 349"/>
                <a:gd name="T30" fmla="*/ 183 w 296"/>
                <a:gd name="T31" fmla="*/ 345 h 349"/>
                <a:gd name="T32" fmla="*/ 262 w 296"/>
                <a:gd name="T33" fmla="*/ 293 h 349"/>
                <a:gd name="T34" fmla="*/ 267 w 296"/>
                <a:gd name="T35" fmla="*/ 226 h 349"/>
                <a:gd name="T36" fmla="*/ 290 w 296"/>
                <a:gd name="T37" fmla="*/ 199 h 349"/>
                <a:gd name="T38" fmla="*/ 281 w 296"/>
                <a:gd name="T39" fmla="*/ 15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6" h="349">
                  <a:moveTo>
                    <a:pt x="281" y="157"/>
                  </a:moveTo>
                  <a:cubicBezTo>
                    <a:pt x="278" y="156"/>
                    <a:pt x="274" y="156"/>
                    <a:pt x="270" y="158"/>
                  </a:cubicBezTo>
                  <a:cubicBezTo>
                    <a:pt x="272" y="116"/>
                    <a:pt x="271" y="78"/>
                    <a:pt x="266" y="69"/>
                  </a:cubicBezTo>
                  <a:cubicBezTo>
                    <a:pt x="236" y="23"/>
                    <a:pt x="201" y="2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98" y="2"/>
                    <a:pt x="67" y="23"/>
                    <a:pt x="37" y="69"/>
                  </a:cubicBezTo>
                  <a:cubicBezTo>
                    <a:pt x="31" y="78"/>
                    <a:pt x="30" y="118"/>
                    <a:pt x="31" y="161"/>
                  </a:cubicBezTo>
                  <a:cubicBezTo>
                    <a:pt x="26" y="157"/>
                    <a:pt x="20" y="156"/>
                    <a:pt x="15" y="157"/>
                  </a:cubicBezTo>
                  <a:cubicBezTo>
                    <a:pt x="4" y="161"/>
                    <a:pt x="0" y="180"/>
                    <a:pt x="6" y="199"/>
                  </a:cubicBezTo>
                  <a:cubicBezTo>
                    <a:pt x="12" y="215"/>
                    <a:pt x="23" y="227"/>
                    <a:pt x="33" y="227"/>
                  </a:cubicBezTo>
                  <a:cubicBezTo>
                    <a:pt x="35" y="264"/>
                    <a:pt x="37" y="293"/>
                    <a:pt x="37" y="293"/>
                  </a:cubicBezTo>
                  <a:cubicBezTo>
                    <a:pt x="72" y="317"/>
                    <a:pt x="95" y="333"/>
                    <a:pt x="115" y="345"/>
                  </a:cubicBezTo>
                  <a:cubicBezTo>
                    <a:pt x="120" y="348"/>
                    <a:pt x="128" y="349"/>
                    <a:pt x="128" y="349"/>
                  </a:cubicBezTo>
                  <a:cubicBezTo>
                    <a:pt x="169" y="349"/>
                    <a:pt x="169" y="349"/>
                    <a:pt x="169" y="349"/>
                  </a:cubicBezTo>
                  <a:cubicBezTo>
                    <a:pt x="169" y="349"/>
                    <a:pt x="179" y="348"/>
                    <a:pt x="183" y="345"/>
                  </a:cubicBezTo>
                  <a:cubicBezTo>
                    <a:pt x="204" y="333"/>
                    <a:pt x="227" y="317"/>
                    <a:pt x="262" y="293"/>
                  </a:cubicBezTo>
                  <a:cubicBezTo>
                    <a:pt x="262" y="293"/>
                    <a:pt x="264" y="264"/>
                    <a:pt x="267" y="226"/>
                  </a:cubicBezTo>
                  <a:cubicBezTo>
                    <a:pt x="276" y="224"/>
                    <a:pt x="285" y="213"/>
                    <a:pt x="290" y="199"/>
                  </a:cubicBezTo>
                  <a:cubicBezTo>
                    <a:pt x="296" y="180"/>
                    <a:pt x="292" y="161"/>
                    <a:pt x="281" y="157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790"/>
            <p:cNvSpPr>
              <a:spLocks/>
            </p:cNvSpPr>
            <p:nvPr/>
          </p:nvSpPr>
          <p:spPr bwMode="auto">
            <a:xfrm>
              <a:off x="9458326" y="1296988"/>
              <a:ext cx="152400" cy="82550"/>
            </a:xfrm>
            <a:custGeom>
              <a:avLst/>
              <a:gdLst>
                <a:gd name="T0" fmla="*/ 5 w 76"/>
                <a:gd name="T1" fmla="*/ 19 h 41"/>
                <a:gd name="T2" fmla="*/ 65 w 76"/>
                <a:gd name="T3" fmla="*/ 22 h 41"/>
                <a:gd name="T4" fmla="*/ 42 w 76"/>
                <a:gd name="T5" fmla="*/ 23 h 41"/>
                <a:gd name="T6" fmla="*/ 7 w 76"/>
                <a:gd name="T7" fmla="*/ 25 h 41"/>
                <a:gd name="T8" fmla="*/ 5 w 76"/>
                <a:gd name="T9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1">
                  <a:moveTo>
                    <a:pt x="5" y="19"/>
                  </a:moveTo>
                  <a:cubicBezTo>
                    <a:pt x="8" y="17"/>
                    <a:pt x="51" y="0"/>
                    <a:pt x="65" y="22"/>
                  </a:cubicBezTo>
                  <a:cubicBezTo>
                    <a:pt x="76" y="41"/>
                    <a:pt x="55" y="22"/>
                    <a:pt x="42" y="23"/>
                  </a:cubicBezTo>
                  <a:cubicBezTo>
                    <a:pt x="25" y="23"/>
                    <a:pt x="20" y="23"/>
                    <a:pt x="7" y="25"/>
                  </a:cubicBezTo>
                  <a:cubicBezTo>
                    <a:pt x="2" y="26"/>
                    <a:pt x="0" y="21"/>
                    <a:pt x="5" y="19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791"/>
            <p:cNvSpPr>
              <a:spLocks/>
            </p:cNvSpPr>
            <p:nvPr/>
          </p:nvSpPr>
          <p:spPr bwMode="auto">
            <a:xfrm>
              <a:off x="9202738" y="1301750"/>
              <a:ext cx="147638" cy="77787"/>
            </a:xfrm>
            <a:custGeom>
              <a:avLst/>
              <a:gdLst>
                <a:gd name="T0" fmla="*/ 69 w 74"/>
                <a:gd name="T1" fmla="*/ 17 h 39"/>
                <a:gd name="T2" fmla="*/ 11 w 74"/>
                <a:gd name="T3" fmla="*/ 21 h 39"/>
                <a:gd name="T4" fmla="*/ 33 w 74"/>
                <a:gd name="T5" fmla="*/ 21 h 39"/>
                <a:gd name="T6" fmla="*/ 67 w 74"/>
                <a:gd name="T7" fmla="*/ 24 h 39"/>
                <a:gd name="T8" fmla="*/ 69 w 74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9">
                  <a:moveTo>
                    <a:pt x="69" y="17"/>
                  </a:moveTo>
                  <a:cubicBezTo>
                    <a:pt x="66" y="15"/>
                    <a:pt x="24" y="0"/>
                    <a:pt x="11" y="21"/>
                  </a:cubicBezTo>
                  <a:cubicBezTo>
                    <a:pt x="0" y="39"/>
                    <a:pt x="20" y="21"/>
                    <a:pt x="33" y="21"/>
                  </a:cubicBezTo>
                  <a:cubicBezTo>
                    <a:pt x="50" y="21"/>
                    <a:pt x="60" y="23"/>
                    <a:pt x="67" y="24"/>
                  </a:cubicBezTo>
                  <a:cubicBezTo>
                    <a:pt x="72" y="24"/>
                    <a:pt x="74" y="20"/>
                    <a:pt x="69" y="17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92"/>
            <p:cNvSpPr>
              <a:spLocks/>
            </p:cNvSpPr>
            <p:nvPr/>
          </p:nvSpPr>
          <p:spPr bwMode="auto">
            <a:xfrm>
              <a:off x="9247188" y="1366838"/>
              <a:ext cx="96838" cy="46037"/>
            </a:xfrm>
            <a:custGeom>
              <a:avLst/>
              <a:gdLst>
                <a:gd name="T0" fmla="*/ 49 w 49"/>
                <a:gd name="T1" fmla="*/ 18 h 23"/>
                <a:gd name="T2" fmla="*/ 21 w 49"/>
                <a:gd name="T3" fmla="*/ 23 h 23"/>
                <a:gd name="T4" fmla="*/ 0 w 49"/>
                <a:gd name="T5" fmla="*/ 12 h 23"/>
                <a:gd name="T6" fmla="*/ 21 w 49"/>
                <a:gd name="T7" fmla="*/ 0 h 23"/>
                <a:gd name="T8" fmla="*/ 49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49" y="18"/>
                  </a:moveTo>
                  <a:cubicBezTo>
                    <a:pt x="35" y="23"/>
                    <a:pt x="29" y="23"/>
                    <a:pt x="21" y="23"/>
                  </a:cubicBezTo>
                  <a:cubicBezTo>
                    <a:pt x="10" y="23"/>
                    <a:pt x="0" y="19"/>
                    <a:pt x="0" y="12"/>
                  </a:cubicBezTo>
                  <a:cubicBezTo>
                    <a:pt x="0" y="5"/>
                    <a:pt x="10" y="0"/>
                    <a:pt x="21" y="0"/>
                  </a:cubicBezTo>
                  <a:cubicBezTo>
                    <a:pt x="33" y="0"/>
                    <a:pt x="48" y="12"/>
                    <a:pt x="49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Oval 793"/>
            <p:cNvSpPr>
              <a:spLocks noChangeArrowheads="1"/>
            </p:cNvSpPr>
            <p:nvPr/>
          </p:nvSpPr>
          <p:spPr bwMode="auto">
            <a:xfrm>
              <a:off x="9269413" y="1366838"/>
              <a:ext cx="42863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Oval 794"/>
            <p:cNvSpPr>
              <a:spLocks noChangeArrowheads="1"/>
            </p:cNvSpPr>
            <p:nvPr/>
          </p:nvSpPr>
          <p:spPr bwMode="auto">
            <a:xfrm>
              <a:off x="9277351" y="1374775"/>
              <a:ext cx="26988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Oval 795"/>
            <p:cNvSpPr>
              <a:spLocks noChangeArrowheads="1"/>
            </p:cNvSpPr>
            <p:nvPr/>
          </p:nvSpPr>
          <p:spPr bwMode="auto">
            <a:xfrm>
              <a:off x="9299576" y="1385888"/>
              <a:ext cx="12700" cy="9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96"/>
            <p:cNvSpPr>
              <a:spLocks/>
            </p:cNvSpPr>
            <p:nvPr/>
          </p:nvSpPr>
          <p:spPr bwMode="auto">
            <a:xfrm>
              <a:off x="9239251" y="1360488"/>
              <a:ext cx="104775" cy="42862"/>
            </a:xfrm>
            <a:custGeom>
              <a:avLst/>
              <a:gdLst>
                <a:gd name="T0" fmla="*/ 53 w 53"/>
                <a:gd name="T1" fmla="*/ 21 h 21"/>
                <a:gd name="T2" fmla="*/ 34 w 53"/>
                <a:gd name="T3" fmla="*/ 10 h 21"/>
                <a:gd name="T4" fmla="*/ 5 w 53"/>
                <a:gd name="T5" fmla="*/ 19 h 21"/>
                <a:gd name="T6" fmla="*/ 12 w 53"/>
                <a:gd name="T7" fmla="*/ 5 h 21"/>
                <a:gd name="T8" fmla="*/ 52 w 53"/>
                <a:gd name="T9" fmla="*/ 18 h 21"/>
                <a:gd name="T10" fmla="*/ 53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53" y="21"/>
                  </a:moveTo>
                  <a:cubicBezTo>
                    <a:pt x="53" y="21"/>
                    <a:pt x="49" y="14"/>
                    <a:pt x="34" y="10"/>
                  </a:cubicBezTo>
                  <a:cubicBezTo>
                    <a:pt x="22" y="6"/>
                    <a:pt x="6" y="11"/>
                    <a:pt x="5" y="19"/>
                  </a:cubicBezTo>
                  <a:cubicBezTo>
                    <a:pt x="1" y="16"/>
                    <a:pt x="0" y="9"/>
                    <a:pt x="12" y="5"/>
                  </a:cubicBezTo>
                  <a:cubicBezTo>
                    <a:pt x="26" y="0"/>
                    <a:pt x="42" y="3"/>
                    <a:pt x="52" y="18"/>
                  </a:cubicBezTo>
                  <a:cubicBezTo>
                    <a:pt x="52" y="19"/>
                    <a:pt x="53" y="20"/>
                    <a:pt x="53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797"/>
            <p:cNvSpPr>
              <a:spLocks/>
            </p:cNvSpPr>
            <p:nvPr/>
          </p:nvSpPr>
          <p:spPr bwMode="auto">
            <a:xfrm>
              <a:off x="9466263" y="1366838"/>
              <a:ext cx="98425" cy="46037"/>
            </a:xfrm>
            <a:custGeom>
              <a:avLst/>
              <a:gdLst>
                <a:gd name="T0" fmla="*/ 0 w 49"/>
                <a:gd name="T1" fmla="*/ 18 h 23"/>
                <a:gd name="T2" fmla="*/ 27 w 49"/>
                <a:gd name="T3" fmla="*/ 23 h 23"/>
                <a:gd name="T4" fmla="*/ 49 w 49"/>
                <a:gd name="T5" fmla="*/ 13 h 23"/>
                <a:gd name="T6" fmla="*/ 28 w 49"/>
                <a:gd name="T7" fmla="*/ 0 h 23"/>
                <a:gd name="T8" fmla="*/ 0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0" y="18"/>
                  </a:moveTo>
                  <a:cubicBezTo>
                    <a:pt x="14" y="23"/>
                    <a:pt x="19" y="23"/>
                    <a:pt x="27" y="23"/>
                  </a:cubicBezTo>
                  <a:cubicBezTo>
                    <a:pt x="39" y="23"/>
                    <a:pt x="49" y="20"/>
                    <a:pt x="49" y="13"/>
                  </a:cubicBezTo>
                  <a:cubicBezTo>
                    <a:pt x="49" y="6"/>
                    <a:pt x="39" y="0"/>
                    <a:pt x="28" y="0"/>
                  </a:cubicBezTo>
                  <a:cubicBezTo>
                    <a:pt x="16" y="0"/>
                    <a:pt x="2" y="12"/>
                    <a:pt x="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Oval 798"/>
            <p:cNvSpPr>
              <a:spLocks noChangeArrowheads="1"/>
            </p:cNvSpPr>
            <p:nvPr/>
          </p:nvSpPr>
          <p:spPr bwMode="auto">
            <a:xfrm>
              <a:off x="9498013" y="1366838"/>
              <a:ext cx="44450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Oval 799"/>
            <p:cNvSpPr>
              <a:spLocks noChangeArrowheads="1"/>
            </p:cNvSpPr>
            <p:nvPr/>
          </p:nvSpPr>
          <p:spPr bwMode="auto">
            <a:xfrm>
              <a:off x="9505951" y="1374775"/>
              <a:ext cx="28575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Oval 800"/>
            <p:cNvSpPr>
              <a:spLocks noChangeArrowheads="1"/>
            </p:cNvSpPr>
            <p:nvPr/>
          </p:nvSpPr>
          <p:spPr bwMode="auto">
            <a:xfrm>
              <a:off x="9528176" y="1382713"/>
              <a:ext cx="14288" cy="111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801"/>
            <p:cNvSpPr>
              <a:spLocks/>
            </p:cNvSpPr>
            <p:nvPr/>
          </p:nvSpPr>
          <p:spPr bwMode="auto">
            <a:xfrm>
              <a:off x="9466263" y="1360488"/>
              <a:ext cx="106363" cy="42862"/>
            </a:xfrm>
            <a:custGeom>
              <a:avLst/>
              <a:gdLst>
                <a:gd name="T0" fmla="*/ 0 w 53"/>
                <a:gd name="T1" fmla="*/ 21 h 21"/>
                <a:gd name="T2" fmla="*/ 20 w 53"/>
                <a:gd name="T3" fmla="*/ 10 h 21"/>
                <a:gd name="T4" fmla="*/ 48 w 53"/>
                <a:gd name="T5" fmla="*/ 19 h 21"/>
                <a:gd name="T6" fmla="*/ 40 w 53"/>
                <a:gd name="T7" fmla="*/ 5 h 21"/>
                <a:gd name="T8" fmla="*/ 2 w 53"/>
                <a:gd name="T9" fmla="*/ 18 h 21"/>
                <a:gd name="T10" fmla="*/ 0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0" y="21"/>
                  </a:moveTo>
                  <a:cubicBezTo>
                    <a:pt x="0" y="21"/>
                    <a:pt x="4" y="14"/>
                    <a:pt x="20" y="10"/>
                  </a:cubicBezTo>
                  <a:cubicBezTo>
                    <a:pt x="31" y="6"/>
                    <a:pt x="48" y="11"/>
                    <a:pt x="48" y="19"/>
                  </a:cubicBezTo>
                  <a:cubicBezTo>
                    <a:pt x="53" y="16"/>
                    <a:pt x="52" y="9"/>
                    <a:pt x="40" y="5"/>
                  </a:cubicBezTo>
                  <a:cubicBezTo>
                    <a:pt x="27" y="0"/>
                    <a:pt x="11" y="3"/>
                    <a:pt x="2" y="18"/>
                  </a:cubicBezTo>
                  <a:cubicBezTo>
                    <a:pt x="1" y="19"/>
                    <a:pt x="0" y="20"/>
                    <a:pt x="0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802"/>
            <p:cNvSpPr>
              <a:spLocks/>
            </p:cNvSpPr>
            <p:nvPr/>
          </p:nvSpPr>
          <p:spPr bwMode="auto">
            <a:xfrm>
              <a:off x="9358313" y="1506538"/>
              <a:ext cx="92075" cy="34925"/>
            </a:xfrm>
            <a:custGeom>
              <a:avLst/>
              <a:gdLst>
                <a:gd name="T0" fmla="*/ 32 w 46"/>
                <a:gd name="T1" fmla="*/ 10 h 17"/>
                <a:gd name="T2" fmla="*/ 14 w 46"/>
                <a:gd name="T3" fmla="*/ 10 h 17"/>
                <a:gd name="T4" fmla="*/ 1 w 46"/>
                <a:gd name="T5" fmla="*/ 0 h 17"/>
                <a:gd name="T6" fmla="*/ 0 w 46"/>
                <a:gd name="T7" fmla="*/ 6 h 17"/>
                <a:gd name="T8" fmla="*/ 18 w 46"/>
                <a:gd name="T9" fmla="*/ 17 h 17"/>
                <a:gd name="T10" fmla="*/ 28 w 46"/>
                <a:gd name="T11" fmla="*/ 17 h 17"/>
                <a:gd name="T12" fmla="*/ 46 w 46"/>
                <a:gd name="T13" fmla="*/ 6 h 17"/>
                <a:gd name="T14" fmla="*/ 45 w 46"/>
                <a:gd name="T15" fmla="*/ 0 h 17"/>
                <a:gd name="T16" fmla="*/ 32 w 46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7">
                  <a:moveTo>
                    <a:pt x="32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8" y="10"/>
                    <a:pt x="3" y="6"/>
                    <a:pt x="1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14"/>
                    <a:pt x="10" y="17"/>
                    <a:pt x="1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5" y="17"/>
                    <a:pt x="46" y="14"/>
                    <a:pt x="46" y="6"/>
                  </a:cubicBezTo>
                  <a:cubicBezTo>
                    <a:pt x="46" y="4"/>
                    <a:pt x="46" y="2"/>
                    <a:pt x="45" y="0"/>
                  </a:cubicBezTo>
                  <a:cubicBezTo>
                    <a:pt x="43" y="6"/>
                    <a:pt x="38" y="10"/>
                    <a:pt x="32" y="10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803"/>
            <p:cNvSpPr>
              <a:spLocks/>
            </p:cNvSpPr>
            <p:nvPr/>
          </p:nvSpPr>
          <p:spPr bwMode="auto">
            <a:xfrm>
              <a:off x="9124951" y="1374775"/>
              <a:ext cx="41275" cy="90487"/>
            </a:xfrm>
            <a:custGeom>
              <a:avLst/>
              <a:gdLst>
                <a:gd name="T0" fmla="*/ 0 w 21"/>
                <a:gd name="T1" fmla="*/ 8 h 45"/>
                <a:gd name="T2" fmla="*/ 7 w 21"/>
                <a:gd name="T3" fmla="*/ 1 h 45"/>
                <a:gd name="T4" fmla="*/ 19 w 21"/>
                <a:gd name="T5" fmla="*/ 25 h 45"/>
                <a:gd name="T6" fmla="*/ 19 w 21"/>
                <a:gd name="T7" fmla="*/ 42 h 45"/>
                <a:gd name="T8" fmla="*/ 8 w 21"/>
                <a:gd name="T9" fmla="*/ 11 h 45"/>
                <a:gd name="T10" fmla="*/ 0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0" y="8"/>
                  </a:moveTo>
                  <a:cubicBezTo>
                    <a:pt x="0" y="7"/>
                    <a:pt x="3" y="0"/>
                    <a:pt x="7" y="1"/>
                  </a:cubicBezTo>
                  <a:cubicBezTo>
                    <a:pt x="13" y="3"/>
                    <a:pt x="16" y="14"/>
                    <a:pt x="19" y="25"/>
                  </a:cubicBezTo>
                  <a:cubicBezTo>
                    <a:pt x="21" y="36"/>
                    <a:pt x="20" y="45"/>
                    <a:pt x="19" y="42"/>
                  </a:cubicBezTo>
                  <a:cubicBezTo>
                    <a:pt x="17" y="37"/>
                    <a:pt x="15" y="24"/>
                    <a:pt x="8" y="11"/>
                  </a:cubicBezTo>
                  <a:cubicBezTo>
                    <a:pt x="4" y="3"/>
                    <a:pt x="1" y="20"/>
                    <a:pt x="0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804"/>
            <p:cNvSpPr>
              <a:spLocks/>
            </p:cNvSpPr>
            <p:nvPr/>
          </p:nvSpPr>
          <p:spPr bwMode="auto">
            <a:xfrm>
              <a:off x="9647238" y="1374775"/>
              <a:ext cx="41275" cy="90487"/>
            </a:xfrm>
            <a:custGeom>
              <a:avLst/>
              <a:gdLst>
                <a:gd name="T0" fmla="*/ 21 w 21"/>
                <a:gd name="T1" fmla="*/ 8 h 45"/>
                <a:gd name="T2" fmla="*/ 14 w 21"/>
                <a:gd name="T3" fmla="*/ 1 h 45"/>
                <a:gd name="T4" fmla="*/ 2 w 21"/>
                <a:gd name="T5" fmla="*/ 25 h 45"/>
                <a:gd name="T6" fmla="*/ 2 w 21"/>
                <a:gd name="T7" fmla="*/ 42 h 45"/>
                <a:gd name="T8" fmla="*/ 13 w 21"/>
                <a:gd name="T9" fmla="*/ 11 h 45"/>
                <a:gd name="T10" fmla="*/ 21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21" y="8"/>
                  </a:moveTo>
                  <a:cubicBezTo>
                    <a:pt x="21" y="7"/>
                    <a:pt x="18" y="0"/>
                    <a:pt x="14" y="1"/>
                  </a:cubicBezTo>
                  <a:cubicBezTo>
                    <a:pt x="9" y="3"/>
                    <a:pt x="5" y="14"/>
                    <a:pt x="2" y="25"/>
                  </a:cubicBezTo>
                  <a:cubicBezTo>
                    <a:pt x="0" y="36"/>
                    <a:pt x="1" y="45"/>
                    <a:pt x="2" y="42"/>
                  </a:cubicBezTo>
                  <a:cubicBezTo>
                    <a:pt x="4" y="37"/>
                    <a:pt x="6" y="24"/>
                    <a:pt x="13" y="11"/>
                  </a:cubicBezTo>
                  <a:cubicBezTo>
                    <a:pt x="17" y="3"/>
                    <a:pt x="20" y="20"/>
                    <a:pt x="21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805"/>
            <p:cNvSpPr>
              <a:spLocks/>
            </p:cNvSpPr>
            <p:nvPr/>
          </p:nvSpPr>
          <p:spPr bwMode="auto">
            <a:xfrm>
              <a:off x="9148763" y="995363"/>
              <a:ext cx="531813" cy="460375"/>
            </a:xfrm>
            <a:custGeom>
              <a:avLst/>
              <a:gdLst>
                <a:gd name="T0" fmla="*/ 223 w 266"/>
                <a:gd name="T1" fmla="*/ 34 h 230"/>
                <a:gd name="T2" fmla="*/ 58 w 266"/>
                <a:gd name="T3" fmla="*/ 24 h 230"/>
                <a:gd name="T4" fmla="*/ 1 w 266"/>
                <a:gd name="T5" fmla="*/ 83 h 230"/>
                <a:gd name="T6" fmla="*/ 2 w 266"/>
                <a:gd name="T7" fmla="*/ 184 h 230"/>
                <a:gd name="T8" fmla="*/ 11 w 266"/>
                <a:gd name="T9" fmla="*/ 187 h 230"/>
                <a:gd name="T10" fmla="*/ 18 w 266"/>
                <a:gd name="T11" fmla="*/ 219 h 230"/>
                <a:gd name="T12" fmla="*/ 25 w 266"/>
                <a:gd name="T13" fmla="*/ 169 h 230"/>
                <a:gd name="T14" fmla="*/ 105 w 266"/>
                <a:gd name="T15" fmla="*/ 89 h 230"/>
                <a:gd name="T16" fmla="*/ 67 w 266"/>
                <a:gd name="T17" fmla="*/ 122 h 230"/>
                <a:gd name="T18" fmla="*/ 145 w 266"/>
                <a:gd name="T19" fmla="*/ 100 h 230"/>
                <a:gd name="T20" fmla="*/ 145 w 266"/>
                <a:gd name="T21" fmla="*/ 118 h 230"/>
                <a:gd name="T22" fmla="*/ 201 w 266"/>
                <a:gd name="T23" fmla="*/ 98 h 230"/>
                <a:gd name="T24" fmla="*/ 230 w 266"/>
                <a:gd name="T25" fmla="*/ 120 h 230"/>
                <a:gd name="T26" fmla="*/ 238 w 266"/>
                <a:gd name="T27" fmla="*/ 230 h 230"/>
                <a:gd name="T28" fmla="*/ 254 w 266"/>
                <a:gd name="T29" fmla="*/ 184 h 230"/>
                <a:gd name="T30" fmla="*/ 257 w 266"/>
                <a:gd name="T31" fmla="*/ 184 h 230"/>
                <a:gd name="T32" fmla="*/ 259 w 266"/>
                <a:gd name="T33" fmla="*/ 149 h 230"/>
                <a:gd name="T34" fmla="*/ 223 w 266"/>
                <a:gd name="T35" fmla="*/ 3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6" h="230">
                  <a:moveTo>
                    <a:pt x="223" y="34"/>
                  </a:moveTo>
                  <a:cubicBezTo>
                    <a:pt x="203" y="0"/>
                    <a:pt x="93" y="14"/>
                    <a:pt x="58" y="24"/>
                  </a:cubicBezTo>
                  <a:cubicBezTo>
                    <a:pt x="23" y="34"/>
                    <a:pt x="0" y="53"/>
                    <a:pt x="1" y="83"/>
                  </a:cubicBezTo>
                  <a:cubicBezTo>
                    <a:pt x="2" y="109"/>
                    <a:pt x="2" y="168"/>
                    <a:pt x="2" y="184"/>
                  </a:cubicBezTo>
                  <a:cubicBezTo>
                    <a:pt x="5" y="184"/>
                    <a:pt x="8" y="185"/>
                    <a:pt x="11" y="187"/>
                  </a:cubicBezTo>
                  <a:cubicBezTo>
                    <a:pt x="18" y="219"/>
                    <a:pt x="18" y="219"/>
                    <a:pt x="18" y="219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9"/>
                    <a:pt x="10" y="72"/>
                    <a:pt x="105" y="89"/>
                  </a:cubicBezTo>
                  <a:cubicBezTo>
                    <a:pt x="92" y="97"/>
                    <a:pt x="67" y="122"/>
                    <a:pt x="67" y="122"/>
                  </a:cubicBezTo>
                  <a:cubicBezTo>
                    <a:pt x="67" y="122"/>
                    <a:pt x="123" y="109"/>
                    <a:pt x="145" y="100"/>
                  </a:cubicBezTo>
                  <a:cubicBezTo>
                    <a:pt x="167" y="92"/>
                    <a:pt x="145" y="118"/>
                    <a:pt x="145" y="118"/>
                  </a:cubicBezTo>
                  <a:cubicBezTo>
                    <a:pt x="145" y="118"/>
                    <a:pt x="187" y="103"/>
                    <a:pt x="201" y="98"/>
                  </a:cubicBezTo>
                  <a:cubicBezTo>
                    <a:pt x="214" y="93"/>
                    <a:pt x="227" y="97"/>
                    <a:pt x="230" y="120"/>
                  </a:cubicBezTo>
                  <a:cubicBezTo>
                    <a:pt x="232" y="143"/>
                    <a:pt x="238" y="230"/>
                    <a:pt x="238" y="230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5" y="184"/>
                    <a:pt x="256" y="184"/>
                    <a:pt x="257" y="184"/>
                  </a:cubicBezTo>
                  <a:cubicBezTo>
                    <a:pt x="258" y="174"/>
                    <a:pt x="258" y="163"/>
                    <a:pt x="259" y="149"/>
                  </a:cubicBezTo>
                  <a:cubicBezTo>
                    <a:pt x="266" y="11"/>
                    <a:pt x="237" y="59"/>
                    <a:pt x="223" y="34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806"/>
            <p:cNvSpPr>
              <a:spLocks/>
            </p:cNvSpPr>
            <p:nvPr/>
          </p:nvSpPr>
          <p:spPr bwMode="auto">
            <a:xfrm>
              <a:off x="9340851" y="1604963"/>
              <a:ext cx="125413" cy="30162"/>
            </a:xfrm>
            <a:custGeom>
              <a:avLst/>
              <a:gdLst>
                <a:gd name="T0" fmla="*/ 0 w 63"/>
                <a:gd name="T1" fmla="*/ 0 h 15"/>
                <a:gd name="T2" fmla="*/ 12 w 63"/>
                <a:gd name="T3" fmla="*/ 15 h 15"/>
                <a:gd name="T4" fmla="*/ 52 w 63"/>
                <a:gd name="T5" fmla="*/ 15 h 15"/>
                <a:gd name="T6" fmla="*/ 63 w 63"/>
                <a:gd name="T7" fmla="*/ 0 h 15"/>
                <a:gd name="T8" fmla="*/ 0 w 6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5">
                  <a:moveTo>
                    <a:pt x="0" y="0"/>
                  </a:moveTo>
                  <a:cubicBezTo>
                    <a:pt x="1" y="5"/>
                    <a:pt x="8" y="15"/>
                    <a:pt x="1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6" y="15"/>
                    <a:pt x="62" y="5"/>
                    <a:pt x="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807"/>
            <p:cNvSpPr>
              <a:spLocks/>
            </p:cNvSpPr>
            <p:nvPr/>
          </p:nvSpPr>
          <p:spPr bwMode="auto">
            <a:xfrm>
              <a:off x="9324976" y="1589088"/>
              <a:ext cx="160338" cy="23812"/>
            </a:xfrm>
            <a:custGeom>
              <a:avLst/>
              <a:gdLst>
                <a:gd name="T0" fmla="*/ 58 w 80"/>
                <a:gd name="T1" fmla="*/ 10 h 12"/>
                <a:gd name="T2" fmla="*/ 18 w 80"/>
                <a:gd name="T3" fmla="*/ 10 h 12"/>
                <a:gd name="T4" fmla="*/ 1 w 80"/>
                <a:gd name="T5" fmla="*/ 3 h 12"/>
                <a:gd name="T6" fmla="*/ 4 w 80"/>
                <a:gd name="T7" fmla="*/ 3 h 12"/>
                <a:gd name="T8" fmla="*/ 16 w 80"/>
                <a:gd name="T9" fmla="*/ 4 h 12"/>
                <a:gd name="T10" fmla="*/ 38 w 80"/>
                <a:gd name="T11" fmla="*/ 4 h 12"/>
                <a:gd name="T12" fmla="*/ 60 w 80"/>
                <a:gd name="T13" fmla="*/ 4 h 12"/>
                <a:gd name="T14" fmla="*/ 75 w 80"/>
                <a:gd name="T15" fmla="*/ 6 h 12"/>
                <a:gd name="T16" fmla="*/ 79 w 80"/>
                <a:gd name="T17" fmla="*/ 6 h 12"/>
                <a:gd name="T18" fmla="*/ 58 w 80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12">
                  <a:moveTo>
                    <a:pt x="58" y="10"/>
                  </a:moveTo>
                  <a:cubicBezTo>
                    <a:pt x="50" y="9"/>
                    <a:pt x="22" y="10"/>
                    <a:pt x="18" y="10"/>
                  </a:cubicBezTo>
                  <a:cubicBezTo>
                    <a:pt x="7" y="10"/>
                    <a:pt x="0" y="4"/>
                    <a:pt x="1" y="3"/>
                  </a:cubicBezTo>
                  <a:cubicBezTo>
                    <a:pt x="1" y="1"/>
                    <a:pt x="3" y="1"/>
                    <a:pt x="4" y="3"/>
                  </a:cubicBezTo>
                  <a:cubicBezTo>
                    <a:pt x="5" y="5"/>
                    <a:pt x="12" y="4"/>
                    <a:pt x="16" y="4"/>
                  </a:cubicBezTo>
                  <a:cubicBezTo>
                    <a:pt x="34" y="0"/>
                    <a:pt x="30" y="4"/>
                    <a:pt x="38" y="4"/>
                  </a:cubicBezTo>
                  <a:cubicBezTo>
                    <a:pt x="47" y="4"/>
                    <a:pt x="44" y="0"/>
                    <a:pt x="60" y="4"/>
                  </a:cubicBezTo>
                  <a:cubicBezTo>
                    <a:pt x="65" y="5"/>
                    <a:pt x="73" y="7"/>
                    <a:pt x="75" y="6"/>
                  </a:cubicBezTo>
                  <a:cubicBezTo>
                    <a:pt x="77" y="5"/>
                    <a:pt x="79" y="4"/>
                    <a:pt x="79" y="6"/>
                  </a:cubicBezTo>
                  <a:cubicBezTo>
                    <a:pt x="80" y="7"/>
                    <a:pt x="72" y="12"/>
                    <a:pt x="58" y="10"/>
                  </a:cubicBezTo>
                  <a:close/>
                </a:path>
              </a:pathLst>
            </a:custGeom>
            <a:solidFill>
              <a:srgbClr val="D87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4842963" y="4058322"/>
            <a:ext cx="40786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免费赠送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:</a:t>
            </a: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2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40GB 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书籍</a:t>
            </a:r>
            <a:endParaRPr lang="en-US" altLang="zh-CN" sz="2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22609" y="290852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317834" y="671970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43" name="文本框 42"/>
          <p:cNvSpPr txBox="1"/>
          <p:nvPr/>
        </p:nvSpPr>
        <p:spPr>
          <a:xfrm>
            <a:off x="308309" y="385417"/>
            <a:ext cx="700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关注免费赠送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+40GB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视频教程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549776" y="5908840"/>
            <a:ext cx="3742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/>
                </a:solidFill>
                <a:latin typeface="+mj-ea"/>
                <a:ea typeface="+mj-ea"/>
              </a:rPr>
              <a:t>QQ: 418157732</a:t>
            </a:r>
            <a:r>
              <a:rPr lang="zh-CN" altLang="en-US" sz="2000" b="1" dirty="0" smtClean="0">
                <a:solidFill>
                  <a:schemeClr val="tx1"/>
                </a:solidFill>
                <a:latin typeface="+mj-ea"/>
                <a:ea typeface="+mj-ea"/>
              </a:rPr>
              <a:t>（备注</a:t>
            </a:r>
            <a:r>
              <a:rPr lang="en-US" altLang="zh-CN" sz="2000" b="1" dirty="0" smtClean="0">
                <a:solidFill>
                  <a:schemeClr val="tx1"/>
                </a:solidFill>
                <a:latin typeface="+mj-ea"/>
                <a:ea typeface="+mj-ea"/>
              </a:rPr>
              <a:t>51PPT</a:t>
            </a:r>
            <a:r>
              <a:rPr lang="zh-CN" altLang="en-US" sz="2000" b="1" dirty="0" smtClean="0">
                <a:solidFill>
                  <a:schemeClr val="tx1"/>
                </a:solidFill>
                <a:latin typeface="+mj-ea"/>
                <a:ea typeface="+mj-ea"/>
              </a:rPr>
              <a:t>）</a:t>
            </a:r>
            <a:endParaRPr lang="zh-CN" altLang="en-US" sz="20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5" name="qq-social-logo-of-a-penguin_49013"/>
          <p:cNvSpPr>
            <a:spLocks noChangeAspect="1"/>
          </p:cNvSpPr>
          <p:nvPr/>
        </p:nvSpPr>
        <p:spPr bwMode="auto">
          <a:xfrm>
            <a:off x="4913714" y="5846625"/>
            <a:ext cx="538136" cy="549425"/>
          </a:xfrm>
          <a:custGeom>
            <a:avLst/>
            <a:gdLst>
              <a:gd name="connsiteX0" fmla="*/ 120973 w 594062"/>
              <a:gd name="connsiteY0" fmla="*/ 518014 h 606524"/>
              <a:gd name="connsiteX1" fmla="*/ 103971 w 594062"/>
              <a:gd name="connsiteY1" fmla="*/ 521582 h 606524"/>
              <a:gd name="connsiteX2" fmla="*/ 89678 w 594062"/>
              <a:gd name="connsiteY2" fmla="*/ 529409 h 606524"/>
              <a:gd name="connsiteX3" fmla="*/ 82301 w 594062"/>
              <a:gd name="connsiteY3" fmla="*/ 537696 h 606524"/>
              <a:gd name="connsiteX4" fmla="*/ 81840 w 594062"/>
              <a:gd name="connsiteY4" fmla="*/ 543221 h 606524"/>
              <a:gd name="connsiteX5" fmla="*/ 86911 w 594062"/>
              <a:gd name="connsiteY5" fmla="*/ 543221 h 606524"/>
              <a:gd name="connsiteX6" fmla="*/ 97977 w 594062"/>
              <a:gd name="connsiteY6" fmla="*/ 541379 h 606524"/>
              <a:gd name="connsiteX7" fmla="*/ 83684 w 594062"/>
              <a:gd name="connsiteY7" fmla="*/ 554270 h 606524"/>
              <a:gd name="connsiteX8" fmla="*/ 83684 w 594062"/>
              <a:gd name="connsiteY8" fmla="*/ 575448 h 606524"/>
              <a:gd name="connsiteX9" fmla="*/ 118725 w 594062"/>
              <a:gd name="connsiteY9" fmla="*/ 592943 h 606524"/>
              <a:gd name="connsiteX10" fmla="*/ 242293 w 594062"/>
              <a:gd name="connsiteY10" fmla="*/ 592943 h 606524"/>
              <a:gd name="connsiteX11" fmla="*/ 273185 w 594062"/>
              <a:gd name="connsiteY11" fmla="*/ 579131 h 606524"/>
              <a:gd name="connsiteX12" fmla="*/ 275491 w 594062"/>
              <a:gd name="connsiteY12" fmla="*/ 574988 h 606524"/>
              <a:gd name="connsiteX13" fmla="*/ 271341 w 594062"/>
              <a:gd name="connsiteY13" fmla="*/ 573606 h 606524"/>
              <a:gd name="connsiteX14" fmla="*/ 212784 w 594062"/>
              <a:gd name="connsiteY14" fmla="*/ 560715 h 606524"/>
              <a:gd name="connsiteX15" fmla="*/ 137629 w 594062"/>
              <a:gd name="connsiteY15" fmla="*/ 524805 h 606524"/>
              <a:gd name="connsiteX16" fmla="*/ 120973 w 594062"/>
              <a:gd name="connsiteY16" fmla="*/ 518014 h 606524"/>
              <a:gd name="connsiteX17" fmla="*/ 485163 w 594062"/>
              <a:gd name="connsiteY17" fmla="*/ 514044 h 606524"/>
              <a:gd name="connsiteX18" fmla="*/ 476979 w 594062"/>
              <a:gd name="connsiteY18" fmla="*/ 518820 h 606524"/>
              <a:gd name="connsiteX19" fmla="*/ 351567 w 594062"/>
              <a:gd name="connsiteY19" fmla="*/ 575908 h 606524"/>
              <a:gd name="connsiteX20" fmla="*/ 364939 w 594062"/>
              <a:gd name="connsiteY20" fmla="*/ 584195 h 606524"/>
              <a:gd name="connsiteX21" fmla="*/ 501877 w 594062"/>
              <a:gd name="connsiteY21" fmla="*/ 587878 h 606524"/>
              <a:gd name="connsiteX22" fmla="*/ 537380 w 594062"/>
              <a:gd name="connsiteY22" fmla="*/ 562097 h 606524"/>
              <a:gd name="connsiteX23" fmla="*/ 522625 w 594062"/>
              <a:gd name="connsiteY23" fmla="*/ 539077 h 606524"/>
              <a:gd name="connsiteX24" fmla="*/ 501416 w 594062"/>
              <a:gd name="connsiteY24" fmla="*/ 539077 h 606524"/>
              <a:gd name="connsiteX25" fmla="*/ 497266 w 594062"/>
              <a:gd name="connsiteY25" fmla="*/ 537696 h 606524"/>
              <a:gd name="connsiteX26" fmla="*/ 500033 w 594062"/>
              <a:gd name="connsiteY26" fmla="*/ 534934 h 606524"/>
              <a:gd name="connsiteX27" fmla="*/ 518937 w 594062"/>
              <a:gd name="connsiteY27" fmla="*/ 530790 h 606524"/>
              <a:gd name="connsiteX28" fmla="*/ 494039 w 594062"/>
              <a:gd name="connsiteY28" fmla="*/ 516518 h 606524"/>
              <a:gd name="connsiteX29" fmla="*/ 485163 w 594062"/>
              <a:gd name="connsiteY29" fmla="*/ 514044 h 606524"/>
              <a:gd name="connsiteX30" fmla="*/ 171288 w 594062"/>
              <a:gd name="connsiteY30" fmla="*/ 348477 h 606524"/>
              <a:gd name="connsiteX31" fmla="*/ 166677 w 594062"/>
              <a:gd name="connsiteY31" fmla="*/ 350318 h 606524"/>
              <a:gd name="connsiteX32" fmla="*/ 158839 w 594062"/>
              <a:gd name="connsiteY32" fmla="*/ 409248 h 606524"/>
              <a:gd name="connsiteX33" fmla="*/ 185120 w 594062"/>
              <a:gd name="connsiteY33" fmla="*/ 443777 h 606524"/>
              <a:gd name="connsiteX34" fmla="*/ 225694 w 594062"/>
              <a:gd name="connsiteY34" fmla="*/ 445618 h 606524"/>
              <a:gd name="connsiteX35" fmla="*/ 239526 w 594062"/>
              <a:gd name="connsiteY35" fmla="*/ 431346 h 606524"/>
              <a:gd name="connsiteX36" fmla="*/ 237682 w 594062"/>
              <a:gd name="connsiteY36" fmla="*/ 378862 h 606524"/>
              <a:gd name="connsiteX37" fmla="*/ 223389 w 594062"/>
              <a:gd name="connsiteY37" fmla="*/ 368273 h 606524"/>
              <a:gd name="connsiteX38" fmla="*/ 219700 w 594062"/>
              <a:gd name="connsiteY38" fmla="*/ 378862 h 606524"/>
              <a:gd name="connsiteX39" fmla="*/ 220161 w 594062"/>
              <a:gd name="connsiteY39" fmla="*/ 397738 h 606524"/>
              <a:gd name="connsiteX40" fmla="*/ 220161 w 594062"/>
              <a:gd name="connsiteY40" fmla="*/ 412931 h 606524"/>
              <a:gd name="connsiteX41" fmla="*/ 216934 w 594062"/>
              <a:gd name="connsiteY41" fmla="*/ 405565 h 606524"/>
              <a:gd name="connsiteX42" fmla="*/ 210940 w 594062"/>
              <a:gd name="connsiteY42" fmla="*/ 368734 h 606524"/>
              <a:gd name="connsiteX43" fmla="*/ 207251 w 594062"/>
              <a:gd name="connsiteY43" fmla="*/ 362749 h 606524"/>
              <a:gd name="connsiteX44" fmla="*/ 171288 w 594062"/>
              <a:gd name="connsiteY44" fmla="*/ 348477 h 606524"/>
              <a:gd name="connsiteX45" fmla="*/ 126564 w 594062"/>
              <a:gd name="connsiteY45" fmla="*/ 325976 h 606524"/>
              <a:gd name="connsiteX46" fmla="*/ 122414 w 594062"/>
              <a:gd name="connsiteY46" fmla="*/ 330982 h 606524"/>
              <a:gd name="connsiteX47" fmla="*/ 119187 w 594062"/>
              <a:gd name="connsiteY47" fmla="*/ 337427 h 606524"/>
              <a:gd name="connsiteX48" fmla="*/ 108582 w 594062"/>
              <a:gd name="connsiteY48" fmla="*/ 434569 h 606524"/>
              <a:gd name="connsiteX49" fmla="*/ 166677 w 594062"/>
              <a:gd name="connsiteY49" fmla="*/ 521122 h 606524"/>
              <a:gd name="connsiteX50" fmla="*/ 214629 w 594062"/>
              <a:gd name="connsiteY50" fmla="*/ 548745 h 606524"/>
              <a:gd name="connsiteX51" fmla="*/ 300850 w 594062"/>
              <a:gd name="connsiteY51" fmla="*/ 568542 h 606524"/>
              <a:gd name="connsiteX52" fmla="*/ 358484 w 594062"/>
              <a:gd name="connsiteY52" fmla="*/ 568082 h 606524"/>
              <a:gd name="connsiteX53" fmla="*/ 482512 w 594062"/>
              <a:gd name="connsiteY53" fmla="*/ 490736 h 606524"/>
              <a:gd name="connsiteX54" fmla="*/ 511098 w 594062"/>
              <a:gd name="connsiteY54" fmla="*/ 417995 h 606524"/>
              <a:gd name="connsiteX55" fmla="*/ 483895 w 594062"/>
              <a:gd name="connsiteY55" fmla="*/ 330061 h 606524"/>
              <a:gd name="connsiteX56" fmla="*/ 477901 w 594062"/>
              <a:gd name="connsiteY56" fmla="*/ 328680 h 606524"/>
              <a:gd name="connsiteX57" fmla="*/ 441016 w 594062"/>
              <a:gd name="connsiteY57" fmla="*/ 349397 h 606524"/>
              <a:gd name="connsiteX58" fmla="*/ 305460 w 594062"/>
              <a:gd name="connsiteY58" fmla="*/ 380243 h 606524"/>
              <a:gd name="connsiteX59" fmla="*/ 245059 w 594062"/>
              <a:gd name="connsiteY59" fmla="*/ 372417 h 606524"/>
              <a:gd name="connsiteX60" fmla="*/ 245520 w 594062"/>
              <a:gd name="connsiteY60" fmla="*/ 383006 h 606524"/>
              <a:gd name="connsiteX61" fmla="*/ 246904 w 594062"/>
              <a:gd name="connsiteY61" fmla="*/ 432728 h 606524"/>
              <a:gd name="connsiteX62" fmla="*/ 231227 w 594062"/>
              <a:gd name="connsiteY62" fmla="*/ 454366 h 606524"/>
              <a:gd name="connsiteX63" fmla="*/ 177743 w 594062"/>
              <a:gd name="connsiteY63" fmla="*/ 450683 h 606524"/>
              <a:gd name="connsiteX64" fmla="*/ 154689 w 594062"/>
              <a:gd name="connsiteY64" fmla="*/ 421218 h 606524"/>
              <a:gd name="connsiteX65" fmla="*/ 157456 w 594062"/>
              <a:gd name="connsiteY65" fmla="*/ 346175 h 606524"/>
              <a:gd name="connsiteX66" fmla="*/ 154689 w 594062"/>
              <a:gd name="connsiteY66" fmla="*/ 340190 h 606524"/>
              <a:gd name="connsiteX67" fmla="*/ 133480 w 594062"/>
              <a:gd name="connsiteY67" fmla="*/ 328220 h 606524"/>
              <a:gd name="connsiteX68" fmla="*/ 126564 w 594062"/>
              <a:gd name="connsiteY68" fmla="*/ 325976 h 606524"/>
              <a:gd name="connsiteX69" fmla="*/ 104893 w 594062"/>
              <a:gd name="connsiteY69" fmla="*/ 216806 h 606524"/>
              <a:gd name="connsiteX70" fmla="*/ 103049 w 594062"/>
              <a:gd name="connsiteY70" fmla="*/ 217266 h 606524"/>
              <a:gd name="connsiteX71" fmla="*/ 109043 w 594062"/>
              <a:gd name="connsiteY71" fmla="*/ 257320 h 606524"/>
              <a:gd name="connsiteX72" fmla="*/ 129330 w 594062"/>
              <a:gd name="connsiteY72" fmla="*/ 292309 h 606524"/>
              <a:gd name="connsiteX73" fmla="*/ 94750 w 594062"/>
              <a:gd name="connsiteY73" fmla="*/ 239365 h 606524"/>
              <a:gd name="connsiteX74" fmla="*/ 97516 w 594062"/>
              <a:gd name="connsiteY74" fmla="*/ 290928 h 606524"/>
              <a:gd name="connsiteX75" fmla="*/ 168060 w 594062"/>
              <a:gd name="connsiteY75" fmla="*/ 340650 h 606524"/>
              <a:gd name="connsiteX76" fmla="*/ 268574 w 594062"/>
              <a:gd name="connsiteY76" fmla="*/ 369655 h 606524"/>
              <a:gd name="connsiteX77" fmla="*/ 356178 w 594062"/>
              <a:gd name="connsiteY77" fmla="*/ 368273 h 606524"/>
              <a:gd name="connsiteX78" fmla="*/ 494961 w 594062"/>
              <a:gd name="connsiteY78" fmla="*/ 311646 h 606524"/>
              <a:gd name="connsiteX79" fmla="*/ 533691 w 594062"/>
              <a:gd name="connsiteY79" fmla="*/ 257320 h 606524"/>
              <a:gd name="connsiteX80" fmla="*/ 529541 w 594062"/>
              <a:gd name="connsiteY80" fmla="*/ 223712 h 606524"/>
              <a:gd name="connsiteX81" fmla="*/ 443321 w 594062"/>
              <a:gd name="connsiteY81" fmla="*/ 320393 h 606524"/>
              <a:gd name="connsiteX82" fmla="*/ 514326 w 594062"/>
              <a:gd name="connsiteY82" fmla="*/ 236602 h 606524"/>
              <a:gd name="connsiteX83" fmla="*/ 506949 w 594062"/>
              <a:gd name="connsiteY83" fmla="*/ 243048 h 606524"/>
              <a:gd name="connsiteX84" fmla="*/ 362172 w 594062"/>
              <a:gd name="connsiteY84" fmla="*/ 307042 h 606524"/>
              <a:gd name="connsiteX85" fmla="*/ 204946 w 594062"/>
              <a:gd name="connsiteY85" fmla="*/ 289547 h 606524"/>
              <a:gd name="connsiteX86" fmla="*/ 104893 w 594062"/>
              <a:gd name="connsiteY86" fmla="*/ 216806 h 606524"/>
              <a:gd name="connsiteX87" fmla="*/ 316757 w 594062"/>
              <a:gd name="connsiteY87" fmla="*/ 207368 h 606524"/>
              <a:gd name="connsiteX88" fmla="*/ 245520 w 594062"/>
              <a:gd name="connsiteY88" fmla="*/ 215425 h 606524"/>
              <a:gd name="connsiteX89" fmla="*/ 184659 w 594062"/>
              <a:gd name="connsiteY89" fmla="*/ 240286 h 606524"/>
              <a:gd name="connsiteX90" fmla="*/ 184659 w 594062"/>
              <a:gd name="connsiteY90" fmla="*/ 254558 h 606524"/>
              <a:gd name="connsiteX91" fmla="*/ 221545 w 594062"/>
              <a:gd name="connsiteY91" fmla="*/ 266988 h 606524"/>
              <a:gd name="connsiteX92" fmla="*/ 211401 w 594062"/>
              <a:gd name="connsiteY92" fmla="*/ 250874 h 606524"/>
              <a:gd name="connsiteX93" fmla="*/ 421189 w 594062"/>
              <a:gd name="connsiteY93" fmla="*/ 248573 h 606524"/>
              <a:gd name="connsiteX94" fmla="*/ 405052 w 594062"/>
              <a:gd name="connsiteY94" fmla="*/ 266528 h 606524"/>
              <a:gd name="connsiteX95" fmla="*/ 442399 w 594062"/>
              <a:gd name="connsiteY95" fmla="*/ 254097 h 606524"/>
              <a:gd name="connsiteX96" fmla="*/ 442860 w 594062"/>
              <a:gd name="connsiteY96" fmla="*/ 238444 h 606524"/>
              <a:gd name="connsiteX97" fmla="*/ 387992 w 594062"/>
              <a:gd name="connsiteY97" fmla="*/ 215885 h 606524"/>
              <a:gd name="connsiteX98" fmla="*/ 316757 w 594062"/>
              <a:gd name="connsiteY98" fmla="*/ 207368 h 606524"/>
              <a:gd name="connsiteX99" fmla="*/ 364938 w 594062"/>
              <a:gd name="connsiteY99" fmla="*/ 124274 h 606524"/>
              <a:gd name="connsiteX100" fmla="*/ 371854 w 594062"/>
              <a:gd name="connsiteY100" fmla="*/ 149583 h 606524"/>
              <a:gd name="connsiteX101" fmla="*/ 366321 w 594062"/>
              <a:gd name="connsiteY101" fmla="*/ 144061 h 606524"/>
              <a:gd name="connsiteX102" fmla="*/ 360328 w 594062"/>
              <a:gd name="connsiteY102" fmla="*/ 134398 h 606524"/>
              <a:gd name="connsiteX103" fmla="*/ 352951 w 594062"/>
              <a:gd name="connsiteY103" fmla="*/ 144981 h 606524"/>
              <a:gd name="connsiteX104" fmla="*/ 348802 w 594062"/>
              <a:gd name="connsiteY104" fmla="*/ 149583 h 606524"/>
              <a:gd name="connsiteX105" fmla="*/ 345574 w 594062"/>
              <a:gd name="connsiteY105" fmla="*/ 143601 h 606524"/>
              <a:gd name="connsiteX106" fmla="*/ 364938 w 594062"/>
              <a:gd name="connsiteY106" fmla="*/ 124274 h 606524"/>
              <a:gd name="connsiteX107" fmla="*/ 282038 w 594062"/>
              <a:gd name="connsiteY107" fmla="*/ 119309 h 606524"/>
              <a:gd name="connsiteX108" fmla="*/ 289757 w 594062"/>
              <a:gd name="connsiteY108" fmla="*/ 124776 h 606524"/>
              <a:gd name="connsiteX109" fmla="*/ 290678 w 594062"/>
              <a:gd name="connsiteY109" fmla="*/ 154242 h 606524"/>
              <a:gd name="connsiteX110" fmla="*/ 281001 w 594062"/>
              <a:gd name="connsiteY110" fmla="*/ 161149 h 606524"/>
              <a:gd name="connsiteX111" fmla="*/ 271324 w 594062"/>
              <a:gd name="connsiteY111" fmla="*/ 153322 h 606524"/>
              <a:gd name="connsiteX112" fmla="*/ 269020 w 594062"/>
              <a:gd name="connsiteY112" fmla="*/ 140430 h 606524"/>
              <a:gd name="connsiteX113" fmla="*/ 273628 w 594062"/>
              <a:gd name="connsiteY113" fmla="*/ 123856 h 606524"/>
              <a:gd name="connsiteX114" fmla="*/ 282038 w 594062"/>
              <a:gd name="connsiteY114" fmla="*/ 119309 h 606524"/>
              <a:gd name="connsiteX115" fmla="*/ 365861 w 594062"/>
              <a:gd name="connsiteY115" fmla="*/ 85826 h 606524"/>
              <a:gd name="connsiteX116" fmla="*/ 340963 w 594062"/>
              <a:gd name="connsiteY116" fmla="*/ 102630 h 606524"/>
              <a:gd name="connsiteX117" fmla="*/ 331741 w 594062"/>
              <a:gd name="connsiteY117" fmla="*/ 139461 h 606524"/>
              <a:gd name="connsiteX118" fmla="*/ 343729 w 594062"/>
              <a:gd name="connsiteY118" fmla="*/ 182277 h 606524"/>
              <a:gd name="connsiteX119" fmla="*/ 379693 w 594062"/>
              <a:gd name="connsiteY119" fmla="*/ 190564 h 606524"/>
              <a:gd name="connsiteX120" fmla="*/ 396753 w 594062"/>
              <a:gd name="connsiteY120" fmla="*/ 166163 h 606524"/>
              <a:gd name="connsiteX121" fmla="*/ 390759 w 594062"/>
              <a:gd name="connsiteY121" fmla="*/ 102169 h 606524"/>
              <a:gd name="connsiteX122" fmla="*/ 365861 w 594062"/>
              <a:gd name="connsiteY122" fmla="*/ 85826 h 606524"/>
              <a:gd name="connsiteX123" fmla="*/ 264136 w 594062"/>
              <a:gd name="connsiteY123" fmla="*/ 85192 h 606524"/>
              <a:gd name="connsiteX124" fmla="*/ 241832 w 594062"/>
              <a:gd name="connsiteY124" fmla="*/ 98026 h 606524"/>
              <a:gd name="connsiteX125" fmla="*/ 242293 w 594062"/>
              <a:gd name="connsiteY125" fmla="*/ 182737 h 606524"/>
              <a:gd name="connsiteX126" fmla="*/ 284251 w 594062"/>
              <a:gd name="connsiteY126" fmla="*/ 184118 h 606524"/>
              <a:gd name="connsiteX127" fmla="*/ 299005 w 594062"/>
              <a:gd name="connsiteY127" fmla="*/ 141763 h 606524"/>
              <a:gd name="connsiteX128" fmla="*/ 286095 w 594062"/>
              <a:gd name="connsiteY128" fmla="*/ 97565 h 606524"/>
              <a:gd name="connsiteX129" fmla="*/ 264136 w 594062"/>
              <a:gd name="connsiteY129" fmla="*/ 85192 h 606524"/>
              <a:gd name="connsiteX130" fmla="*/ 299293 w 594062"/>
              <a:gd name="connsiteY130" fmla="*/ 251 h 606524"/>
              <a:gd name="connsiteX131" fmla="*/ 344651 w 594062"/>
              <a:gd name="connsiteY131" fmla="*/ 1805 h 606524"/>
              <a:gd name="connsiteX132" fmla="*/ 427644 w 594062"/>
              <a:gd name="connsiteY132" fmla="*/ 27126 h 606524"/>
              <a:gd name="connsiteX133" fmla="*/ 513404 w 594062"/>
              <a:gd name="connsiteY133" fmla="*/ 140381 h 606524"/>
              <a:gd name="connsiteX134" fmla="*/ 521703 w 594062"/>
              <a:gd name="connsiteY134" fmla="*/ 183197 h 606524"/>
              <a:gd name="connsiteX135" fmla="*/ 532308 w 594062"/>
              <a:gd name="connsiteY135" fmla="*/ 209900 h 606524"/>
              <a:gd name="connsiteX136" fmla="*/ 537380 w 594062"/>
              <a:gd name="connsiteY136" fmla="*/ 268369 h 606524"/>
              <a:gd name="connsiteX137" fmla="*/ 539224 w 594062"/>
              <a:gd name="connsiteY137" fmla="*/ 277117 h 606524"/>
              <a:gd name="connsiteX138" fmla="*/ 580720 w 594062"/>
              <a:gd name="connsiteY138" fmla="*/ 352620 h 606524"/>
              <a:gd name="connsiteX139" fmla="*/ 589020 w 594062"/>
              <a:gd name="connsiteY139" fmla="*/ 450222 h 606524"/>
              <a:gd name="connsiteX140" fmla="*/ 581181 w 594062"/>
              <a:gd name="connsiteY140" fmla="*/ 464494 h 606524"/>
              <a:gd name="connsiteX141" fmla="*/ 555822 w 594062"/>
              <a:gd name="connsiteY141" fmla="*/ 464955 h 606524"/>
              <a:gd name="connsiteX142" fmla="*/ 534613 w 594062"/>
              <a:gd name="connsiteY142" fmla="*/ 431346 h 606524"/>
              <a:gd name="connsiteX143" fmla="*/ 489428 w 594062"/>
              <a:gd name="connsiteY143" fmla="*/ 507771 h 606524"/>
              <a:gd name="connsiteX144" fmla="*/ 497727 w 594062"/>
              <a:gd name="connsiteY144" fmla="*/ 513296 h 606524"/>
              <a:gd name="connsiteX145" fmla="*/ 529541 w 594062"/>
              <a:gd name="connsiteY145" fmla="*/ 531711 h 606524"/>
              <a:gd name="connsiteX146" fmla="*/ 527697 w 594062"/>
              <a:gd name="connsiteY146" fmla="*/ 582814 h 606524"/>
              <a:gd name="connsiteX147" fmla="*/ 472368 w 594062"/>
              <a:gd name="connsiteY147" fmla="*/ 599848 h 606524"/>
              <a:gd name="connsiteX148" fmla="*/ 387070 w 594062"/>
              <a:gd name="connsiteY148" fmla="*/ 596626 h 606524"/>
              <a:gd name="connsiteX149" fmla="*/ 331741 w 594062"/>
              <a:gd name="connsiteY149" fmla="*/ 581433 h 606524"/>
              <a:gd name="connsiteX150" fmla="*/ 298083 w 594062"/>
              <a:gd name="connsiteY150" fmla="*/ 577289 h 606524"/>
              <a:gd name="connsiteX151" fmla="*/ 293933 w 594062"/>
              <a:gd name="connsiteY151" fmla="*/ 579591 h 606524"/>
              <a:gd name="connsiteX152" fmla="*/ 249209 w 594062"/>
              <a:gd name="connsiteY152" fmla="*/ 600309 h 606524"/>
              <a:gd name="connsiteX153" fmla="*/ 165755 w 594062"/>
              <a:gd name="connsiteY153" fmla="*/ 605373 h 606524"/>
              <a:gd name="connsiteX154" fmla="*/ 98899 w 594062"/>
              <a:gd name="connsiteY154" fmla="*/ 592022 h 606524"/>
              <a:gd name="connsiteX155" fmla="*/ 82301 w 594062"/>
              <a:gd name="connsiteY155" fmla="*/ 581893 h 606524"/>
              <a:gd name="connsiteX156" fmla="*/ 73079 w 594062"/>
              <a:gd name="connsiteY156" fmla="*/ 543681 h 606524"/>
              <a:gd name="connsiteX157" fmla="*/ 100283 w 594062"/>
              <a:gd name="connsiteY157" fmla="*/ 518360 h 606524"/>
              <a:gd name="connsiteX158" fmla="*/ 123797 w 594062"/>
              <a:gd name="connsiteY158" fmla="*/ 514677 h 606524"/>
              <a:gd name="connsiteX159" fmla="*/ 111809 w 594062"/>
              <a:gd name="connsiteY159" fmla="*/ 503167 h 606524"/>
              <a:gd name="connsiteX160" fmla="*/ 80918 w 594062"/>
              <a:gd name="connsiteY160" fmla="*/ 467717 h 606524"/>
              <a:gd name="connsiteX161" fmla="*/ 63397 w 594062"/>
              <a:gd name="connsiteY161" fmla="*/ 426743 h 606524"/>
              <a:gd name="connsiteX162" fmla="*/ 60630 w 594062"/>
              <a:gd name="connsiteY162" fmla="*/ 423520 h 606524"/>
              <a:gd name="connsiteX163" fmla="*/ 57864 w 594062"/>
              <a:gd name="connsiteY163" fmla="*/ 426743 h 606524"/>
              <a:gd name="connsiteX164" fmla="*/ 34810 w 594062"/>
              <a:gd name="connsiteY164" fmla="*/ 457589 h 606524"/>
              <a:gd name="connsiteX165" fmla="*/ 18673 w 594062"/>
              <a:gd name="connsiteY165" fmla="*/ 466336 h 606524"/>
              <a:gd name="connsiteX166" fmla="*/ 5763 w 594062"/>
              <a:gd name="connsiteY166" fmla="*/ 459430 h 606524"/>
              <a:gd name="connsiteX167" fmla="*/ 230 w 594062"/>
              <a:gd name="connsiteY167" fmla="*/ 419376 h 606524"/>
              <a:gd name="connsiteX168" fmla="*/ 32044 w 594062"/>
              <a:gd name="connsiteY168" fmla="*/ 326378 h 606524"/>
              <a:gd name="connsiteX169" fmla="*/ 79995 w 594062"/>
              <a:gd name="connsiteY169" fmla="*/ 274815 h 606524"/>
              <a:gd name="connsiteX170" fmla="*/ 83684 w 594062"/>
              <a:gd name="connsiteY170" fmla="*/ 265607 h 606524"/>
              <a:gd name="connsiteX171" fmla="*/ 88295 w 594062"/>
              <a:gd name="connsiteY171" fmla="*/ 233840 h 606524"/>
              <a:gd name="connsiteX172" fmla="*/ 96133 w 594062"/>
              <a:gd name="connsiteY172" fmla="*/ 208979 h 606524"/>
              <a:gd name="connsiteX173" fmla="*/ 102588 w 594062"/>
              <a:gd name="connsiteY173" fmla="*/ 192405 h 606524"/>
              <a:gd name="connsiteX174" fmla="*/ 105354 w 594062"/>
              <a:gd name="connsiteY174" fmla="*/ 173529 h 606524"/>
              <a:gd name="connsiteX175" fmla="*/ 140857 w 594062"/>
              <a:gd name="connsiteY175" fmla="*/ 85595 h 606524"/>
              <a:gd name="connsiteX176" fmla="*/ 254281 w 594062"/>
              <a:gd name="connsiteY176" fmla="*/ 5948 h 606524"/>
              <a:gd name="connsiteX177" fmla="*/ 299293 w 594062"/>
              <a:gd name="connsiteY177" fmla="*/ 251 h 606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</a:cxnLst>
            <a:rect l="l" t="t" r="r" b="b"/>
            <a:pathLst>
              <a:path w="594062" h="606524">
                <a:moveTo>
                  <a:pt x="120973" y="518014"/>
                </a:moveTo>
                <a:cubicBezTo>
                  <a:pt x="115498" y="517669"/>
                  <a:pt x="109965" y="519050"/>
                  <a:pt x="103971" y="521582"/>
                </a:cubicBezTo>
                <a:cubicBezTo>
                  <a:pt x="98899" y="523884"/>
                  <a:pt x="94289" y="526647"/>
                  <a:pt x="89678" y="529409"/>
                </a:cubicBezTo>
                <a:cubicBezTo>
                  <a:pt x="86450" y="531251"/>
                  <a:pt x="83684" y="534473"/>
                  <a:pt x="82301" y="537696"/>
                </a:cubicBezTo>
                <a:cubicBezTo>
                  <a:pt x="81379" y="539077"/>
                  <a:pt x="81379" y="541840"/>
                  <a:pt x="81840" y="543221"/>
                </a:cubicBezTo>
                <a:cubicBezTo>
                  <a:pt x="83223" y="545062"/>
                  <a:pt x="85067" y="543681"/>
                  <a:pt x="86911" y="543221"/>
                </a:cubicBezTo>
                <a:cubicBezTo>
                  <a:pt x="90600" y="542300"/>
                  <a:pt x="94289" y="541840"/>
                  <a:pt x="97977" y="541379"/>
                </a:cubicBezTo>
                <a:cubicBezTo>
                  <a:pt x="93367" y="545983"/>
                  <a:pt x="88295" y="549666"/>
                  <a:pt x="83684" y="554270"/>
                </a:cubicBezTo>
                <a:cubicBezTo>
                  <a:pt x="76307" y="562097"/>
                  <a:pt x="76307" y="568082"/>
                  <a:pt x="83684" y="575448"/>
                </a:cubicBezTo>
                <a:cubicBezTo>
                  <a:pt x="93367" y="585116"/>
                  <a:pt x="105815" y="589720"/>
                  <a:pt x="118725" y="592943"/>
                </a:cubicBezTo>
                <a:cubicBezTo>
                  <a:pt x="159761" y="603992"/>
                  <a:pt x="201257" y="601690"/>
                  <a:pt x="242293" y="592943"/>
                </a:cubicBezTo>
                <a:cubicBezTo>
                  <a:pt x="253359" y="590180"/>
                  <a:pt x="264424" y="587418"/>
                  <a:pt x="273185" y="579131"/>
                </a:cubicBezTo>
                <a:cubicBezTo>
                  <a:pt x="274107" y="578210"/>
                  <a:pt x="276874" y="577289"/>
                  <a:pt x="275491" y="574988"/>
                </a:cubicBezTo>
                <a:cubicBezTo>
                  <a:pt x="275029" y="573146"/>
                  <a:pt x="272724" y="574067"/>
                  <a:pt x="271341" y="573606"/>
                </a:cubicBezTo>
                <a:cubicBezTo>
                  <a:pt x="251514" y="570844"/>
                  <a:pt x="232149" y="566700"/>
                  <a:pt x="212784" y="560715"/>
                </a:cubicBezTo>
                <a:cubicBezTo>
                  <a:pt x="186042" y="552428"/>
                  <a:pt x="160222" y="541840"/>
                  <a:pt x="137629" y="524805"/>
                </a:cubicBezTo>
                <a:cubicBezTo>
                  <a:pt x="131866" y="520432"/>
                  <a:pt x="126449" y="518360"/>
                  <a:pt x="120973" y="518014"/>
                </a:cubicBezTo>
                <a:close/>
                <a:moveTo>
                  <a:pt x="485163" y="514044"/>
                </a:moveTo>
                <a:cubicBezTo>
                  <a:pt x="482627" y="514331"/>
                  <a:pt x="480207" y="515828"/>
                  <a:pt x="476979" y="518820"/>
                </a:cubicBezTo>
                <a:cubicBezTo>
                  <a:pt x="441016" y="550126"/>
                  <a:pt x="399058" y="568542"/>
                  <a:pt x="351567" y="575908"/>
                </a:cubicBezTo>
                <a:cubicBezTo>
                  <a:pt x="353873" y="582814"/>
                  <a:pt x="359867" y="582814"/>
                  <a:pt x="364939" y="584195"/>
                </a:cubicBezTo>
                <a:cubicBezTo>
                  <a:pt x="410124" y="598007"/>
                  <a:pt x="455770" y="602611"/>
                  <a:pt x="501877" y="587878"/>
                </a:cubicBezTo>
                <a:cubicBezTo>
                  <a:pt x="516170" y="583274"/>
                  <a:pt x="530925" y="577750"/>
                  <a:pt x="537380" y="562097"/>
                </a:cubicBezTo>
                <a:cubicBezTo>
                  <a:pt x="541990" y="550126"/>
                  <a:pt x="535535" y="539998"/>
                  <a:pt x="522625" y="539077"/>
                </a:cubicBezTo>
                <a:cubicBezTo>
                  <a:pt x="515248" y="539077"/>
                  <a:pt x="508332" y="539077"/>
                  <a:pt x="501416" y="539077"/>
                </a:cubicBezTo>
                <a:cubicBezTo>
                  <a:pt x="499572" y="539077"/>
                  <a:pt x="497727" y="539998"/>
                  <a:pt x="497266" y="537696"/>
                </a:cubicBezTo>
                <a:cubicBezTo>
                  <a:pt x="497266" y="536775"/>
                  <a:pt x="499111" y="535394"/>
                  <a:pt x="500033" y="534934"/>
                </a:cubicBezTo>
                <a:cubicBezTo>
                  <a:pt x="505105" y="531711"/>
                  <a:pt x="511560" y="531251"/>
                  <a:pt x="518937" y="530790"/>
                </a:cubicBezTo>
                <a:cubicBezTo>
                  <a:pt x="509715" y="523424"/>
                  <a:pt x="501877" y="520201"/>
                  <a:pt x="494039" y="516518"/>
                </a:cubicBezTo>
                <a:cubicBezTo>
                  <a:pt x="490350" y="514676"/>
                  <a:pt x="487699" y="513756"/>
                  <a:pt x="485163" y="514044"/>
                </a:cubicBezTo>
                <a:close/>
                <a:moveTo>
                  <a:pt x="171288" y="348477"/>
                </a:moveTo>
                <a:cubicBezTo>
                  <a:pt x="168521" y="347096"/>
                  <a:pt x="167599" y="347096"/>
                  <a:pt x="166677" y="350318"/>
                </a:cubicBezTo>
                <a:cubicBezTo>
                  <a:pt x="162988" y="369655"/>
                  <a:pt x="158378" y="388991"/>
                  <a:pt x="158839" y="409248"/>
                </a:cubicBezTo>
                <a:cubicBezTo>
                  <a:pt x="159300" y="430426"/>
                  <a:pt x="166216" y="439633"/>
                  <a:pt x="185120" y="443777"/>
                </a:cubicBezTo>
                <a:cubicBezTo>
                  <a:pt x="198491" y="446539"/>
                  <a:pt x="211862" y="446079"/>
                  <a:pt x="225694" y="445618"/>
                </a:cubicBezTo>
                <a:cubicBezTo>
                  <a:pt x="235377" y="445158"/>
                  <a:pt x="239526" y="440094"/>
                  <a:pt x="239526" y="431346"/>
                </a:cubicBezTo>
                <a:cubicBezTo>
                  <a:pt x="240449" y="413852"/>
                  <a:pt x="239065" y="396357"/>
                  <a:pt x="237682" y="378862"/>
                </a:cubicBezTo>
                <a:cubicBezTo>
                  <a:pt x="236760" y="371956"/>
                  <a:pt x="230305" y="367353"/>
                  <a:pt x="223389" y="368273"/>
                </a:cubicBezTo>
                <a:cubicBezTo>
                  <a:pt x="217856" y="369194"/>
                  <a:pt x="219700" y="375640"/>
                  <a:pt x="219700" y="378862"/>
                </a:cubicBezTo>
                <a:lnTo>
                  <a:pt x="220161" y="397738"/>
                </a:lnTo>
                <a:lnTo>
                  <a:pt x="220161" y="412931"/>
                </a:lnTo>
                <a:cubicBezTo>
                  <a:pt x="218778" y="409248"/>
                  <a:pt x="217856" y="407406"/>
                  <a:pt x="216934" y="405565"/>
                </a:cubicBezTo>
                <a:cubicBezTo>
                  <a:pt x="212784" y="393595"/>
                  <a:pt x="211401" y="381625"/>
                  <a:pt x="210940" y="368734"/>
                </a:cubicBezTo>
                <a:cubicBezTo>
                  <a:pt x="210479" y="365971"/>
                  <a:pt x="211401" y="363670"/>
                  <a:pt x="207251" y="362749"/>
                </a:cubicBezTo>
                <a:cubicBezTo>
                  <a:pt x="194802" y="359066"/>
                  <a:pt x="183276" y="353541"/>
                  <a:pt x="171288" y="348477"/>
                </a:cubicBezTo>
                <a:close/>
                <a:moveTo>
                  <a:pt x="126564" y="325976"/>
                </a:moveTo>
                <a:cubicBezTo>
                  <a:pt x="124835" y="326609"/>
                  <a:pt x="123567" y="328450"/>
                  <a:pt x="122414" y="330982"/>
                </a:cubicBezTo>
                <a:cubicBezTo>
                  <a:pt x="121492" y="333284"/>
                  <a:pt x="120109" y="335125"/>
                  <a:pt x="119187" y="337427"/>
                </a:cubicBezTo>
                <a:cubicBezTo>
                  <a:pt x="104893" y="368734"/>
                  <a:pt x="102127" y="401421"/>
                  <a:pt x="108582" y="434569"/>
                </a:cubicBezTo>
                <a:cubicBezTo>
                  <a:pt x="115959" y="470940"/>
                  <a:pt x="138552" y="498103"/>
                  <a:pt x="166677" y="521122"/>
                </a:cubicBezTo>
                <a:cubicBezTo>
                  <a:pt x="181431" y="533092"/>
                  <a:pt x="198030" y="541379"/>
                  <a:pt x="214629" y="548745"/>
                </a:cubicBezTo>
                <a:cubicBezTo>
                  <a:pt x="242293" y="560255"/>
                  <a:pt x="271341" y="565780"/>
                  <a:pt x="300850" y="568542"/>
                </a:cubicBezTo>
                <a:cubicBezTo>
                  <a:pt x="319753" y="570384"/>
                  <a:pt x="339119" y="572686"/>
                  <a:pt x="358484" y="568082"/>
                </a:cubicBezTo>
                <a:cubicBezTo>
                  <a:pt x="408740" y="556572"/>
                  <a:pt x="450698" y="531711"/>
                  <a:pt x="482512" y="490736"/>
                </a:cubicBezTo>
                <a:cubicBezTo>
                  <a:pt x="499111" y="469098"/>
                  <a:pt x="509715" y="445158"/>
                  <a:pt x="511098" y="417995"/>
                </a:cubicBezTo>
                <a:cubicBezTo>
                  <a:pt x="512943" y="385308"/>
                  <a:pt x="501877" y="356764"/>
                  <a:pt x="483895" y="330061"/>
                </a:cubicBezTo>
                <a:cubicBezTo>
                  <a:pt x="481590" y="326838"/>
                  <a:pt x="480668" y="326838"/>
                  <a:pt x="477901" y="328680"/>
                </a:cubicBezTo>
                <a:cubicBezTo>
                  <a:pt x="465913" y="336507"/>
                  <a:pt x="453926" y="343412"/>
                  <a:pt x="441016" y="349397"/>
                </a:cubicBezTo>
                <a:cubicBezTo>
                  <a:pt x="398136" y="369655"/>
                  <a:pt x="352951" y="381164"/>
                  <a:pt x="305460" y="380243"/>
                </a:cubicBezTo>
                <a:cubicBezTo>
                  <a:pt x="285173" y="379783"/>
                  <a:pt x="264885" y="377942"/>
                  <a:pt x="245059" y="372417"/>
                </a:cubicBezTo>
                <a:lnTo>
                  <a:pt x="245520" y="383006"/>
                </a:lnTo>
                <a:lnTo>
                  <a:pt x="246904" y="432728"/>
                </a:lnTo>
                <a:cubicBezTo>
                  <a:pt x="246904" y="443317"/>
                  <a:pt x="238604" y="452985"/>
                  <a:pt x="231227" y="454366"/>
                </a:cubicBezTo>
                <a:cubicBezTo>
                  <a:pt x="213245" y="457128"/>
                  <a:pt x="194802" y="458049"/>
                  <a:pt x="177743" y="450683"/>
                </a:cubicBezTo>
                <a:cubicBezTo>
                  <a:pt x="165294" y="445618"/>
                  <a:pt x="156072" y="435950"/>
                  <a:pt x="154689" y="421218"/>
                </a:cubicBezTo>
                <a:cubicBezTo>
                  <a:pt x="151923" y="395897"/>
                  <a:pt x="154228" y="371036"/>
                  <a:pt x="157456" y="346175"/>
                </a:cubicBezTo>
                <a:cubicBezTo>
                  <a:pt x="157917" y="342952"/>
                  <a:pt x="157456" y="341571"/>
                  <a:pt x="154689" y="340190"/>
                </a:cubicBezTo>
                <a:cubicBezTo>
                  <a:pt x="147312" y="336507"/>
                  <a:pt x="139935" y="332824"/>
                  <a:pt x="133480" y="328220"/>
                </a:cubicBezTo>
                <a:cubicBezTo>
                  <a:pt x="130483" y="325918"/>
                  <a:pt x="128293" y="325342"/>
                  <a:pt x="126564" y="325976"/>
                </a:cubicBezTo>
                <a:close/>
                <a:moveTo>
                  <a:pt x="104893" y="216806"/>
                </a:moveTo>
                <a:cubicBezTo>
                  <a:pt x="104893" y="216806"/>
                  <a:pt x="103971" y="217266"/>
                  <a:pt x="103049" y="217266"/>
                </a:cubicBezTo>
                <a:cubicBezTo>
                  <a:pt x="102588" y="231078"/>
                  <a:pt x="102127" y="244429"/>
                  <a:pt x="109043" y="257320"/>
                </a:cubicBezTo>
                <a:cubicBezTo>
                  <a:pt x="115498" y="268830"/>
                  <a:pt x="122875" y="280339"/>
                  <a:pt x="129330" y="292309"/>
                </a:cubicBezTo>
                <a:cubicBezTo>
                  <a:pt x="111348" y="278958"/>
                  <a:pt x="98438" y="262384"/>
                  <a:pt x="94750" y="239365"/>
                </a:cubicBezTo>
                <a:cubicBezTo>
                  <a:pt x="82301" y="255478"/>
                  <a:pt x="84145" y="273434"/>
                  <a:pt x="97516" y="290928"/>
                </a:cubicBezTo>
                <a:cubicBezTo>
                  <a:pt x="115959" y="314408"/>
                  <a:pt x="141318" y="328680"/>
                  <a:pt x="168060" y="340650"/>
                </a:cubicBezTo>
                <a:cubicBezTo>
                  <a:pt x="200335" y="355382"/>
                  <a:pt x="233532" y="365511"/>
                  <a:pt x="268574" y="369655"/>
                </a:cubicBezTo>
                <a:cubicBezTo>
                  <a:pt x="298083" y="373338"/>
                  <a:pt x="327131" y="373798"/>
                  <a:pt x="356178" y="368273"/>
                </a:cubicBezTo>
                <a:cubicBezTo>
                  <a:pt x="406435" y="359066"/>
                  <a:pt x="452081" y="338348"/>
                  <a:pt x="494961" y="311646"/>
                </a:cubicBezTo>
                <a:cubicBezTo>
                  <a:pt x="515248" y="299215"/>
                  <a:pt x="529080" y="281720"/>
                  <a:pt x="533691" y="257320"/>
                </a:cubicBezTo>
                <a:cubicBezTo>
                  <a:pt x="535535" y="244889"/>
                  <a:pt x="534613" y="231078"/>
                  <a:pt x="529541" y="223712"/>
                </a:cubicBezTo>
                <a:cubicBezTo>
                  <a:pt x="513404" y="266988"/>
                  <a:pt x="489428" y="303819"/>
                  <a:pt x="443321" y="320393"/>
                </a:cubicBezTo>
                <a:cubicBezTo>
                  <a:pt x="476979" y="300136"/>
                  <a:pt x="504643" y="275735"/>
                  <a:pt x="514326" y="236602"/>
                </a:cubicBezTo>
                <a:cubicBezTo>
                  <a:pt x="512021" y="238444"/>
                  <a:pt x="509254" y="240746"/>
                  <a:pt x="506949" y="243048"/>
                </a:cubicBezTo>
                <a:cubicBezTo>
                  <a:pt x="465452" y="279879"/>
                  <a:pt x="416579" y="301057"/>
                  <a:pt x="362172" y="307042"/>
                </a:cubicBezTo>
                <a:cubicBezTo>
                  <a:pt x="308688" y="313027"/>
                  <a:pt x="256125" y="307502"/>
                  <a:pt x="204946" y="289547"/>
                </a:cubicBezTo>
                <a:cubicBezTo>
                  <a:pt x="164372" y="275275"/>
                  <a:pt x="129330" y="253176"/>
                  <a:pt x="104893" y="216806"/>
                </a:cubicBezTo>
                <a:close/>
                <a:moveTo>
                  <a:pt x="316757" y="207368"/>
                </a:moveTo>
                <a:cubicBezTo>
                  <a:pt x="293011" y="207483"/>
                  <a:pt x="269266" y="210361"/>
                  <a:pt x="245520" y="215425"/>
                </a:cubicBezTo>
                <a:cubicBezTo>
                  <a:pt x="223850" y="220029"/>
                  <a:pt x="203102" y="227395"/>
                  <a:pt x="184659" y="240286"/>
                </a:cubicBezTo>
                <a:cubicBezTo>
                  <a:pt x="176360" y="245810"/>
                  <a:pt x="175898" y="249493"/>
                  <a:pt x="184659" y="254558"/>
                </a:cubicBezTo>
                <a:cubicBezTo>
                  <a:pt x="195725" y="260082"/>
                  <a:pt x="207712" y="263305"/>
                  <a:pt x="221545" y="266988"/>
                </a:cubicBezTo>
                <a:cubicBezTo>
                  <a:pt x="217395" y="261003"/>
                  <a:pt x="214629" y="255939"/>
                  <a:pt x="211401" y="250874"/>
                </a:cubicBezTo>
                <a:cubicBezTo>
                  <a:pt x="281023" y="301057"/>
                  <a:pt x="350184" y="297374"/>
                  <a:pt x="421189" y="248573"/>
                </a:cubicBezTo>
                <a:cubicBezTo>
                  <a:pt x="417040" y="257780"/>
                  <a:pt x="410585" y="261003"/>
                  <a:pt x="405052" y="266528"/>
                </a:cubicBezTo>
                <a:cubicBezTo>
                  <a:pt x="419806" y="266528"/>
                  <a:pt x="431333" y="261003"/>
                  <a:pt x="442399" y="254097"/>
                </a:cubicBezTo>
                <a:cubicBezTo>
                  <a:pt x="453003" y="247652"/>
                  <a:pt x="453003" y="245350"/>
                  <a:pt x="442860" y="238444"/>
                </a:cubicBezTo>
                <a:cubicBezTo>
                  <a:pt x="425800" y="227855"/>
                  <a:pt x="407357" y="220949"/>
                  <a:pt x="387992" y="215885"/>
                </a:cubicBezTo>
                <a:cubicBezTo>
                  <a:pt x="364247" y="209900"/>
                  <a:pt x="340502" y="207253"/>
                  <a:pt x="316757" y="207368"/>
                </a:cubicBezTo>
                <a:close/>
                <a:moveTo>
                  <a:pt x="364938" y="124274"/>
                </a:moveTo>
                <a:cubicBezTo>
                  <a:pt x="375542" y="127955"/>
                  <a:pt x="376003" y="149123"/>
                  <a:pt x="371854" y="149583"/>
                </a:cubicBezTo>
                <a:cubicBezTo>
                  <a:pt x="368627" y="150043"/>
                  <a:pt x="366782" y="146822"/>
                  <a:pt x="366321" y="144061"/>
                </a:cubicBezTo>
                <a:cubicBezTo>
                  <a:pt x="365860" y="140380"/>
                  <a:pt x="365399" y="134398"/>
                  <a:pt x="360328" y="134398"/>
                </a:cubicBezTo>
                <a:cubicBezTo>
                  <a:pt x="354795" y="134858"/>
                  <a:pt x="354334" y="140380"/>
                  <a:pt x="352951" y="144981"/>
                </a:cubicBezTo>
                <a:cubicBezTo>
                  <a:pt x="352490" y="147282"/>
                  <a:pt x="352029" y="150503"/>
                  <a:pt x="348802" y="149583"/>
                </a:cubicBezTo>
                <a:cubicBezTo>
                  <a:pt x="345574" y="149123"/>
                  <a:pt x="345574" y="145901"/>
                  <a:pt x="345574" y="143601"/>
                </a:cubicBezTo>
                <a:cubicBezTo>
                  <a:pt x="345574" y="130256"/>
                  <a:pt x="355256" y="120593"/>
                  <a:pt x="364938" y="124274"/>
                </a:cubicBezTo>
                <a:close/>
                <a:moveTo>
                  <a:pt x="282038" y="119309"/>
                </a:moveTo>
                <a:cubicBezTo>
                  <a:pt x="284918" y="119482"/>
                  <a:pt x="287683" y="121323"/>
                  <a:pt x="289757" y="124776"/>
                </a:cubicBezTo>
                <a:cubicBezTo>
                  <a:pt x="295286" y="133985"/>
                  <a:pt x="295747" y="144114"/>
                  <a:pt x="290678" y="154242"/>
                </a:cubicBezTo>
                <a:cubicBezTo>
                  <a:pt x="288835" y="157926"/>
                  <a:pt x="286070" y="161609"/>
                  <a:pt x="281001" y="161149"/>
                </a:cubicBezTo>
                <a:cubicBezTo>
                  <a:pt x="275932" y="160688"/>
                  <a:pt x="273168" y="157465"/>
                  <a:pt x="271324" y="153322"/>
                </a:cubicBezTo>
                <a:cubicBezTo>
                  <a:pt x="269481" y="149178"/>
                  <a:pt x="269020" y="145034"/>
                  <a:pt x="269020" y="140430"/>
                </a:cubicBezTo>
                <a:cubicBezTo>
                  <a:pt x="269020" y="134445"/>
                  <a:pt x="269942" y="128460"/>
                  <a:pt x="273628" y="123856"/>
                </a:cubicBezTo>
                <a:cubicBezTo>
                  <a:pt x="276163" y="120633"/>
                  <a:pt x="279158" y="119137"/>
                  <a:pt x="282038" y="119309"/>
                </a:cubicBezTo>
                <a:close/>
                <a:moveTo>
                  <a:pt x="365861" y="85826"/>
                </a:moveTo>
                <a:cubicBezTo>
                  <a:pt x="356754" y="85941"/>
                  <a:pt x="347648" y="91581"/>
                  <a:pt x="340963" y="102630"/>
                </a:cubicBezTo>
                <a:cubicBezTo>
                  <a:pt x="334047" y="114139"/>
                  <a:pt x="331280" y="126570"/>
                  <a:pt x="331741" y="139461"/>
                </a:cubicBezTo>
                <a:cubicBezTo>
                  <a:pt x="330819" y="155114"/>
                  <a:pt x="334508" y="169846"/>
                  <a:pt x="343729" y="182277"/>
                </a:cubicBezTo>
                <a:cubicBezTo>
                  <a:pt x="352951" y="194707"/>
                  <a:pt x="365861" y="197470"/>
                  <a:pt x="379693" y="190564"/>
                </a:cubicBezTo>
                <a:cubicBezTo>
                  <a:pt x="389836" y="185499"/>
                  <a:pt x="393986" y="176292"/>
                  <a:pt x="396753" y="166163"/>
                </a:cubicBezTo>
                <a:cubicBezTo>
                  <a:pt x="402747" y="144985"/>
                  <a:pt x="402285" y="121045"/>
                  <a:pt x="390759" y="102169"/>
                </a:cubicBezTo>
                <a:cubicBezTo>
                  <a:pt x="384073" y="91120"/>
                  <a:pt x="374967" y="85711"/>
                  <a:pt x="365861" y="85826"/>
                </a:cubicBezTo>
                <a:close/>
                <a:moveTo>
                  <a:pt x="264136" y="85192"/>
                </a:moveTo>
                <a:cubicBezTo>
                  <a:pt x="256240" y="85250"/>
                  <a:pt x="248287" y="89509"/>
                  <a:pt x="241832" y="98026"/>
                </a:cubicBezTo>
                <a:cubicBezTo>
                  <a:pt x="224772" y="119664"/>
                  <a:pt x="225233" y="161099"/>
                  <a:pt x="242293" y="182737"/>
                </a:cubicBezTo>
                <a:cubicBezTo>
                  <a:pt x="254281" y="197470"/>
                  <a:pt x="271341" y="198390"/>
                  <a:pt x="284251" y="184118"/>
                </a:cubicBezTo>
                <a:cubicBezTo>
                  <a:pt x="295317" y="171688"/>
                  <a:pt x="298544" y="156495"/>
                  <a:pt x="299005" y="141763"/>
                </a:cubicBezTo>
                <a:cubicBezTo>
                  <a:pt x="299005" y="124728"/>
                  <a:pt x="295778" y="110456"/>
                  <a:pt x="286095" y="97565"/>
                </a:cubicBezTo>
                <a:cubicBezTo>
                  <a:pt x="279871" y="89278"/>
                  <a:pt x="272033" y="85135"/>
                  <a:pt x="264136" y="85192"/>
                </a:cubicBezTo>
                <a:close/>
                <a:moveTo>
                  <a:pt x="299293" y="251"/>
                </a:moveTo>
                <a:cubicBezTo>
                  <a:pt x="314336" y="-382"/>
                  <a:pt x="329436" y="194"/>
                  <a:pt x="344651" y="1805"/>
                </a:cubicBezTo>
                <a:cubicBezTo>
                  <a:pt x="373699" y="5027"/>
                  <a:pt x="401824" y="12854"/>
                  <a:pt x="427644" y="27126"/>
                </a:cubicBezTo>
                <a:cubicBezTo>
                  <a:pt x="473291" y="51527"/>
                  <a:pt x="500033" y="91120"/>
                  <a:pt x="513404" y="140381"/>
                </a:cubicBezTo>
                <a:cubicBezTo>
                  <a:pt x="517092" y="154653"/>
                  <a:pt x="520781" y="168465"/>
                  <a:pt x="521703" y="183197"/>
                </a:cubicBezTo>
                <a:cubicBezTo>
                  <a:pt x="522164" y="193326"/>
                  <a:pt x="527697" y="201613"/>
                  <a:pt x="532308" y="209900"/>
                </a:cubicBezTo>
                <a:cubicBezTo>
                  <a:pt x="542912" y="228776"/>
                  <a:pt x="545679" y="248112"/>
                  <a:pt x="537380" y="268369"/>
                </a:cubicBezTo>
                <a:cubicBezTo>
                  <a:pt x="535535" y="272513"/>
                  <a:pt x="537841" y="274354"/>
                  <a:pt x="539224" y="277117"/>
                </a:cubicBezTo>
                <a:cubicBezTo>
                  <a:pt x="556284" y="300596"/>
                  <a:pt x="570116" y="325918"/>
                  <a:pt x="580720" y="352620"/>
                </a:cubicBezTo>
                <a:cubicBezTo>
                  <a:pt x="593630" y="384387"/>
                  <a:pt x="598702" y="416614"/>
                  <a:pt x="589020" y="450222"/>
                </a:cubicBezTo>
                <a:cubicBezTo>
                  <a:pt x="587175" y="455747"/>
                  <a:pt x="584870" y="460351"/>
                  <a:pt x="581181" y="464494"/>
                </a:cubicBezTo>
                <a:cubicBezTo>
                  <a:pt x="572421" y="475083"/>
                  <a:pt x="564583" y="475544"/>
                  <a:pt x="555822" y="464955"/>
                </a:cubicBezTo>
                <a:cubicBezTo>
                  <a:pt x="547523" y="454826"/>
                  <a:pt x="541068" y="443317"/>
                  <a:pt x="534613" y="431346"/>
                </a:cubicBezTo>
                <a:cubicBezTo>
                  <a:pt x="523547" y="459430"/>
                  <a:pt x="512021" y="487053"/>
                  <a:pt x="489428" y="507771"/>
                </a:cubicBezTo>
                <a:cubicBezTo>
                  <a:pt x="491733" y="510994"/>
                  <a:pt x="494961" y="511914"/>
                  <a:pt x="497727" y="513296"/>
                </a:cubicBezTo>
                <a:cubicBezTo>
                  <a:pt x="508793" y="518360"/>
                  <a:pt x="519859" y="524345"/>
                  <a:pt x="529541" y="531711"/>
                </a:cubicBezTo>
                <a:cubicBezTo>
                  <a:pt x="550290" y="546904"/>
                  <a:pt x="549367" y="569463"/>
                  <a:pt x="527697" y="582814"/>
                </a:cubicBezTo>
                <a:cubicBezTo>
                  <a:pt x="510637" y="592943"/>
                  <a:pt x="491733" y="597546"/>
                  <a:pt x="472368" y="599848"/>
                </a:cubicBezTo>
                <a:cubicBezTo>
                  <a:pt x="443782" y="603532"/>
                  <a:pt x="415657" y="601230"/>
                  <a:pt x="387070" y="596626"/>
                </a:cubicBezTo>
                <a:cubicBezTo>
                  <a:pt x="368166" y="593863"/>
                  <a:pt x="349723" y="588339"/>
                  <a:pt x="331741" y="581433"/>
                </a:cubicBezTo>
                <a:cubicBezTo>
                  <a:pt x="320676" y="577289"/>
                  <a:pt x="309149" y="580512"/>
                  <a:pt x="298083" y="577289"/>
                </a:cubicBezTo>
                <a:cubicBezTo>
                  <a:pt x="296239" y="576829"/>
                  <a:pt x="295317" y="578671"/>
                  <a:pt x="293933" y="579591"/>
                </a:cubicBezTo>
                <a:cubicBezTo>
                  <a:pt x="280101" y="588339"/>
                  <a:pt x="265346" y="595705"/>
                  <a:pt x="249209" y="600309"/>
                </a:cubicBezTo>
                <a:cubicBezTo>
                  <a:pt x="222006" y="607675"/>
                  <a:pt x="193419" y="607215"/>
                  <a:pt x="165755" y="605373"/>
                </a:cubicBezTo>
                <a:cubicBezTo>
                  <a:pt x="142701" y="603992"/>
                  <a:pt x="120109" y="600769"/>
                  <a:pt x="98899" y="592022"/>
                </a:cubicBezTo>
                <a:cubicBezTo>
                  <a:pt x="92905" y="589260"/>
                  <a:pt x="87373" y="586037"/>
                  <a:pt x="82301" y="581893"/>
                </a:cubicBezTo>
                <a:cubicBezTo>
                  <a:pt x="69391" y="571765"/>
                  <a:pt x="70313" y="557953"/>
                  <a:pt x="73079" y="543681"/>
                </a:cubicBezTo>
                <a:cubicBezTo>
                  <a:pt x="76307" y="529409"/>
                  <a:pt x="87373" y="522503"/>
                  <a:pt x="100283" y="518360"/>
                </a:cubicBezTo>
                <a:cubicBezTo>
                  <a:pt x="107660" y="515597"/>
                  <a:pt x="115498" y="514677"/>
                  <a:pt x="123797" y="514677"/>
                </a:cubicBezTo>
                <a:cubicBezTo>
                  <a:pt x="121492" y="508692"/>
                  <a:pt x="115498" y="506850"/>
                  <a:pt x="111809" y="503167"/>
                </a:cubicBezTo>
                <a:cubicBezTo>
                  <a:pt x="99822" y="492578"/>
                  <a:pt x="88756" y="481529"/>
                  <a:pt x="80918" y="467717"/>
                </a:cubicBezTo>
                <a:cubicBezTo>
                  <a:pt x="73540" y="454826"/>
                  <a:pt x="66624" y="441475"/>
                  <a:pt x="63397" y="426743"/>
                </a:cubicBezTo>
                <a:cubicBezTo>
                  <a:pt x="62936" y="425361"/>
                  <a:pt x="62936" y="423520"/>
                  <a:pt x="60630" y="423520"/>
                </a:cubicBezTo>
                <a:cubicBezTo>
                  <a:pt x="58325" y="423520"/>
                  <a:pt x="58786" y="425361"/>
                  <a:pt x="57864" y="426743"/>
                </a:cubicBezTo>
                <a:cubicBezTo>
                  <a:pt x="52792" y="439173"/>
                  <a:pt x="44954" y="448841"/>
                  <a:pt x="34810" y="457589"/>
                </a:cubicBezTo>
                <a:cubicBezTo>
                  <a:pt x="30200" y="461732"/>
                  <a:pt x="24667" y="464494"/>
                  <a:pt x="18673" y="466336"/>
                </a:cubicBezTo>
                <a:cubicBezTo>
                  <a:pt x="11296" y="468638"/>
                  <a:pt x="8068" y="465415"/>
                  <a:pt x="5763" y="459430"/>
                </a:cubicBezTo>
                <a:cubicBezTo>
                  <a:pt x="1152" y="446539"/>
                  <a:pt x="-692" y="433188"/>
                  <a:pt x="230" y="419376"/>
                </a:cubicBezTo>
                <a:cubicBezTo>
                  <a:pt x="2074" y="385308"/>
                  <a:pt x="13140" y="354462"/>
                  <a:pt x="32044" y="326378"/>
                </a:cubicBezTo>
                <a:cubicBezTo>
                  <a:pt x="45415" y="306581"/>
                  <a:pt x="61091" y="289087"/>
                  <a:pt x="79995" y="274815"/>
                </a:cubicBezTo>
                <a:cubicBezTo>
                  <a:pt x="83223" y="272513"/>
                  <a:pt x="84606" y="270211"/>
                  <a:pt x="83684" y="265607"/>
                </a:cubicBezTo>
                <a:cubicBezTo>
                  <a:pt x="81379" y="254558"/>
                  <a:pt x="82762" y="243508"/>
                  <a:pt x="88295" y="233840"/>
                </a:cubicBezTo>
                <a:cubicBezTo>
                  <a:pt x="92444" y="226014"/>
                  <a:pt x="94750" y="217727"/>
                  <a:pt x="96133" y="208979"/>
                </a:cubicBezTo>
                <a:cubicBezTo>
                  <a:pt x="97055" y="202994"/>
                  <a:pt x="99360" y="197470"/>
                  <a:pt x="102588" y="192405"/>
                </a:cubicBezTo>
                <a:cubicBezTo>
                  <a:pt x="106738" y="186881"/>
                  <a:pt x="104432" y="179975"/>
                  <a:pt x="105354" y="173529"/>
                </a:cubicBezTo>
                <a:cubicBezTo>
                  <a:pt x="109043" y="140842"/>
                  <a:pt x="122414" y="112298"/>
                  <a:pt x="140857" y="85595"/>
                </a:cubicBezTo>
                <a:cubicBezTo>
                  <a:pt x="168982" y="45542"/>
                  <a:pt x="204946" y="16537"/>
                  <a:pt x="254281" y="5948"/>
                </a:cubicBezTo>
                <a:cubicBezTo>
                  <a:pt x="269266" y="2726"/>
                  <a:pt x="284251" y="884"/>
                  <a:pt x="299293" y="25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6269840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39859" y="3244334"/>
            <a:ext cx="491423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5881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16112" y="17463"/>
            <a:ext cx="11930743" cy="6829425"/>
            <a:chOff x="914401" y="17463"/>
            <a:chExt cx="10369550" cy="6829425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914401" y="17463"/>
              <a:ext cx="10369550" cy="6829425"/>
            </a:xfrm>
            <a:custGeom>
              <a:avLst/>
              <a:gdLst>
                <a:gd name="T0" fmla="*/ 6231 w 6532"/>
                <a:gd name="T1" fmla="*/ 304 h 4302"/>
                <a:gd name="T2" fmla="*/ 6231 w 6532"/>
                <a:gd name="T3" fmla="*/ 0 h 4302"/>
                <a:gd name="T4" fmla="*/ 302 w 6532"/>
                <a:gd name="T5" fmla="*/ 0 h 4302"/>
                <a:gd name="T6" fmla="*/ 302 w 6532"/>
                <a:gd name="T7" fmla="*/ 304 h 4302"/>
                <a:gd name="T8" fmla="*/ 0 w 6532"/>
                <a:gd name="T9" fmla="*/ 304 h 4302"/>
                <a:gd name="T10" fmla="*/ 0 w 6532"/>
                <a:gd name="T11" fmla="*/ 3999 h 4302"/>
                <a:gd name="T12" fmla="*/ 302 w 6532"/>
                <a:gd name="T13" fmla="*/ 3999 h 4302"/>
                <a:gd name="T14" fmla="*/ 302 w 6532"/>
                <a:gd name="T15" fmla="*/ 4302 h 4302"/>
                <a:gd name="T16" fmla="*/ 6231 w 6532"/>
                <a:gd name="T17" fmla="*/ 4302 h 4302"/>
                <a:gd name="T18" fmla="*/ 6231 w 6532"/>
                <a:gd name="T19" fmla="*/ 3999 h 4302"/>
                <a:gd name="T20" fmla="*/ 6532 w 6532"/>
                <a:gd name="T21" fmla="*/ 3999 h 4302"/>
                <a:gd name="T22" fmla="*/ 6532 w 6532"/>
                <a:gd name="T23" fmla="*/ 304 h 4302"/>
                <a:gd name="T24" fmla="*/ 6231 w 6532"/>
                <a:gd name="T25" fmla="*/ 304 h 4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32" h="4302">
                  <a:moveTo>
                    <a:pt x="6231" y="304"/>
                  </a:moveTo>
                  <a:lnTo>
                    <a:pt x="6231" y="0"/>
                  </a:lnTo>
                  <a:lnTo>
                    <a:pt x="302" y="0"/>
                  </a:lnTo>
                  <a:lnTo>
                    <a:pt x="302" y="304"/>
                  </a:lnTo>
                  <a:lnTo>
                    <a:pt x="0" y="304"/>
                  </a:lnTo>
                  <a:lnTo>
                    <a:pt x="0" y="3999"/>
                  </a:lnTo>
                  <a:lnTo>
                    <a:pt x="302" y="3999"/>
                  </a:lnTo>
                  <a:lnTo>
                    <a:pt x="302" y="4302"/>
                  </a:lnTo>
                  <a:lnTo>
                    <a:pt x="6231" y="4302"/>
                  </a:lnTo>
                  <a:lnTo>
                    <a:pt x="6231" y="3999"/>
                  </a:lnTo>
                  <a:lnTo>
                    <a:pt x="6532" y="3999"/>
                  </a:lnTo>
                  <a:lnTo>
                    <a:pt x="6532" y="304"/>
                  </a:lnTo>
                  <a:lnTo>
                    <a:pt x="6231" y="304"/>
                  </a:lnTo>
                  <a:close/>
                </a:path>
              </a:pathLst>
            </a:cu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993776" y="85725"/>
              <a:ext cx="10207625" cy="6669088"/>
            </a:xfrm>
            <a:custGeom>
              <a:avLst/>
              <a:gdLst>
                <a:gd name="T0" fmla="*/ 6136 w 6430"/>
                <a:gd name="T1" fmla="*/ 315 h 4201"/>
                <a:gd name="T2" fmla="*/ 6136 w 6430"/>
                <a:gd name="T3" fmla="*/ 0 h 4201"/>
                <a:gd name="T4" fmla="*/ 297 w 6430"/>
                <a:gd name="T5" fmla="*/ 0 h 4201"/>
                <a:gd name="T6" fmla="*/ 297 w 6430"/>
                <a:gd name="T7" fmla="*/ 315 h 4201"/>
                <a:gd name="T8" fmla="*/ 0 w 6430"/>
                <a:gd name="T9" fmla="*/ 315 h 4201"/>
                <a:gd name="T10" fmla="*/ 0 w 6430"/>
                <a:gd name="T11" fmla="*/ 3902 h 4201"/>
                <a:gd name="T12" fmla="*/ 297 w 6430"/>
                <a:gd name="T13" fmla="*/ 3902 h 4201"/>
                <a:gd name="T14" fmla="*/ 292 w 6430"/>
                <a:gd name="T15" fmla="*/ 4201 h 4201"/>
                <a:gd name="T16" fmla="*/ 6131 w 6430"/>
                <a:gd name="T17" fmla="*/ 4201 h 4201"/>
                <a:gd name="T18" fmla="*/ 6136 w 6430"/>
                <a:gd name="T19" fmla="*/ 3902 h 4201"/>
                <a:gd name="T20" fmla="*/ 6430 w 6430"/>
                <a:gd name="T21" fmla="*/ 3902 h 4201"/>
                <a:gd name="T22" fmla="*/ 6430 w 6430"/>
                <a:gd name="T23" fmla="*/ 315 h 4201"/>
                <a:gd name="T24" fmla="*/ 6136 w 6430"/>
                <a:gd name="T25" fmla="*/ 315 h 4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30" h="4201">
                  <a:moveTo>
                    <a:pt x="6136" y="315"/>
                  </a:moveTo>
                  <a:lnTo>
                    <a:pt x="6136" y="0"/>
                  </a:lnTo>
                  <a:lnTo>
                    <a:pt x="297" y="0"/>
                  </a:lnTo>
                  <a:lnTo>
                    <a:pt x="297" y="315"/>
                  </a:lnTo>
                  <a:lnTo>
                    <a:pt x="0" y="315"/>
                  </a:lnTo>
                  <a:lnTo>
                    <a:pt x="0" y="3902"/>
                  </a:lnTo>
                  <a:lnTo>
                    <a:pt x="297" y="3902"/>
                  </a:lnTo>
                  <a:lnTo>
                    <a:pt x="292" y="4201"/>
                  </a:lnTo>
                  <a:lnTo>
                    <a:pt x="6131" y="4201"/>
                  </a:lnTo>
                  <a:lnTo>
                    <a:pt x="6136" y="3902"/>
                  </a:lnTo>
                  <a:lnTo>
                    <a:pt x="6430" y="3902"/>
                  </a:lnTo>
                  <a:lnTo>
                    <a:pt x="6430" y="315"/>
                  </a:lnTo>
                  <a:lnTo>
                    <a:pt x="6136" y="315"/>
                  </a:lnTo>
                  <a:close/>
                </a:path>
              </a:pathLst>
            </a:cu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914401" y="17463"/>
              <a:ext cx="328613" cy="328613"/>
            </a:xfrm>
            <a:prstGeom prst="rect">
              <a:avLst/>
            </a:pr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10955338" y="17463"/>
              <a:ext cx="328613" cy="328613"/>
            </a:xfrm>
            <a:prstGeom prst="rect">
              <a:avLst/>
            </a:pr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0955338" y="6511925"/>
              <a:ext cx="328613" cy="328613"/>
            </a:xfrm>
            <a:prstGeom prst="rect">
              <a:avLst/>
            </a:pr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914401" y="6511925"/>
              <a:ext cx="328613" cy="328613"/>
            </a:xfrm>
            <a:prstGeom prst="rect">
              <a:avLst/>
            </a:pr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0590163" y="90786"/>
            <a:ext cx="1190702" cy="3732555"/>
            <a:chOff x="9124951" y="185738"/>
            <a:chExt cx="1566863" cy="4911726"/>
          </a:xfrm>
        </p:grpSpPr>
        <p:sp>
          <p:nvSpPr>
            <p:cNvPr id="29" name="Freeform 27"/>
            <p:cNvSpPr>
              <a:spLocks noEditPoints="1"/>
            </p:cNvSpPr>
            <p:nvPr/>
          </p:nvSpPr>
          <p:spPr bwMode="auto">
            <a:xfrm>
              <a:off x="9207501" y="185738"/>
              <a:ext cx="1408113" cy="4911725"/>
            </a:xfrm>
            <a:custGeom>
              <a:avLst/>
              <a:gdLst>
                <a:gd name="T0" fmla="*/ 212 w 375"/>
                <a:gd name="T1" fmla="*/ 751 h 1307"/>
                <a:gd name="T2" fmla="*/ 193 w 375"/>
                <a:gd name="T3" fmla="*/ 739 h 1307"/>
                <a:gd name="T4" fmla="*/ 183 w 375"/>
                <a:gd name="T5" fmla="*/ 738 h 1307"/>
                <a:gd name="T6" fmla="*/ 162 w 375"/>
                <a:gd name="T7" fmla="*/ 750 h 1307"/>
                <a:gd name="T8" fmla="*/ 131 w 375"/>
                <a:gd name="T9" fmla="*/ 792 h 1307"/>
                <a:gd name="T10" fmla="*/ 129 w 375"/>
                <a:gd name="T11" fmla="*/ 1189 h 1307"/>
                <a:gd name="T12" fmla="*/ 142 w 375"/>
                <a:gd name="T13" fmla="*/ 1188 h 1307"/>
                <a:gd name="T14" fmla="*/ 154 w 375"/>
                <a:gd name="T15" fmla="*/ 1188 h 1307"/>
                <a:gd name="T16" fmla="*/ 166 w 375"/>
                <a:gd name="T17" fmla="*/ 1188 h 1307"/>
                <a:gd name="T18" fmla="*/ 178 w 375"/>
                <a:gd name="T19" fmla="*/ 1188 h 1307"/>
                <a:gd name="T20" fmla="*/ 176 w 375"/>
                <a:gd name="T21" fmla="*/ 1222 h 1307"/>
                <a:gd name="T22" fmla="*/ 175 w 375"/>
                <a:gd name="T23" fmla="*/ 1239 h 1307"/>
                <a:gd name="T24" fmla="*/ 157 w 375"/>
                <a:gd name="T25" fmla="*/ 1242 h 1307"/>
                <a:gd name="T26" fmla="*/ 171 w 375"/>
                <a:gd name="T27" fmla="*/ 1250 h 1307"/>
                <a:gd name="T28" fmla="*/ 170 w 375"/>
                <a:gd name="T29" fmla="*/ 1261 h 1307"/>
                <a:gd name="T30" fmla="*/ 183 w 375"/>
                <a:gd name="T31" fmla="*/ 1267 h 1307"/>
                <a:gd name="T32" fmla="*/ 199 w 375"/>
                <a:gd name="T33" fmla="*/ 1307 h 1307"/>
                <a:gd name="T34" fmla="*/ 190 w 375"/>
                <a:gd name="T35" fmla="*/ 1264 h 1307"/>
                <a:gd name="T36" fmla="*/ 203 w 375"/>
                <a:gd name="T37" fmla="*/ 1255 h 1307"/>
                <a:gd name="T38" fmla="*/ 211 w 375"/>
                <a:gd name="T39" fmla="*/ 1254 h 1307"/>
                <a:gd name="T40" fmla="*/ 212 w 375"/>
                <a:gd name="T41" fmla="*/ 1236 h 1307"/>
                <a:gd name="T42" fmla="*/ 205 w 375"/>
                <a:gd name="T43" fmla="*/ 1233 h 1307"/>
                <a:gd name="T44" fmla="*/ 190 w 375"/>
                <a:gd name="T45" fmla="*/ 1225 h 1307"/>
                <a:gd name="T46" fmla="*/ 201 w 375"/>
                <a:gd name="T47" fmla="*/ 1188 h 1307"/>
                <a:gd name="T48" fmla="*/ 214 w 375"/>
                <a:gd name="T49" fmla="*/ 1188 h 1307"/>
                <a:gd name="T50" fmla="*/ 226 w 375"/>
                <a:gd name="T51" fmla="*/ 1188 h 1307"/>
                <a:gd name="T52" fmla="*/ 239 w 375"/>
                <a:gd name="T53" fmla="*/ 1188 h 1307"/>
                <a:gd name="T54" fmla="*/ 252 w 375"/>
                <a:gd name="T55" fmla="*/ 1188 h 1307"/>
                <a:gd name="T56" fmla="*/ 167 w 375"/>
                <a:gd name="T57" fmla="*/ 1247 h 1307"/>
                <a:gd name="T58" fmla="*/ 164 w 375"/>
                <a:gd name="T59" fmla="*/ 1241 h 1307"/>
                <a:gd name="T60" fmla="*/ 167 w 375"/>
                <a:gd name="T61" fmla="*/ 1247 h 1307"/>
                <a:gd name="T62" fmla="*/ 214 w 375"/>
                <a:gd name="T63" fmla="*/ 1248 h 1307"/>
                <a:gd name="T64" fmla="*/ 174 w 375"/>
                <a:gd name="T65" fmla="*/ 1229 h 1307"/>
                <a:gd name="T66" fmla="*/ 183 w 375"/>
                <a:gd name="T67" fmla="*/ 1232 h 1307"/>
                <a:gd name="T68" fmla="*/ 183 w 375"/>
                <a:gd name="T69" fmla="*/ 1260 h 1307"/>
                <a:gd name="T70" fmla="*/ 175 w 375"/>
                <a:gd name="T71" fmla="*/ 1262 h 1307"/>
                <a:gd name="T72" fmla="*/ 183 w 375"/>
                <a:gd name="T73" fmla="*/ 1260 h 1307"/>
                <a:gd name="T74" fmla="*/ 184 w 375"/>
                <a:gd name="T75" fmla="*/ 1246 h 1307"/>
                <a:gd name="T76" fmla="*/ 186 w 375"/>
                <a:gd name="T77" fmla="*/ 1252 h 1307"/>
                <a:gd name="T78" fmla="*/ 200 w 375"/>
                <a:gd name="T79" fmla="*/ 1259 h 1307"/>
                <a:gd name="T80" fmla="*/ 199 w 375"/>
                <a:gd name="T81" fmla="*/ 1263 h 1307"/>
                <a:gd name="T82" fmla="*/ 200 w 375"/>
                <a:gd name="T83" fmla="*/ 1259 h 1307"/>
                <a:gd name="T84" fmla="*/ 198 w 375"/>
                <a:gd name="T85" fmla="*/ 1246 h 1307"/>
                <a:gd name="T86" fmla="*/ 199 w 375"/>
                <a:gd name="T87" fmla="*/ 1225 h 1307"/>
                <a:gd name="T88" fmla="*/ 191 w 375"/>
                <a:gd name="T89" fmla="*/ 1232 h 1307"/>
                <a:gd name="T90" fmla="*/ 187 w 375"/>
                <a:gd name="T91" fmla="*/ 1243 h 1307"/>
                <a:gd name="T92" fmla="*/ 207 w 375"/>
                <a:gd name="T93" fmla="*/ 768 h 1307"/>
                <a:gd name="T94" fmla="*/ 176 w 375"/>
                <a:gd name="T95" fmla="*/ 753 h 1307"/>
                <a:gd name="T96" fmla="*/ 183 w 375"/>
                <a:gd name="T97" fmla="*/ 746 h 1307"/>
                <a:gd name="T98" fmla="*/ 195 w 375"/>
                <a:gd name="T99" fmla="*/ 752 h 1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5" h="1307">
                  <a:moveTo>
                    <a:pt x="240" y="791"/>
                  </a:moveTo>
                  <a:cubicBezTo>
                    <a:pt x="240" y="768"/>
                    <a:pt x="240" y="768"/>
                    <a:pt x="240" y="768"/>
                  </a:cubicBezTo>
                  <a:cubicBezTo>
                    <a:pt x="212" y="768"/>
                    <a:pt x="212" y="768"/>
                    <a:pt x="212" y="768"/>
                  </a:cubicBezTo>
                  <a:cubicBezTo>
                    <a:pt x="212" y="751"/>
                    <a:pt x="212" y="751"/>
                    <a:pt x="212" y="751"/>
                  </a:cubicBezTo>
                  <a:cubicBezTo>
                    <a:pt x="212" y="750"/>
                    <a:pt x="211" y="750"/>
                    <a:pt x="210" y="750"/>
                  </a:cubicBezTo>
                  <a:cubicBezTo>
                    <a:pt x="200" y="750"/>
                    <a:pt x="200" y="750"/>
                    <a:pt x="200" y="750"/>
                  </a:cubicBezTo>
                  <a:cubicBezTo>
                    <a:pt x="200" y="750"/>
                    <a:pt x="200" y="750"/>
                    <a:pt x="199" y="750"/>
                  </a:cubicBezTo>
                  <a:cubicBezTo>
                    <a:pt x="198" y="746"/>
                    <a:pt x="196" y="742"/>
                    <a:pt x="193" y="739"/>
                  </a:cubicBezTo>
                  <a:cubicBezTo>
                    <a:pt x="192" y="739"/>
                    <a:pt x="191" y="738"/>
                    <a:pt x="190" y="738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88" y="0"/>
                    <a:pt x="186" y="0"/>
                    <a:pt x="183" y="0"/>
                  </a:cubicBezTo>
                  <a:cubicBezTo>
                    <a:pt x="183" y="738"/>
                    <a:pt x="183" y="738"/>
                    <a:pt x="183" y="738"/>
                  </a:cubicBezTo>
                  <a:cubicBezTo>
                    <a:pt x="179" y="739"/>
                    <a:pt x="175" y="745"/>
                    <a:pt x="174" y="750"/>
                  </a:cubicBezTo>
                  <a:cubicBezTo>
                    <a:pt x="163" y="750"/>
                    <a:pt x="163" y="750"/>
                    <a:pt x="163" y="750"/>
                  </a:cubicBezTo>
                  <a:cubicBezTo>
                    <a:pt x="163" y="750"/>
                    <a:pt x="163" y="750"/>
                    <a:pt x="163" y="750"/>
                  </a:cubicBezTo>
                  <a:cubicBezTo>
                    <a:pt x="162" y="750"/>
                    <a:pt x="162" y="750"/>
                    <a:pt x="162" y="750"/>
                  </a:cubicBezTo>
                  <a:cubicBezTo>
                    <a:pt x="161" y="750"/>
                    <a:pt x="160" y="751"/>
                    <a:pt x="160" y="751"/>
                  </a:cubicBezTo>
                  <a:cubicBezTo>
                    <a:pt x="160" y="768"/>
                    <a:pt x="160" y="768"/>
                    <a:pt x="160" y="768"/>
                  </a:cubicBezTo>
                  <a:cubicBezTo>
                    <a:pt x="131" y="768"/>
                    <a:pt x="131" y="768"/>
                    <a:pt x="131" y="768"/>
                  </a:cubicBezTo>
                  <a:cubicBezTo>
                    <a:pt x="131" y="792"/>
                    <a:pt x="131" y="792"/>
                    <a:pt x="131" y="792"/>
                  </a:cubicBezTo>
                  <a:cubicBezTo>
                    <a:pt x="55" y="813"/>
                    <a:pt x="0" y="878"/>
                    <a:pt x="0" y="954"/>
                  </a:cubicBezTo>
                  <a:cubicBezTo>
                    <a:pt x="0" y="1027"/>
                    <a:pt x="51" y="1089"/>
                    <a:pt x="123" y="1113"/>
                  </a:cubicBezTo>
                  <a:cubicBezTo>
                    <a:pt x="123" y="1189"/>
                    <a:pt x="123" y="1189"/>
                    <a:pt x="123" y="1189"/>
                  </a:cubicBezTo>
                  <a:cubicBezTo>
                    <a:pt x="129" y="1189"/>
                    <a:pt x="129" y="1189"/>
                    <a:pt x="129" y="1189"/>
                  </a:cubicBezTo>
                  <a:cubicBezTo>
                    <a:pt x="129" y="1126"/>
                    <a:pt x="129" y="1126"/>
                    <a:pt x="129" y="1126"/>
                  </a:cubicBezTo>
                  <a:cubicBezTo>
                    <a:pt x="135" y="1126"/>
                    <a:pt x="135" y="1126"/>
                    <a:pt x="135" y="1126"/>
                  </a:cubicBezTo>
                  <a:cubicBezTo>
                    <a:pt x="135" y="1188"/>
                    <a:pt x="135" y="1188"/>
                    <a:pt x="135" y="1188"/>
                  </a:cubicBezTo>
                  <a:cubicBezTo>
                    <a:pt x="142" y="1188"/>
                    <a:pt x="142" y="1188"/>
                    <a:pt x="142" y="1188"/>
                  </a:cubicBezTo>
                  <a:cubicBezTo>
                    <a:pt x="142" y="1126"/>
                    <a:pt x="142" y="1126"/>
                    <a:pt x="142" y="1126"/>
                  </a:cubicBezTo>
                  <a:cubicBezTo>
                    <a:pt x="147" y="1126"/>
                    <a:pt x="147" y="1126"/>
                    <a:pt x="147" y="1126"/>
                  </a:cubicBezTo>
                  <a:cubicBezTo>
                    <a:pt x="147" y="1188"/>
                    <a:pt x="147" y="1188"/>
                    <a:pt x="147" y="1188"/>
                  </a:cubicBezTo>
                  <a:cubicBezTo>
                    <a:pt x="154" y="1188"/>
                    <a:pt x="154" y="1188"/>
                    <a:pt x="154" y="1188"/>
                  </a:cubicBezTo>
                  <a:cubicBezTo>
                    <a:pt x="154" y="1126"/>
                    <a:pt x="154" y="1126"/>
                    <a:pt x="154" y="1126"/>
                  </a:cubicBezTo>
                  <a:cubicBezTo>
                    <a:pt x="159" y="1126"/>
                    <a:pt x="159" y="1126"/>
                    <a:pt x="159" y="1126"/>
                  </a:cubicBezTo>
                  <a:cubicBezTo>
                    <a:pt x="159" y="1188"/>
                    <a:pt x="159" y="1188"/>
                    <a:pt x="159" y="1188"/>
                  </a:cubicBezTo>
                  <a:cubicBezTo>
                    <a:pt x="166" y="1188"/>
                    <a:pt x="166" y="1188"/>
                    <a:pt x="166" y="1188"/>
                  </a:cubicBezTo>
                  <a:cubicBezTo>
                    <a:pt x="166" y="1126"/>
                    <a:pt x="166" y="1126"/>
                    <a:pt x="166" y="1126"/>
                  </a:cubicBezTo>
                  <a:cubicBezTo>
                    <a:pt x="172" y="1126"/>
                    <a:pt x="172" y="1126"/>
                    <a:pt x="172" y="1126"/>
                  </a:cubicBezTo>
                  <a:cubicBezTo>
                    <a:pt x="172" y="1188"/>
                    <a:pt x="172" y="1188"/>
                    <a:pt x="172" y="1188"/>
                  </a:cubicBezTo>
                  <a:cubicBezTo>
                    <a:pt x="178" y="1188"/>
                    <a:pt x="178" y="1188"/>
                    <a:pt x="178" y="1188"/>
                  </a:cubicBezTo>
                  <a:cubicBezTo>
                    <a:pt x="178" y="1126"/>
                    <a:pt x="178" y="1126"/>
                    <a:pt x="178" y="1126"/>
                  </a:cubicBezTo>
                  <a:cubicBezTo>
                    <a:pt x="183" y="1126"/>
                    <a:pt x="183" y="1126"/>
                    <a:pt x="183" y="1126"/>
                  </a:cubicBezTo>
                  <a:cubicBezTo>
                    <a:pt x="183" y="1225"/>
                    <a:pt x="183" y="1225"/>
                    <a:pt x="183" y="1225"/>
                  </a:cubicBezTo>
                  <a:cubicBezTo>
                    <a:pt x="182" y="1223"/>
                    <a:pt x="179" y="1222"/>
                    <a:pt x="176" y="1222"/>
                  </a:cubicBezTo>
                  <a:cubicBezTo>
                    <a:pt x="175" y="1222"/>
                    <a:pt x="173" y="1222"/>
                    <a:pt x="172" y="1223"/>
                  </a:cubicBezTo>
                  <a:cubicBezTo>
                    <a:pt x="169" y="1225"/>
                    <a:pt x="168" y="1227"/>
                    <a:pt x="168" y="1229"/>
                  </a:cubicBezTo>
                  <a:cubicBezTo>
                    <a:pt x="168" y="1233"/>
                    <a:pt x="171" y="1236"/>
                    <a:pt x="172" y="1237"/>
                  </a:cubicBezTo>
                  <a:cubicBezTo>
                    <a:pt x="175" y="1239"/>
                    <a:pt x="175" y="1239"/>
                    <a:pt x="175" y="1239"/>
                  </a:cubicBezTo>
                  <a:cubicBezTo>
                    <a:pt x="173" y="1241"/>
                    <a:pt x="173" y="1241"/>
                    <a:pt x="173" y="1241"/>
                  </a:cubicBezTo>
                  <a:cubicBezTo>
                    <a:pt x="173" y="1240"/>
                    <a:pt x="172" y="1240"/>
                    <a:pt x="172" y="1240"/>
                  </a:cubicBezTo>
                  <a:cubicBezTo>
                    <a:pt x="171" y="1239"/>
                    <a:pt x="168" y="1235"/>
                    <a:pt x="164" y="1235"/>
                  </a:cubicBezTo>
                  <a:cubicBezTo>
                    <a:pt x="162" y="1235"/>
                    <a:pt x="158" y="1236"/>
                    <a:pt x="157" y="1242"/>
                  </a:cubicBezTo>
                  <a:cubicBezTo>
                    <a:pt x="156" y="1245"/>
                    <a:pt x="156" y="1248"/>
                    <a:pt x="158" y="1250"/>
                  </a:cubicBezTo>
                  <a:cubicBezTo>
                    <a:pt x="160" y="1252"/>
                    <a:pt x="162" y="1253"/>
                    <a:pt x="165" y="1253"/>
                  </a:cubicBezTo>
                  <a:cubicBezTo>
                    <a:pt x="165" y="1253"/>
                    <a:pt x="165" y="1253"/>
                    <a:pt x="165" y="1253"/>
                  </a:cubicBezTo>
                  <a:cubicBezTo>
                    <a:pt x="167" y="1253"/>
                    <a:pt x="169" y="1252"/>
                    <a:pt x="171" y="1250"/>
                  </a:cubicBezTo>
                  <a:cubicBezTo>
                    <a:pt x="174" y="1248"/>
                    <a:pt x="174" y="1248"/>
                    <a:pt x="174" y="1248"/>
                  </a:cubicBezTo>
                  <a:cubicBezTo>
                    <a:pt x="175" y="1249"/>
                    <a:pt x="176" y="1250"/>
                    <a:pt x="178" y="1252"/>
                  </a:cubicBezTo>
                  <a:cubicBezTo>
                    <a:pt x="173" y="1256"/>
                    <a:pt x="173" y="1256"/>
                    <a:pt x="173" y="1256"/>
                  </a:cubicBezTo>
                  <a:cubicBezTo>
                    <a:pt x="172" y="1257"/>
                    <a:pt x="170" y="1258"/>
                    <a:pt x="170" y="1261"/>
                  </a:cubicBezTo>
                  <a:cubicBezTo>
                    <a:pt x="169" y="1263"/>
                    <a:pt x="170" y="1265"/>
                    <a:pt x="172" y="1267"/>
                  </a:cubicBezTo>
                  <a:cubicBezTo>
                    <a:pt x="172" y="1268"/>
                    <a:pt x="172" y="1268"/>
                    <a:pt x="172" y="1268"/>
                  </a:cubicBezTo>
                  <a:cubicBezTo>
                    <a:pt x="172" y="1268"/>
                    <a:pt x="175" y="1270"/>
                    <a:pt x="178" y="1270"/>
                  </a:cubicBezTo>
                  <a:cubicBezTo>
                    <a:pt x="179" y="1270"/>
                    <a:pt x="182" y="1269"/>
                    <a:pt x="183" y="1267"/>
                  </a:cubicBezTo>
                  <a:cubicBezTo>
                    <a:pt x="183" y="1291"/>
                    <a:pt x="183" y="1291"/>
                    <a:pt x="183" y="1291"/>
                  </a:cubicBezTo>
                  <a:cubicBezTo>
                    <a:pt x="176" y="1291"/>
                    <a:pt x="176" y="1291"/>
                    <a:pt x="176" y="1291"/>
                  </a:cubicBezTo>
                  <a:cubicBezTo>
                    <a:pt x="176" y="1307"/>
                    <a:pt x="176" y="1307"/>
                    <a:pt x="176" y="1307"/>
                  </a:cubicBezTo>
                  <a:cubicBezTo>
                    <a:pt x="199" y="1307"/>
                    <a:pt x="199" y="1307"/>
                    <a:pt x="199" y="1307"/>
                  </a:cubicBezTo>
                  <a:cubicBezTo>
                    <a:pt x="199" y="1291"/>
                    <a:pt x="199" y="1291"/>
                    <a:pt x="199" y="1291"/>
                  </a:cubicBezTo>
                  <a:cubicBezTo>
                    <a:pt x="190" y="1291"/>
                    <a:pt x="190" y="1291"/>
                    <a:pt x="190" y="1291"/>
                  </a:cubicBezTo>
                  <a:cubicBezTo>
                    <a:pt x="190" y="1264"/>
                    <a:pt x="190" y="1264"/>
                    <a:pt x="190" y="1264"/>
                  </a:cubicBezTo>
                  <a:cubicBezTo>
                    <a:pt x="190" y="1264"/>
                    <a:pt x="190" y="1264"/>
                    <a:pt x="190" y="1264"/>
                  </a:cubicBezTo>
                  <a:cubicBezTo>
                    <a:pt x="193" y="1267"/>
                    <a:pt x="196" y="1268"/>
                    <a:pt x="199" y="1268"/>
                  </a:cubicBezTo>
                  <a:cubicBezTo>
                    <a:pt x="201" y="1268"/>
                    <a:pt x="203" y="1267"/>
                    <a:pt x="204" y="1267"/>
                  </a:cubicBezTo>
                  <a:cubicBezTo>
                    <a:pt x="206" y="1265"/>
                    <a:pt x="207" y="1263"/>
                    <a:pt x="207" y="1262"/>
                  </a:cubicBezTo>
                  <a:cubicBezTo>
                    <a:pt x="207" y="1258"/>
                    <a:pt x="203" y="1255"/>
                    <a:pt x="203" y="1255"/>
                  </a:cubicBezTo>
                  <a:cubicBezTo>
                    <a:pt x="199" y="1252"/>
                    <a:pt x="199" y="1252"/>
                    <a:pt x="199" y="1252"/>
                  </a:cubicBezTo>
                  <a:cubicBezTo>
                    <a:pt x="200" y="1251"/>
                    <a:pt x="201" y="1251"/>
                    <a:pt x="202" y="1250"/>
                  </a:cubicBezTo>
                  <a:cubicBezTo>
                    <a:pt x="203" y="1251"/>
                    <a:pt x="203" y="1251"/>
                    <a:pt x="203" y="1251"/>
                  </a:cubicBezTo>
                  <a:cubicBezTo>
                    <a:pt x="206" y="1254"/>
                    <a:pt x="209" y="1254"/>
                    <a:pt x="211" y="1254"/>
                  </a:cubicBezTo>
                  <a:cubicBezTo>
                    <a:pt x="211" y="1254"/>
                    <a:pt x="211" y="1254"/>
                    <a:pt x="211" y="1254"/>
                  </a:cubicBezTo>
                  <a:cubicBezTo>
                    <a:pt x="214" y="1254"/>
                    <a:pt x="216" y="1253"/>
                    <a:pt x="218" y="1251"/>
                  </a:cubicBezTo>
                  <a:cubicBezTo>
                    <a:pt x="220" y="1248"/>
                    <a:pt x="220" y="1245"/>
                    <a:pt x="219" y="1242"/>
                  </a:cubicBezTo>
                  <a:cubicBezTo>
                    <a:pt x="218" y="1237"/>
                    <a:pt x="214" y="1236"/>
                    <a:pt x="212" y="1236"/>
                  </a:cubicBezTo>
                  <a:cubicBezTo>
                    <a:pt x="209" y="1236"/>
                    <a:pt x="206" y="1238"/>
                    <a:pt x="206" y="1239"/>
                  </a:cubicBezTo>
                  <a:cubicBezTo>
                    <a:pt x="206" y="1239"/>
                    <a:pt x="204" y="1240"/>
                    <a:pt x="202" y="1242"/>
                  </a:cubicBezTo>
                  <a:cubicBezTo>
                    <a:pt x="199" y="1239"/>
                    <a:pt x="199" y="1239"/>
                    <a:pt x="199" y="1239"/>
                  </a:cubicBezTo>
                  <a:cubicBezTo>
                    <a:pt x="205" y="1233"/>
                    <a:pt x="205" y="1233"/>
                    <a:pt x="205" y="1233"/>
                  </a:cubicBezTo>
                  <a:cubicBezTo>
                    <a:pt x="207" y="1231"/>
                    <a:pt x="209" y="1227"/>
                    <a:pt x="204" y="1223"/>
                  </a:cubicBezTo>
                  <a:cubicBezTo>
                    <a:pt x="202" y="1221"/>
                    <a:pt x="200" y="1220"/>
                    <a:pt x="199" y="1220"/>
                  </a:cubicBezTo>
                  <a:cubicBezTo>
                    <a:pt x="195" y="1220"/>
                    <a:pt x="192" y="1223"/>
                    <a:pt x="192" y="1223"/>
                  </a:cubicBezTo>
                  <a:cubicBezTo>
                    <a:pt x="190" y="1225"/>
                    <a:pt x="190" y="1225"/>
                    <a:pt x="190" y="1225"/>
                  </a:cubicBezTo>
                  <a:cubicBezTo>
                    <a:pt x="190" y="1126"/>
                    <a:pt x="190" y="1126"/>
                    <a:pt x="190" y="1126"/>
                  </a:cubicBezTo>
                  <a:cubicBezTo>
                    <a:pt x="194" y="1126"/>
                    <a:pt x="194" y="1126"/>
                    <a:pt x="194" y="1126"/>
                  </a:cubicBezTo>
                  <a:cubicBezTo>
                    <a:pt x="194" y="1188"/>
                    <a:pt x="194" y="1188"/>
                    <a:pt x="194" y="1188"/>
                  </a:cubicBezTo>
                  <a:cubicBezTo>
                    <a:pt x="201" y="1188"/>
                    <a:pt x="201" y="1188"/>
                    <a:pt x="201" y="1188"/>
                  </a:cubicBezTo>
                  <a:cubicBezTo>
                    <a:pt x="201" y="1126"/>
                    <a:pt x="201" y="1126"/>
                    <a:pt x="201" y="1126"/>
                  </a:cubicBezTo>
                  <a:cubicBezTo>
                    <a:pt x="207" y="1126"/>
                    <a:pt x="207" y="1126"/>
                    <a:pt x="207" y="1126"/>
                  </a:cubicBezTo>
                  <a:cubicBezTo>
                    <a:pt x="207" y="1188"/>
                    <a:pt x="207" y="1188"/>
                    <a:pt x="207" y="1188"/>
                  </a:cubicBezTo>
                  <a:cubicBezTo>
                    <a:pt x="214" y="1188"/>
                    <a:pt x="214" y="1188"/>
                    <a:pt x="214" y="1188"/>
                  </a:cubicBezTo>
                  <a:cubicBezTo>
                    <a:pt x="214" y="1126"/>
                    <a:pt x="214" y="1126"/>
                    <a:pt x="214" y="1126"/>
                  </a:cubicBezTo>
                  <a:cubicBezTo>
                    <a:pt x="219" y="1126"/>
                    <a:pt x="219" y="1126"/>
                    <a:pt x="219" y="1126"/>
                  </a:cubicBezTo>
                  <a:cubicBezTo>
                    <a:pt x="219" y="1188"/>
                    <a:pt x="219" y="1188"/>
                    <a:pt x="219" y="1188"/>
                  </a:cubicBezTo>
                  <a:cubicBezTo>
                    <a:pt x="226" y="1188"/>
                    <a:pt x="226" y="1188"/>
                    <a:pt x="226" y="1188"/>
                  </a:cubicBezTo>
                  <a:cubicBezTo>
                    <a:pt x="226" y="1126"/>
                    <a:pt x="226" y="1126"/>
                    <a:pt x="226" y="1126"/>
                  </a:cubicBezTo>
                  <a:cubicBezTo>
                    <a:pt x="232" y="1126"/>
                    <a:pt x="232" y="1126"/>
                    <a:pt x="232" y="1126"/>
                  </a:cubicBezTo>
                  <a:cubicBezTo>
                    <a:pt x="232" y="1188"/>
                    <a:pt x="232" y="1188"/>
                    <a:pt x="232" y="1188"/>
                  </a:cubicBezTo>
                  <a:cubicBezTo>
                    <a:pt x="239" y="1188"/>
                    <a:pt x="239" y="1188"/>
                    <a:pt x="239" y="1188"/>
                  </a:cubicBezTo>
                  <a:cubicBezTo>
                    <a:pt x="239" y="1126"/>
                    <a:pt x="239" y="1126"/>
                    <a:pt x="239" y="1126"/>
                  </a:cubicBezTo>
                  <a:cubicBezTo>
                    <a:pt x="245" y="1126"/>
                    <a:pt x="245" y="1126"/>
                    <a:pt x="245" y="1126"/>
                  </a:cubicBezTo>
                  <a:cubicBezTo>
                    <a:pt x="245" y="1188"/>
                    <a:pt x="245" y="1188"/>
                    <a:pt x="245" y="1188"/>
                  </a:cubicBezTo>
                  <a:cubicBezTo>
                    <a:pt x="252" y="1188"/>
                    <a:pt x="252" y="1188"/>
                    <a:pt x="252" y="1188"/>
                  </a:cubicBezTo>
                  <a:cubicBezTo>
                    <a:pt x="252" y="1113"/>
                    <a:pt x="252" y="1113"/>
                    <a:pt x="252" y="1113"/>
                  </a:cubicBezTo>
                  <a:cubicBezTo>
                    <a:pt x="323" y="1089"/>
                    <a:pt x="375" y="1027"/>
                    <a:pt x="375" y="954"/>
                  </a:cubicBezTo>
                  <a:cubicBezTo>
                    <a:pt x="375" y="876"/>
                    <a:pt x="318" y="811"/>
                    <a:pt x="240" y="791"/>
                  </a:cubicBezTo>
                  <a:close/>
                  <a:moveTo>
                    <a:pt x="167" y="1247"/>
                  </a:moveTo>
                  <a:cubicBezTo>
                    <a:pt x="166" y="1247"/>
                    <a:pt x="166" y="1248"/>
                    <a:pt x="165" y="1248"/>
                  </a:cubicBezTo>
                  <a:cubicBezTo>
                    <a:pt x="164" y="1248"/>
                    <a:pt x="163" y="1247"/>
                    <a:pt x="162" y="1247"/>
                  </a:cubicBezTo>
                  <a:cubicBezTo>
                    <a:pt x="162" y="1246"/>
                    <a:pt x="162" y="1245"/>
                    <a:pt x="162" y="1243"/>
                  </a:cubicBezTo>
                  <a:cubicBezTo>
                    <a:pt x="162" y="1242"/>
                    <a:pt x="163" y="1241"/>
                    <a:pt x="164" y="1241"/>
                  </a:cubicBezTo>
                  <a:cubicBezTo>
                    <a:pt x="165" y="1241"/>
                    <a:pt x="167" y="1242"/>
                    <a:pt x="168" y="1243"/>
                  </a:cubicBezTo>
                  <a:cubicBezTo>
                    <a:pt x="168" y="1243"/>
                    <a:pt x="168" y="1243"/>
                    <a:pt x="168" y="1243"/>
                  </a:cubicBezTo>
                  <a:cubicBezTo>
                    <a:pt x="168" y="1243"/>
                    <a:pt x="169" y="1244"/>
                    <a:pt x="169" y="1244"/>
                  </a:cubicBezTo>
                  <a:lnTo>
                    <a:pt x="167" y="1247"/>
                  </a:lnTo>
                  <a:close/>
                  <a:moveTo>
                    <a:pt x="210" y="1242"/>
                  </a:moveTo>
                  <a:cubicBezTo>
                    <a:pt x="210" y="1242"/>
                    <a:pt x="212" y="1241"/>
                    <a:pt x="212" y="1241"/>
                  </a:cubicBezTo>
                  <a:cubicBezTo>
                    <a:pt x="213" y="1241"/>
                    <a:pt x="214" y="1243"/>
                    <a:pt x="214" y="1244"/>
                  </a:cubicBezTo>
                  <a:cubicBezTo>
                    <a:pt x="215" y="1245"/>
                    <a:pt x="214" y="1247"/>
                    <a:pt x="214" y="1248"/>
                  </a:cubicBezTo>
                  <a:cubicBezTo>
                    <a:pt x="212" y="1250"/>
                    <a:pt x="209" y="1249"/>
                    <a:pt x="207" y="1247"/>
                  </a:cubicBezTo>
                  <a:cubicBezTo>
                    <a:pt x="206" y="1246"/>
                    <a:pt x="206" y="1246"/>
                    <a:pt x="206" y="1246"/>
                  </a:cubicBezTo>
                  <a:cubicBezTo>
                    <a:pt x="208" y="1244"/>
                    <a:pt x="210" y="1242"/>
                    <a:pt x="210" y="1242"/>
                  </a:cubicBezTo>
                  <a:close/>
                  <a:moveTo>
                    <a:pt x="174" y="1229"/>
                  </a:moveTo>
                  <a:cubicBezTo>
                    <a:pt x="174" y="1229"/>
                    <a:pt x="174" y="1228"/>
                    <a:pt x="175" y="1227"/>
                  </a:cubicBezTo>
                  <a:cubicBezTo>
                    <a:pt x="175" y="1227"/>
                    <a:pt x="176" y="1227"/>
                    <a:pt x="176" y="1227"/>
                  </a:cubicBezTo>
                  <a:cubicBezTo>
                    <a:pt x="178" y="1227"/>
                    <a:pt x="180" y="1229"/>
                    <a:pt x="181" y="1230"/>
                  </a:cubicBezTo>
                  <a:cubicBezTo>
                    <a:pt x="183" y="1232"/>
                    <a:pt x="183" y="1232"/>
                    <a:pt x="183" y="1232"/>
                  </a:cubicBezTo>
                  <a:cubicBezTo>
                    <a:pt x="179" y="1236"/>
                    <a:pt x="179" y="1236"/>
                    <a:pt x="179" y="1236"/>
                  </a:cubicBezTo>
                  <a:cubicBezTo>
                    <a:pt x="176" y="1233"/>
                    <a:pt x="176" y="1233"/>
                    <a:pt x="176" y="1233"/>
                  </a:cubicBezTo>
                  <a:cubicBezTo>
                    <a:pt x="175" y="1233"/>
                    <a:pt x="174" y="1231"/>
                    <a:pt x="174" y="1229"/>
                  </a:cubicBezTo>
                  <a:close/>
                  <a:moveTo>
                    <a:pt x="183" y="1260"/>
                  </a:moveTo>
                  <a:cubicBezTo>
                    <a:pt x="181" y="1262"/>
                    <a:pt x="180" y="1263"/>
                    <a:pt x="179" y="1264"/>
                  </a:cubicBezTo>
                  <a:cubicBezTo>
                    <a:pt x="178" y="1265"/>
                    <a:pt x="178" y="1265"/>
                    <a:pt x="178" y="1265"/>
                  </a:cubicBezTo>
                  <a:cubicBezTo>
                    <a:pt x="177" y="1265"/>
                    <a:pt x="176" y="1264"/>
                    <a:pt x="176" y="1264"/>
                  </a:cubicBezTo>
                  <a:cubicBezTo>
                    <a:pt x="175" y="1263"/>
                    <a:pt x="175" y="1262"/>
                    <a:pt x="175" y="1262"/>
                  </a:cubicBezTo>
                  <a:cubicBezTo>
                    <a:pt x="175" y="1261"/>
                    <a:pt x="176" y="1260"/>
                    <a:pt x="177" y="1260"/>
                  </a:cubicBezTo>
                  <a:cubicBezTo>
                    <a:pt x="182" y="1255"/>
                    <a:pt x="182" y="1255"/>
                    <a:pt x="182" y="1255"/>
                  </a:cubicBezTo>
                  <a:cubicBezTo>
                    <a:pt x="182" y="1256"/>
                    <a:pt x="183" y="1256"/>
                    <a:pt x="183" y="1257"/>
                  </a:cubicBezTo>
                  <a:lnTo>
                    <a:pt x="183" y="1260"/>
                  </a:lnTo>
                  <a:close/>
                  <a:moveTo>
                    <a:pt x="182" y="1248"/>
                  </a:moveTo>
                  <a:cubicBezTo>
                    <a:pt x="180" y="1247"/>
                    <a:pt x="179" y="1245"/>
                    <a:pt x="177" y="1244"/>
                  </a:cubicBezTo>
                  <a:cubicBezTo>
                    <a:pt x="179" y="1243"/>
                    <a:pt x="179" y="1243"/>
                    <a:pt x="179" y="1243"/>
                  </a:cubicBezTo>
                  <a:cubicBezTo>
                    <a:pt x="184" y="1246"/>
                    <a:pt x="184" y="1246"/>
                    <a:pt x="184" y="1246"/>
                  </a:cubicBezTo>
                  <a:lnTo>
                    <a:pt x="182" y="1248"/>
                  </a:lnTo>
                  <a:close/>
                  <a:moveTo>
                    <a:pt x="190" y="1253"/>
                  </a:moveTo>
                  <a:cubicBezTo>
                    <a:pt x="190" y="1252"/>
                    <a:pt x="190" y="1252"/>
                    <a:pt x="190" y="1252"/>
                  </a:cubicBezTo>
                  <a:cubicBezTo>
                    <a:pt x="186" y="1252"/>
                    <a:pt x="186" y="1252"/>
                    <a:pt x="186" y="1252"/>
                  </a:cubicBezTo>
                  <a:cubicBezTo>
                    <a:pt x="188" y="1250"/>
                    <a:pt x="188" y="1250"/>
                    <a:pt x="188" y="1250"/>
                  </a:cubicBezTo>
                  <a:cubicBezTo>
                    <a:pt x="191" y="1252"/>
                    <a:pt x="191" y="1252"/>
                    <a:pt x="191" y="1252"/>
                  </a:cubicBezTo>
                  <a:cubicBezTo>
                    <a:pt x="191" y="1253"/>
                    <a:pt x="190" y="1253"/>
                    <a:pt x="190" y="1253"/>
                  </a:cubicBezTo>
                  <a:close/>
                  <a:moveTo>
                    <a:pt x="200" y="1259"/>
                  </a:moveTo>
                  <a:cubicBezTo>
                    <a:pt x="200" y="1260"/>
                    <a:pt x="201" y="1261"/>
                    <a:pt x="201" y="1262"/>
                  </a:cubicBezTo>
                  <a:cubicBezTo>
                    <a:pt x="201" y="1262"/>
                    <a:pt x="201" y="1262"/>
                    <a:pt x="200" y="1262"/>
                  </a:cubicBezTo>
                  <a:cubicBezTo>
                    <a:pt x="200" y="1263"/>
                    <a:pt x="200" y="1263"/>
                    <a:pt x="200" y="1263"/>
                  </a:cubicBezTo>
                  <a:cubicBezTo>
                    <a:pt x="200" y="1263"/>
                    <a:pt x="199" y="1263"/>
                    <a:pt x="199" y="1263"/>
                  </a:cubicBezTo>
                  <a:cubicBezTo>
                    <a:pt x="198" y="1263"/>
                    <a:pt x="196" y="1262"/>
                    <a:pt x="195" y="1261"/>
                  </a:cubicBezTo>
                  <a:cubicBezTo>
                    <a:pt x="194" y="1260"/>
                    <a:pt x="193" y="1259"/>
                    <a:pt x="193" y="1258"/>
                  </a:cubicBezTo>
                  <a:cubicBezTo>
                    <a:pt x="193" y="1258"/>
                    <a:pt x="194" y="1257"/>
                    <a:pt x="195" y="1256"/>
                  </a:cubicBezTo>
                  <a:lnTo>
                    <a:pt x="200" y="1259"/>
                  </a:lnTo>
                  <a:close/>
                  <a:moveTo>
                    <a:pt x="192" y="1246"/>
                  </a:moveTo>
                  <a:cubicBezTo>
                    <a:pt x="195" y="1243"/>
                    <a:pt x="195" y="1243"/>
                    <a:pt x="195" y="1243"/>
                  </a:cubicBezTo>
                  <a:cubicBezTo>
                    <a:pt x="198" y="1246"/>
                    <a:pt x="198" y="1246"/>
                    <a:pt x="198" y="1246"/>
                  </a:cubicBezTo>
                  <a:cubicBezTo>
                    <a:pt x="198" y="1246"/>
                    <a:pt x="198" y="1246"/>
                    <a:pt x="198" y="1246"/>
                  </a:cubicBezTo>
                  <a:cubicBezTo>
                    <a:pt x="197" y="1247"/>
                    <a:pt x="196" y="1248"/>
                    <a:pt x="195" y="1249"/>
                  </a:cubicBezTo>
                  <a:lnTo>
                    <a:pt x="192" y="1246"/>
                  </a:lnTo>
                  <a:close/>
                  <a:moveTo>
                    <a:pt x="196" y="1227"/>
                  </a:moveTo>
                  <a:cubicBezTo>
                    <a:pt x="197" y="1226"/>
                    <a:pt x="198" y="1225"/>
                    <a:pt x="199" y="1225"/>
                  </a:cubicBezTo>
                  <a:cubicBezTo>
                    <a:pt x="199" y="1225"/>
                    <a:pt x="200" y="1225"/>
                    <a:pt x="200" y="1226"/>
                  </a:cubicBezTo>
                  <a:cubicBezTo>
                    <a:pt x="202" y="1228"/>
                    <a:pt x="202" y="1229"/>
                    <a:pt x="201" y="1230"/>
                  </a:cubicBezTo>
                  <a:cubicBezTo>
                    <a:pt x="195" y="1236"/>
                    <a:pt x="195" y="1236"/>
                    <a:pt x="195" y="1236"/>
                  </a:cubicBezTo>
                  <a:cubicBezTo>
                    <a:pt x="191" y="1232"/>
                    <a:pt x="191" y="1232"/>
                    <a:pt x="191" y="1232"/>
                  </a:cubicBezTo>
                  <a:cubicBezTo>
                    <a:pt x="191" y="1232"/>
                    <a:pt x="191" y="1232"/>
                    <a:pt x="191" y="1232"/>
                  </a:cubicBezTo>
                  <a:lnTo>
                    <a:pt x="196" y="1227"/>
                  </a:lnTo>
                  <a:close/>
                  <a:moveTo>
                    <a:pt x="191" y="1239"/>
                  </a:moveTo>
                  <a:cubicBezTo>
                    <a:pt x="187" y="1243"/>
                    <a:pt x="187" y="1243"/>
                    <a:pt x="187" y="1243"/>
                  </a:cubicBezTo>
                  <a:cubicBezTo>
                    <a:pt x="183" y="1239"/>
                    <a:pt x="183" y="1239"/>
                    <a:pt x="183" y="1239"/>
                  </a:cubicBezTo>
                  <a:cubicBezTo>
                    <a:pt x="187" y="1236"/>
                    <a:pt x="187" y="1236"/>
                    <a:pt x="187" y="1236"/>
                  </a:cubicBezTo>
                  <a:lnTo>
                    <a:pt x="191" y="1239"/>
                  </a:lnTo>
                  <a:close/>
                  <a:moveTo>
                    <a:pt x="207" y="768"/>
                  </a:moveTo>
                  <a:cubicBezTo>
                    <a:pt x="165" y="768"/>
                    <a:pt x="165" y="768"/>
                    <a:pt x="165" y="768"/>
                  </a:cubicBezTo>
                  <a:cubicBezTo>
                    <a:pt x="165" y="753"/>
                    <a:pt x="165" y="753"/>
                    <a:pt x="165" y="753"/>
                  </a:cubicBezTo>
                  <a:cubicBezTo>
                    <a:pt x="175" y="753"/>
                    <a:pt x="175" y="753"/>
                    <a:pt x="175" y="753"/>
                  </a:cubicBezTo>
                  <a:cubicBezTo>
                    <a:pt x="175" y="753"/>
                    <a:pt x="176" y="753"/>
                    <a:pt x="176" y="753"/>
                  </a:cubicBezTo>
                  <a:cubicBezTo>
                    <a:pt x="176" y="753"/>
                    <a:pt x="176" y="753"/>
                    <a:pt x="176" y="753"/>
                  </a:cubicBezTo>
                  <a:cubicBezTo>
                    <a:pt x="177" y="753"/>
                    <a:pt x="178" y="752"/>
                    <a:pt x="178" y="751"/>
                  </a:cubicBezTo>
                  <a:cubicBezTo>
                    <a:pt x="178" y="747"/>
                    <a:pt x="180" y="744"/>
                    <a:pt x="183" y="742"/>
                  </a:cubicBezTo>
                  <a:cubicBezTo>
                    <a:pt x="183" y="746"/>
                    <a:pt x="183" y="746"/>
                    <a:pt x="183" y="746"/>
                  </a:cubicBezTo>
                  <a:cubicBezTo>
                    <a:pt x="185" y="746"/>
                    <a:pt x="186" y="746"/>
                    <a:pt x="188" y="746"/>
                  </a:cubicBezTo>
                  <a:cubicBezTo>
                    <a:pt x="188" y="746"/>
                    <a:pt x="189" y="746"/>
                    <a:pt x="190" y="746"/>
                  </a:cubicBezTo>
                  <a:cubicBezTo>
                    <a:pt x="190" y="743"/>
                    <a:pt x="190" y="743"/>
                    <a:pt x="190" y="743"/>
                  </a:cubicBezTo>
                  <a:cubicBezTo>
                    <a:pt x="193" y="745"/>
                    <a:pt x="195" y="749"/>
                    <a:pt x="195" y="752"/>
                  </a:cubicBezTo>
                  <a:cubicBezTo>
                    <a:pt x="195" y="753"/>
                    <a:pt x="196" y="753"/>
                    <a:pt x="197" y="753"/>
                  </a:cubicBezTo>
                  <a:cubicBezTo>
                    <a:pt x="207" y="753"/>
                    <a:pt x="207" y="753"/>
                    <a:pt x="207" y="753"/>
                  </a:cubicBezTo>
                  <a:lnTo>
                    <a:pt x="207" y="768"/>
                  </a:ln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9124951" y="3181351"/>
              <a:ext cx="609600" cy="1171575"/>
            </a:xfrm>
            <a:custGeom>
              <a:avLst/>
              <a:gdLst>
                <a:gd name="T0" fmla="*/ 162 w 162"/>
                <a:gd name="T1" fmla="*/ 0 h 312"/>
                <a:gd name="T2" fmla="*/ 40 w 162"/>
                <a:gd name="T3" fmla="*/ 118 h 312"/>
                <a:gd name="T4" fmla="*/ 160 w 162"/>
                <a:gd name="T5" fmla="*/ 312 h 312"/>
                <a:gd name="T6" fmla="*/ 162 w 162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12">
                  <a:moveTo>
                    <a:pt x="162" y="0"/>
                  </a:moveTo>
                  <a:cubicBezTo>
                    <a:pt x="162" y="0"/>
                    <a:pt x="68" y="30"/>
                    <a:pt x="40" y="118"/>
                  </a:cubicBezTo>
                  <a:cubicBezTo>
                    <a:pt x="12" y="206"/>
                    <a:pt x="97" y="295"/>
                    <a:pt x="160" y="312"/>
                  </a:cubicBezTo>
                  <a:cubicBezTo>
                    <a:pt x="160" y="312"/>
                    <a:pt x="0" y="170"/>
                    <a:pt x="162" y="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9448801" y="3187701"/>
              <a:ext cx="398463" cy="1154113"/>
            </a:xfrm>
            <a:custGeom>
              <a:avLst/>
              <a:gdLst>
                <a:gd name="T0" fmla="*/ 106 w 106"/>
                <a:gd name="T1" fmla="*/ 0 h 307"/>
                <a:gd name="T2" fmla="*/ 104 w 106"/>
                <a:gd name="T3" fmla="*/ 307 h 307"/>
                <a:gd name="T4" fmla="*/ 106 w 106"/>
                <a:gd name="T5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6" h="307">
                  <a:moveTo>
                    <a:pt x="106" y="0"/>
                  </a:moveTo>
                  <a:cubicBezTo>
                    <a:pt x="106" y="0"/>
                    <a:pt x="0" y="153"/>
                    <a:pt x="104" y="307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10083801" y="3181351"/>
              <a:ext cx="608013" cy="1171575"/>
            </a:xfrm>
            <a:custGeom>
              <a:avLst/>
              <a:gdLst>
                <a:gd name="T0" fmla="*/ 0 w 162"/>
                <a:gd name="T1" fmla="*/ 0 h 312"/>
                <a:gd name="T2" fmla="*/ 122 w 162"/>
                <a:gd name="T3" fmla="*/ 118 h 312"/>
                <a:gd name="T4" fmla="*/ 2 w 162"/>
                <a:gd name="T5" fmla="*/ 312 h 312"/>
                <a:gd name="T6" fmla="*/ 0 w 162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12">
                  <a:moveTo>
                    <a:pt x="0" y="0"/>
                  </a:moveTo>
                  <a:cubicBezTo>
                    <a:pt x="0" y="0"/>
                    <a:pt x="94" y="30"/>
                    <a:pt x="122" y="118"/>
                  </a:cubicBezTo>
                  <a:cubicBezTo>
                    <a:pt x="150" y="206"/>
                    <a:pt x="64" y="295"/>
                    <a:pt x="2" y="312"/>
                  </a:cubicBezTo>
                  <a:cubicBezTo>
                    <a:pt x="2" y="312"/>
                    <a:pt x="162" y="170"/>
                    <a:pt x="0" y="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9974263" y="3187701"/>
              <a:ext cx="387350" cy="1165225"/>
            </a:xfrm>
            <a:custGeom>
              <a:avLst/>
              <a:gdLst>
                <a:gd name="T0" fmla="*/ 0 w 103"/>
                <a:gd name="T1" fmla="*/ 0 h 310"/>
                <a:gd name="T2" fmla="*/ 7 w 103"/>
                <a:gd name="T3" fmla="*/ 310 h 310"/>
                <a:gd name="T4" fmla="*/ 0 w 103"/>
                <a:gd name="T5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310">
                  <a:moveTo>
                    <a:pt x="0" y="0"/>
                  </a:moveTo>
                  <a:cubicBezTo>
                    <a:pt x="0" y="0"/>
                    <a:pt x="103" y="168"/>
                    <a:pt x="7" y="3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9793288" y="4416426"/>
              <a:ext cx="241300" cy="681038"/>
            </a:xfrm>
            <a:custGeom>
              <a:avLst/>
              <a:gdLst>
                <a:gd name="T0" fmla="*/ 56 w 64"/>
                <a:gd name="T1" fmla="*/ 110 h 181"/>
                <a:gd name="T2" fmla="*/ 50 w 64"/>
                <a:gd name="T3" fmla="*/ 113 h 181"/>
                <a:gd name="T4" fmla="*/ 46 w 64"/>
                <a:gd name="T5" fmla="*/ 116 h 181"/>
                <a:gd name="T6" fmla="*/ 43 w 64"/>
                <a:gd name="T7" fmla="*/ 113 h 181"/>
                <a:gd name="T8" fmla="*/ 49 w 64"/>
                <a:gd name="T9" fmla="*/ 107 h 181"/>
                <a:gd name="T10" fmla="*/ 48 w 64"/>
                <a:gd name="T11" fmla="*/ 97 h 181"/>
                <a:gd name="T12" fmla="*/ 43 w 64"/>
                <a:gd name="T13" fmla="*/ 94 h 181"/>
                <a:gd name="T14" fmla="*/ 36 w 64"/>
                <a:gd name="T15" fmla="*/ 97 h 181"/>
                <a:gd name="T16" fmla="*/ 34 w 64"/>
                <a:gd name="T17" fmla="*/ 99 h 181"/>
                <a:gd name="T18" fmla="*/ 34 w 64"/>
                <a:gd name="T19" fmla="*/ 0 h 181"/>
                <a:gd name="T20" fmla="*/ 27 w 64"/>
                <a:gd name="T21" fmla="*/ 0 h 181"/>
                <a:gd name="T22" fmla="*/ 27 w 64"/>
                <a:gd name="T23" fmla="*/ 99 h 181"/>
                <a:gd name="T24" fmla="*/ 20 w 64"/>
                <a:gd name="T25" fmla="*/ 96 h 181"/>
                <a:gd name="T26" fmla="*/ 16 w 64"/>
                <a:gd name="T27" fmla="*/ 97 h 181"/>
                <a:gd name="T28" fmla="*/ 12 w 64"/>
                <a:gd name="T29" fmla="*/ 103 h 181"/>
                <a:gd name="T30" fmla="*/ 16 w 64"/>
                <a:gd name="T31" fmla="*/ 111 h 181"/>
                <a:gd name="T32" fmla="*/ 19 w 64"/>
                <a:gd name="T33" fmla="*/ 113 h 181"/>
                <a:gd name="T34" fmla="*/ 17 w 64"/>
                <a:gd name="T35" fmla="*/ 115 h 181"/>
                <a:gd name="T36" fmla="*/ 16 w 64"/>
                <a:gd name="T37" fmla="*/ 114 h 181"/>
                <a:gd name="T38" fmla="*/ 8 w 64"/>
                <a:gd name="T39" fmla="*/ 109 h 181"/>
                <a:gd name="T40" fmla="*/ 1 w 64"/>
                <a:gd name="T41" fmla="*/ 116 h 181"/>
                <a:gd name="T42" fmla="*/ 2 w 64"/>
                <a:gd name="T43" fmla="*/ 124 h 181"/>
                <a:gd name="T44" fmla="*/ 9 w 64"/>
                <a:gd name="T45" fmla="*/ 127 h 181"/>
                <a:gd name="T46" fmla="*/ 9 w 64"/>
                <a:gd name="T47" fmla="*/ 127 h 181"/>
                <a:gd name="T48" fmla="*/ 15 w 64"/>
                <a:gd name="T49" fmla="*/ 124 h 181"/>
                <a:gd name="T50" fmla="*/ 18 w 64"/>
                <a:gd name="T51" fmla="*/ 122 h 181"/>
                <a:gd name="T52" fmla="*/ 22 w 64"/>
                <a:gd name="T53" fmla="*/ 126 h 181"/>
                <a:gd name="T54" fmla="*/ 17 w 64"/>
                <a:gd name="T55" fmla="*/ 130 h 181"/>
                <a:gd name="T56" fmla="*/ 14 w 64"/>
                <a:gd name="T57" fmla="*/ 135 h 181"/>
                <a:gd name="T58" fmla="*/ 16 w 64"/>
                <a:gd name="T59" fmla="*/ 141 h 181"/>
                <a:gd name="T60" fmla="*/ 16 w 64"/>
                <a:gd name="T61" fmla="*/ 142 h 181"/>
                <a:gd name="T62" fmla="*/ 22 w 64"/>
                <a:gd name="T63" fmla="*/ 144 h 181"/>
                <a:gd name="T64" fmla="*/ 27 w 64"/>
                <a:gd name="T65" fmla="*/ 141 h 181"/>
                <a:gd name="T66" fmla="*/ 27 w 64"/>
                <a:gd name="T67" fmla="*/ 165 h 181"/>
                <a:gd name="T68" fmla="*/ 20 w 64"/>
                <a:gd name="T69" fmla="*/ 165 h 181"/>
                <a:gd name="T70" fmla="*/ 20 w 64"/>
                <a:gd name="T71" fmla="*/ 181 h 181"/>
                <a:gd name="T72" fmla="*/ 43 w 64"/>
                <a:gd name="T73" fmla="*/ 181 h 181"/>
                <a:gd name="T74" fmla="*/ 43 w 64"/>
                <a:gd name="T75" fmla="*/ 165 h 181"/>
                <a:gd name="T76" fmla="*/ 34 w 64"/>
                <a:gd name="T77" fmla="*/ 165 h 181"/>
                <a:gd name="T78" fmla="*/ 34 w 64"/>
                <a:gd name="T79" fmla="*/ 138 h 181"/>
                <a:gd name="T80" fmla="*/ 34 w 64"/>
                <a:gd name="T81" fmla="*/ 138 h 181"/>
                <a:gd name="T82" fmla="*/ 43 w 64"/>
                <a:gd name="T83" fmla="*/ 142 h 181"/>
                <a:gd name="T84" fmla="*/ 48 w 64"/>
                <a:gd name="T85" fmla="*/ 141 h 181"/>
                <a:gd name="T86" fmla="*/ 51 w 64"/>
                <a:gd name="T87" fmla="*/ 136 h 181"/>
                <a:gd name="T88" fmla="*/ 47 w 64"/>
                <a:gd name="T89" fmla="*/ 129 h 181"/>
                <a:gd name="T90" fmla="*/ 43 w 64"/>
                <a:gd name="T91" fmla="*/ 126 h 181"/>
                <a:gd name="T92" fmla="*/ 46 w 64"/>
                <a:gd name="T93" fmla="*/ 124 h 181"/>
                <a:gd name="T94" fmla="*/ 47 w 64"/>
                <a:gd name="T95" fmla="*/ 125 h 181"/>
                <a:gd name="T96" fmla="*/ 55 w 64"/>
                <a:gd name="T97" fmla="*/ 128 h 181"/>
                <a:gd name="T98" fmla="*/ 55 w 64"/>
                <a:gd name="T99" fmla="*/ 128 h 181"/>
                <a:gd name="T100" fmla="*/ 62 w 64"/>
                <a:gd name="T101" fmla="*/ 125 h 181"/>
                <a:gd name="T102" fmla="*/ 63 w 64"/>
                <a:gd name="T103" fmla="*/ 116 h 181"/>
                <a:gd name="T104" fmla="*/ 56 w 64"/>
                <a:gd name="T105" fmla="*/ 11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4" h="181">
                  <a:moveTo>
                    <a:pt x="56" y="110"/>
                  </a:moveTo>
                  <a:cubicBezTo>
                    <a:pt x="53" y="110"/>
                    <a:pt x="50" y="112"/>
                    <a:pt x="50" y="113"/>
                  </a:cubicBezTo>
                  <a:cubicBezTo>
                    <a:pt x="50" y="113"/>
                    <a:pt x="48" y="114"/>
                    <a:pt x="46" y="116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51" y="105"/>
                    <a:pt x="53" y="101"/>
                    <a:pt x="48" y="97"/>
                  </a:cubicBezTo>
                  <a:cubicBezTo>
                    <a:pt x="46" y="95"/>
                    <a:pt x="44" y="94"/>
                    <a:pt x="43" y="94"/>
                  </a:cubicBezTo>
                  <a:cubicBezTo>
                    <a:pt x="39" y="94"/>
                    <a:pt x="36" y="97"/>
                    <a:pt x="36" y="97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7"/>
                    <a:pt x="23" y="96"/>
                    <a:pt x="20" y="96"/>
                  </a:cubicBezTo>
                  <a:cubicBezTo>
                    <a:pt x="19" y="96"/>
                    <a:pt x="17" y="96"/>
                    <a:pt x="16" y="97"/>
                  </a:cubicBezTo>
                  <a:cubicBezTo>
                    <a:pt x="13" y="99"/>
                    <a:pt x="12" y="101"/>
                    <a:pt x="12" y="103"/>
                  </a:cubicBezTo>
                  <a:cubicBezTo>
                    <a:pt x="12" y="107"/>
                    <a:pt x="15" y="110"/>
                    <a:pt x="16" y="111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17" y="114"/>
                    <a:pt x="16" y="114"/>
                    <a:pt x="16" y="114"/>
                  </a:cubicBezTo>
                  <a:cubicBezTo>
                    <a:pt x="15" y="113"/>
                    <a:pt x="12" y="109"/>
                    <a:pt x="8" y="109"/>
                  </a:cubicBezTo>
                  <a:cubicBezTo>
                    <a:pt x="6" y="109"/>
                    <a:pt x="2" y="110"/>
                    <a:pt x="1" y="116"/>
                  </a:cubicBezTo>
                  <a:cubicBezTo>
                    <a:pt x="0" y="119"/>
                    <a:pt x="0" y="122"/>
                    <a:pt x="2" y="124"/>
                  </a:cubicBezTo>
                  <a:cubicBezTo>
                    <a:pt x="4" y="126"/>
                    <a:pt x="6" y="127"/>
                    <a:pt x="9" y="127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11" y="127"/>
                    <a:pt x="13" y="126"/>
                    <a:pt x="15" y="124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3"/>
                    <a:pt x="20" y="124"/>
                    <a:pt x="22" y="126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6" y="131"/>
                    <a:pt x="14" y="132"/>
                    <a:pt x="14" y="135"/>
                  </a:cubicBezTo>
                  <a:cubicBezTo>
                    <a:pt x="13" y="137"/>
                    <a:pt x="14" y="139"/>
                    <a:pt x="16" y="141"/>
                  </a:cubicBezTo>
                  <a:cubicBezTo>
                    <a:pt x="16" y="142"/>
                    <a:pt x="16" y="142"/>
                    <a:pt x="16" y="142"/>
                  </a:cubicBezTo>
                  <a:cubicBezTo>
                    <a:pt x="16" y="142"/>
                    <a:pt x="19" y="144"/>
                    <a:pt x="22" y="144"/>
                  </a:cubicBezTo>
                  <a:cubicBezTo>
                    <a:pt x="23" y="144"/>
                    <a:pt x="26" y="143"/>
                    <a:pt x="27" y="141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20" y="181"/>
                    <a:pt x="20" y="181"/>
                    <a:pt x="20" y="181"/>
                  </a:cubicBezTo>
                  <a:cubicBezTo>
                    <a:pt x="43" y="181"/>
                    <a:pt x="43" y="181"/>
                    <a:pt x="43" y="181"/>
                  </a:cubicBezTo>
                  <a:cubicBezTo>
                    <a:pt x="43" y="165"/>
                    <a:pt x="43" y="165"/>
                    <a:pt x="4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7" y="141"/>
                    <a:pt x="40" y="142"/>
                    <a:pt x="43" y="142"/>
                  </a:cubicBezTo>
                  <a:cubicBezTo>
                    <a:pt x="45" y="142"/>
                    <a:pt x="47" y="141"/>
                    <a:pt x="48" y="141"/>
                  </a:cubicBezTo>
                  <a:cubicBezTo>
                    <a:pt x="50" y="139"/>
                    <a:pt x="51" y="137"/>
                    <a:pt x="51" y="136"/>
                  </a:cubicBezTo>
                  <a:cubicBezTo>
                    <a:pt x="51" y="132"/>
                    <a:pt x="47" y="129"/>
                    <a:pt x="47" y="129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4" y="125"/>
                    <a:pt x="45" y="125"/>
                    <a:pt x="46" y="124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50" y="128"/>
                    <a:pt x="53" y="128"/>
                    <a:pt x="55" y="128"/>
                  </a:cubicBezTo>
                  <a:cubicBezTo>
                    <a:pt x="55" y="128"/>
                    <a:pt x="55" y="128"/>
                    <a:pt x="55" y="128"/>
                  </a:cubicBezTo>
                  <a:cubicBezTo>
                    <a:pt x="58" y="128"/>
                    <a:pt x="60" y="127"/>
                    <a:pt x="62" y="125"/>
                  </a:cubicBezTo>
                  <a:cubicBezTo>
                    <a:pt x="64" y="122"/>
                    <a:pt x="64" y="119"/>
                    <a:pt x="63" y="116"/>
                  </a:cubicBezTo>
                  <a:cubicBezTo>
                    <a:pt x="62" y="111"/>
                    <a:pt x="58" y="110"/>
                    <a:pt x="56" y="11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9817101" y="4849813"/>
              <a:ext cx="25400" cy="25400"/>
            </a:xfrm>
            <a:custGeom>
              <a:avLst/>
              <a:gdLst>
                <a:gd name="T0" fmla="*/ 5 w 7"/>
                <a:gd name="T1" fmla="*/ 6 h 7"/>
                <a:gd name="T2" fmla="*/ 3 w 7"/>
                <a:gd name="T3" fmla="*/ 7 h 7"/>
                <a:gd name="T4" fmla="*/ 0 w 7"/>
                <a:gd name="T5" fmla="*/ 6 h 7"/>
                <a:gd name="T6" fmla="*/ 0 w 7"/>
                <a:gd name="T7" fmla="*/ 2 h 7"/>
                <a:gd name="T8" fmla="*/ 2 w 7"/>
                <a:gd name="T9" fmla="*/ 0 h 7"/>
                <a:gd name="T10" fmla="*/ 6 w 7"/>
                <a:gd name="T11" fmla="*/ 2 h 7"/>
                <a:gd name="T12" fmla="*/ 6 w 7"/>
                <a:gd name="T13" fmla="*/ 2 h 7"/>
                <a:gd name="T14" fmla="*/ 7 w 7"/>
                <a:gd name="T15" fmla="*/ 3 h 7"/>
                <a:gd name="T16" fmla="*/ 5 w 7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5" y="6"/>
                  </a:moveTo>
                  <a:cubicBezTo>
                    <a:pt x="4" y="6"/>
                    <a:pt x="4" y="7"/>
                    <a:pt x="3" y="7"/>
                  </a:cubicBezTo>
                  <a:cubicBezTo>
                    <a:pt x="2" y="7"/>
                    <a:pt x="1" y="6"/>
                    <a:pt x="0" y="6"/>
                  </a:cubicBezTo>
                  <a:cubicBezTo>
                    <a:pt x="0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5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3"/>
                    <a:pt x="7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9982201" y="4849813"/>
              <a:ext cx="33338" cy="33338"/>
            </a:xfrm>
            <a:custGeom>
              <a:avLst/>
              <a:gdLst>
                <a:gd name="T0" fmla="*/ 4 w 9"/>
                <a:gd name="T1" fmla="*/ 1 h 9"/>
                <a:gd name="T2" fmla="*/ 6 w 9"/>
                <a:gd name="T3" fmla="*/ 0 h 9"/>
                <a:gd name="T4" fmla="*/ 8 w 9"/>
                <a:gd name="T5" fmla="*/ 3 h 9"/>
                <a:gd name="T6" fmla="*/ 8 w 9"/>
                <a:gd name="T7" fmla="*/ 7 h 9"/>
                <a:gd name="T8" fmla="*/ 1 w 9"/>
                <a:gd name="T9" fmla="*/ 6 h 9"/>
                <a:gd name="T10" fmla="*/ 0 w 9"/>
                <a:gd name="T11" fmla="*/ 5 h 9"/>
                <a:gd name="T12" fmla="*/ 4 w 9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4" y="1"/>
                  </a:moveTo>
                  <a:cubicBezTo>
                    <a:pt x="4" y="1"/>
                    <a:pt x="6" y="0"/>
                    <a:pt x="6" y="0"/>
                  </a:cubicBezTo>
                  <a:cubicBezTo>
                    <a:pt x="7" y="0"/>
                    <a:pt x="8" y="2"/>
                    <a:pt x="8" y="3"/>
                  </a:cubicBezTo>
                  <a:cubicBezTo>
                    <a:pt x="9" y="4"/>
                    <a:pt x="8" y="6"/>
                    <a:pt x="8" y="7"/>
                  </a:cubicBezTo>
                  <a:cubicBezTo>
                    <a:pt x="6" y="9"/>
                    <a:pt x="3" y="8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3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9861551" y="4795838"/>
              <a:ext cx="33338" cy="34925"/>
            </a:xfrm>
            <a:custGeom>
              <a:avLst/>
              <a:gdLst>
                <a:gd name="T0" fmla="*/ 0 w 9"/>
                <a:gd name="T1" fmla="*/ 2 h 9"/>
                <a:gd name="T2" fmla="*/ 1 w 9"/>
                <a:gd name="T3" fmla="*/ 0 h 9"/>
                <a:gd name="T4" fmla="*/ 2 w 9"/>
                <a:gd name="T5" fmla="*/ 0 h 9"/>
                <a:gd name="T6" fmla="*/ 7 w 9"/>
                <a:gd name="T7" fmla="*/ 3 h 9"/>
                <a:gd name="T8" fmla="*/ 9 w 9"/>
                <a:gd name="T9" fmla="*/ 5 h 9"/>
                <a:gd name="T10" fmla="*/ 5 w 9"/>
                <a:gd name="T11" fmla="*/ 9 h 9"/>
                <a:gd name="T12" fmla="*/ 2 w 9"/>
                <a:gd name="T13" fmla="*/ 6 h 9"/>
                <a:gd name="T14" fmla="*/ 0 w 9"/>
                <a:gd name="T1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9">
                  <a:moveTo>
                    <a:pt x="0" y="2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4" y="0"/>
                    <a:pt x="6" y="2"/>
                    <a:pt x="7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2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9864726" y="4902201"/>
              <a:ext cx="30163" cy="36513"/>
            </a:xfrm>
            <a:custGeom>
              <a:avLst/>
              <a:gdLst>
                <a:gd name="T0" fmla="*/ 8 w 8"/>
                <a:gd name="T1" fmla="*/ 5 h 10"/>
                <a:gd name="T2" fmla="*/ 4 w 8"/>
                <a:gd name="T3" fmla="*/ 9 h 10"/>
                <a:gd name="T4" fmla="*/ 3 w 8"/>
                <a:gd name="T5" fmla="*/ 10 h 10"/>
                <a:gd name="T6" fmla="*/ 1 w 8"/>
                <a:gd name="T7" fmla="*/ 9 h 10"/>
                <a:gd name="T8" fmla="*/ 0 w 8"/>
                <a:gd name="T9" fmla="*/ 7 h 10"/>
                <a:gd name="T10" fmla="*/ 2 w 8"/>
                <a:gd name="T11" fmla="*/ 5 h 10"/>
                <a:gd name="T12" fmla="*/ 7 w 8"/>
                <a:gd name="T13" fmla="*/ 0 h 10"/>
                <a:gd name="T14" fmla="*/ 8 w 8"/>
                <a:gd name="T15" fmla="*/ 2 h 10"/>
                <a:gd name="T16" fmla="*/ 8 w 8"/>
                <a:gd name="T1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0">
                  <a:moveTo>
                    <a:pt x="8" y="5"/>
                  </a:moveTo>
                  <a:cubicBezTo>
                    <a:pt x="6" y="7"/>
                    <a:pt x="5" y="8"/>
                    <a:pt x="4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1" y="9"/>
                    <a:pt x="1" y="9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1" y="5"/>
                    <a:pt x="2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8" y="1"/>
                    <a:pt x="8" y="2"/>
                  </a:cubicBezTo>
                  <a:lnTo>
                    <a:pt x="8" y="5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9872663" y="4856163"/>
              <a:ext cx="26988" cy="19050"/>
            </a:xfrm>
            <a:custGeom>
              <a:avLst/>
              <a:gdLst>
                <a:gd name="T0" fmla="*/ 5 w 7"/>
                <a:gd name="T1" fmla="*/ 5 h 5"/>
                <a:gd name="T2" fmla="*/ 0 w 7"/>
                <a:gd name="T3" fmla="*/ 1 h 5"/>
                <a:gd name="T4" fmla="*/ 2 w 7"/>
                <a:gd name="T5" fmla="*/ 0 h 5"/>
                <a:gd name="T6" fmla="*/ 7 w 7"/>
                <a:gd name="T7" fmla="*/ 3 h 5"/>
                <a:gd name="T8" fmla="*/ 5 w 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5" y="5"/>
                  </a:moveTo>
                  <a:cubicBezTo>
                    <a:pt x="3" y="4"/>
                    <a:pt x="2" y="2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3"/>
                    <a:pt x="7" y="3"/>
                    <a:pt x="7" y="3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9906001" y="4883151"/>
              <a:ext cx="19050" cy="11113"/>
            </a:xfrm>
            <a:custGeom>
              <a:avLst/>
              <a:gdLst>
                <a:gd name="T0" fmla="*/ 4 w 5"/>
                <a:gd name="T1" fmla="*/ 3 h 3"/>
                <a:gd name="T2" fmla="*/ 4 w 5"/>
                <a:gd name="T3" fmla="*/ 2 h 3"/>
                <a:gd name="T4" fmla="*/ 0 w 5"/>
                <a:gd name="T5" fmla="*/ 2 h 3"/>
                <a:gd name="T6" fmla="*/ 2 w 5"/>
                <a:gd name="T7" fmla="*/ 0 h 3"/>
                <a:gd name="T8" fmla="*/ 5 w 5"/>
                <a:gd name="T9" fmla="*/ 2 h 3"/>
                <a:gd name="T10" fmla="*/ 4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4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9932988" y="4905376"/>
              <a:ext cx="30163" cy="26988"/>
            </a:xfrm>
            <a:custGeom>
              <a:avLst/>
              <a:gdLst>
                <a:gd name="T0" fmla="*/ 7 w 8"/>
                <a:gd name="T1" fmla="*/ 3 h 7"/>
                <a:gd name="T2" fmla="*/ 8 w 8"/>
                <a:gd name="T3" fmla="*/ 6 h 7"/>
                <a:gd name="T4" fmla="*/ 7 w 8"/>
                <a:gd name="T5" fmla="*/ 6 h 7"/>
                <a:gd name="T6" fmla="*/ 7 w 8"/>
                <a:gd name="T7" fmla="*/ 7 h 7"/>
                <a:gd name="T8" fmla="*/ 6 w 8"/>
                <a:gd name="T9" fmla="*/ 7 h 7"/>
                <a:gd name="T10" fmla="*/ 2 w 8"/>
                <a:gd name="T11" fmla="*/ 5 h 7"/>
                <a:gd name="T12" fmla="*/ 0 w 8"/>
                <a:gd name="T13" fmla="*/ 2 h 7"/>
                <a:gd name="T14" fmla="*/ 2 w 8"/>
                <a:gd name="T15" fmla="*/ 0 h 7"/>
                <a:gd name="T16" fmla="*/ 7 w 8"/>
                <a:gd name="T1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7" y="3"/>
                  </a:moveTo>
                  <a:cubicBezTo>
                    <a:pt x="7" y="4"/>
                    <a:pt x="8" y="5"/>
                    <a:pt x="8" y="6"/>
                  </a:cubicBezTo>
                  <a:cubicBezTo>
                    <a:pt x="8" y="6"/>
                    <a:pt x="8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5" y="7"/>
                    <a:pt x="3" y="6"/>
                    <a:pt x="2" y="5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9929813" y="4856163"/>
              <a:ext cx="22225" cy="23813"/>
            </a:xfrm>
            <a:custGeom>
              <a:avLst/>
              <a:gdLst>
                <a:gd name="T0" fmla="*/ 0 w 6"/>
                <a:gd name="T1" fmla="*/ 3 h 6"/>
                <a:gd name="T2" fmla="*/ 3 w 6"/>
                <a:gd name="T3" fmla="*/ 0 h 6"/>
                <a:gd name="T4" fmla="*/ 6 w 6"/>
                <a:gd name="T5" fmla="*/ 3 h 6"/>
                <a:gd name="T6" fmla="*/ 6 w 6"/>
                <a:gd name="T7" fmla="*/ 3 h 6"/>
                <a:gd name="T8" fmla="*/ 3 w 6"/>
                <a:gd name="T9" fmla="*/ 6 h 6"/>
                <a:gd name="T10" fmla="*/ 0 w 6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0" y="3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9925051" y="4789488"/>
              <a:ext cx="41275" cy="41275"/>
            </a:xfrm>
            <a:custGeom>
              <a:avLst/>
              <a:gdLst>
                <a:gd name="T0" fmla="*/ 5 w 11"/>
                <a:gd name="T1" fmla="*/ 2 h 11"/>
                <a:gd name="T2" fmla="*/ 8 w 11"/>
                <a:gd name="T3" fmla="*/ 0 h 11"/>
                <a:gd name="T4" fmla="*/ 9 w 11"/>
                <a:gd name="T5" fmla="*/ 1 h 11"/>
                <a:gd name="T6" fmla="*/ 10 w 11"/>
                <a:gd name="T7" fmla="*/ 5 h 11"/>
                <a:gd name="T8" fmla="*/ 4 w 11"/>
                <a:gd name="T9" fmla="*/ 11 h 11"/>
                <a:gd name="T10" fmla="*/ 0 w 11"/>
                <a:gd name="T11" fmla="*/ 7 h 11"/>
                <a:gd name="T12" fmla="*/ 0 w 11"/>
                <a:gd name="T13" fmla="*/ 7 h 11"/>
                <a:gd name="T14" fmla="*/ 5 w 11"/>
                <a:gd name="T1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1">
                  <a:moveTo>
                    <a:pt x="5" y="2"/>
                  </a:moveTo>
                  <a:cubicBezTo>
                    <a:pt x="6" y="1"/>
                    <a:pt x="7" y="0"/>
                    <a:pt x="8" y="0"/>
                  </a:cubicBezTo>
                  <a:cubicBezTo>
                    <a:pt x="8" y="0"/>
                    <a:pt x="9" y="0"/>
                    <a:pt x="9" y="1"/>
                  </a:cubicBezTo>
                  <a:cubicBezTo>
                    <a:pt x="11" y="3"/>
                    <a:pt x="11" y="4"/>
                    <a:pt x="10" y="5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9894888" y="4830763"/>
              <a:ext cx="30163" cy="25400"/>
            </a:xfrm>
            <a:custGeom>
              <a:avLst/>
              <a:gdLst>
                <a:gd name="T0" fmla="*/ 19 w 19"/>
                <a:gd name="T1" fmla="*/ 7 h 16"/>
                <a:gd name="T2" fmla="*/ 10 w 19"/>
                <a:gd name="T3" fmla="*/ 16 h 16"/>
                <a:gd name="T4" fmla="*/ 0 w 19"/>
                <a:gd name="T5" fmla="*/ 7 h 16"/>
                <a:gd name="T6" fmla="*/ 10 w 19"/>
                <a:gd name="T7" fmla="*/ 0 h 16"/>
                <a:gd name="T8" fmla="*/ 19 w 19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9" y="7"/>
                  </a:moveTo>
                  <a:lnTo>
                    <a:pt x="10" y="16"/>
                  </a:lnTo>
                  <a:lnTo>
                    <a:pt x="0" y="7"/>
                  </a:lnTo>
                  <a:lnTo>
                    <a:pt x="10" y="0"/>
                  </a:lnTo>
                  <a:lnTo>
                    <a:pt x="19" y="7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78901" y="74613"/>
            <a:ext cx="1153952" cy="4040585"/>
            <a:chOff x="1195388" y="185738"/>
            <a:chExt cx="1566863" cy="5486400"/>
          </a:xfrm>
        </p:grpSpPr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277938" y="185738"/>
              <a:ext cx="1408113" cy="5486400"/>
            </a:xfrm>
            <a:custGeom>
              <a:avLst/>
              <a:gdLst>
                <a:gd name="T0" fmla="*/ 212 w 375"/>
                <a:gd name="T1" fmla="*/ 905 h 1460"/>
                <a:gd name="T2" fmla="*/ 193 w 375"/>
                <a:gd name="T3" fmla="*/ 893 h 1460"/>
                <a:gd name="T4" fmla="*/ 183 w 375"/>
                <a:gd name="T5" fmla="*/ 969 h 1460"/>
                <a:gd name="T6" fmla="*/ 162 w 375"/>
                <a:gd name="T7" fmla="*/ 903 h 1460"/>
                <a:gd name="T8" fmla="*/ 131 w 375"/>
                <a:gd name="T9" fmla="*/ 945 h 1460"/>
                <a:gd name="T10" fmla="*/ 129 w 375"/>
                <a:gd name="T11" fmla="*/ 1342 h 1460"/>
                <a:gd name="T12" fmla="*/ 142 w 375"/>
                <a:gd name="T13" fmla="*/ 1341 h 1460"/>
                <a:gd name="T14" fmla="*/ 154 w 375"/>
                <a:gd name="T15" fmla="*/ 1341 h 1460"/>
                <a:gd name="T16" fmla="*/ 166 w 375"/>
                <a:gd name="T17" fmla="*/ 1341 h 1460"/>
                <a:gd name="T18" fmla="*/ 179 w 375"/>
                <a:gd name="T19" fmla="*/ 1341 h 1460"/>
                <a:gd name="T20" fmla="*/ 176 w 375"/>
                <a:gd name="T21" fmla="*/ 1375 h 1460"/>
                <a:gd name="T22" fmla="*/ 175 w 375"/>
                <a:gd name="T23" fmla="*/ 1393 h 1460"/>
                <a:gd name="T24" fmla="*/ 157 w 375"/>
                <a:gd name="T25" fmla="*/ 1395 h 1460"/>
                <a:gd name="T26" fmla="*/ 171 w 375"/>
                <a:gd name="T27" fmla="*/ 1404 h 1460"/>
                <a:gd name="T28" fmla="*/ 170 w 375"/>
                <a:gd name="T29" fmla="*/ 1415 h 1460"/>
                <a:gd name="T30" fmla="*/ 183 w 375"/>
                <a:gd name="T31" fmla="*/ 1421 h 1460"/>
                <a:gd name="T32" fmla="*/ 199 w 375"/>
                <a:gd name="T33" fmla="*/ 1460 h 1460"/>
                <a:gd name="T34" fmla="*/ 190 w 375"/>
                <a:gd name="T35" fmla="*/ 1417 h 1460"/>
                <a:gd name="T36" fmla="*/ 203 w 375"/>
                <a:gd name="T37" fmla="*/ 1409 h 1460"/>
                <a:gd name="T38" fmla="*/ 211 w 375"/>
                <a:gd name="T39" fmla="*/ 1407 h 1460"/>
                <a:gd name="T40" fmla="*/ 212 w 375"/>
                <a:gd name="T41" fmla="*/ 1389 h 1460"/>
                <a:gd name="T42" fmla="*/ 205 w 375"/>
                <a:gd name="T43" fmla="*/ 1387 h 1460"/>
                <a:gd name="T44" fmla="*/ 190 w 375"/>
                <a:gd name="T45" fmla="*/ 1378 h 1460"/>
                <a:gd name="T46" fmla="*/ 201 w 375"/>
                <a:gd name="T47" fmla="*/ 1341 h 1460"/>
                <a:gd name="T48" fmla="*/ 214 w 375"/>
                <a:gd name="T49" fmla="*/ 1341 h 1460"/>
                <a:gd name="T50" fmla="*/ 227 w 375"/>
                <a:gd name="T51" fmla="*/ 1341 h 1460"/>
                <a:gd name="T52" fmla="*/ 239 w 375"/>
                <a:gd name="T53" fmla="*/ 1341 h 1460"/>
                <a:gd name="T54" fmla="*/ 252 w 375"/>
                <a:gd name="T55" fmla="*/ 1341 h 1460"/>
                <a:gd name="T56" fmla="*/ 167 w 375"/>
                <a:gd name="T57" fmla="*/ 1400 h 1460"/>
                <a:gd name="T58" fmla="*/ 164 w 375"/>
                <a:gd name="T59" fmla="*/ 1394 h 1460"/>
                <a:gd name="T60" fmla="*/ 167 w 375"/>
                <a:gd name="T61" fmla="*/ 1400 h 1460"/>
                <a:gd name="T62" fmla="*/ 214 w 375"/>
                <a:gd name="T63" fmla="*/ 1401 h 1460"/>
                <a:gd name="T64" fmla="*/ 174 w 375"/>
                <a:gd name="T65" fmla="*/ 1382 h 1460"/>
                <a:gd name="T66" fmla="*/ 183 w 375"/>
                <a:gd name="T67" fmla="*/ 1385 h 1460"/>
                <a:gd name="T68" fmla="*/ 183 w 375"/>
                <a:gd name="T69" fmla="*/ 1413 h 1460"/>
                <a:gd name="T70" fmla="*/ 175 w 375"/>
                <a:gd name="T71" fmla="*/ 1415 h 1460"/>
                <a:gd name="T72" fmla="*/ 183 w 375"/>
                <a:gd name="T73" fmla="*/ 1413 h 1460"/>
                <a:gd name="T74" fmla="*/ 184 w 375"/>
                <a:gd name="T75" fmla="*/ 1400 h 1460"/>
                <a:gd name="T76" fmla="*/ 186 w 375"/>
                <a:gd name="T77" fmla="*/ 1405 h 1460"/>
                <a:gd name="T78" fmla="*/ 200 w 375"/>
                <a:gd name="T79" fmla="*/ 1413 h 1460"/>
                <a:gd name="T80" fmla="*/ 199 w 375"/>
                <a:gd name="T81" fmla="*/ 1417 h 1460"/>
                <a:gd name="T82" fmla="*/ 200 w 375"/>
                <a:gd name="T83" fmla="*/ 1413 h 1460"/>
                <a:gd name="T84" fmla="*/ 198 w 375"/>
                <a:gd name="T85" fmla="*/ 1399 h 1460"/>
                <a:gd name="T86" fmla="*/ 199 w 375"/>
                <a:gd name="T87" fmla="*/ 1379 h 1460"/>
                <a:gd name="T88" fmla="*/ 191 w 375"/>
                <a:gd name="T89" fmla="*/ 1385 h 1460"/>
                <a:gd name="T90" fmla="*/ 188 w 375"/>
                <a:gd name="T91" fmla="*/ 1396 h 1460"/>
                <a:gd name="T92" fmla="*/ 207 w 375"/>
                <a:gd name="T93" fmla="*/ 921 h 1460"/>
                <a:gd name="T94" fmla="*/ 176 w 375"/>
                <a:gd name="T95" fmla="*/ 906 h 1460"/>
                <a:gd name="T96" fmla="*/ 183 w 375"/>
                <a:gd name="T97" fmla="*/ 900 h 1460"/>
                <a:gd name="T98" fmla="*/ 195 w 375"/>
                <a:gd name="T99" fmla="*/ 905 h 1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5" h="1460">
                  <a:moveTo>
                    <a:pt x="240" y="944"/>
                  </a:moveTo>
                  <a:cubicBezTo>
                    <a:pt x="240" y="921"/>
                    <a:pt x="240" y="921"/>
                    <a:pt x="240" y="921"/>
                  </a:cubicBezTo>
                  <a:cubicBezTo>
                    <a:pt x="212" y="921"/>
                    <a:pt x="212" y="921"/>
                    <a:pt x="212" y="921"/>
                  </a:cubicBezTo>
                  <a:cubicBezTo>
                    <a:pt x="212" y="905"/>
                    <a:pt x="212" y="905"/>
                    <a:pt x="212" y="905"/>
                  </a:cubicBezTo>
                  <a:cubicBezTo>
                    <a:pt x="212" y="904"/>
                    <a:pt x="211" y="903"/>
                    <a:pt x="210" y="903"/>
                  </a:cubicBezTo>
                  <a:cubicBezTo>
                    <a:pt x="200" y="903"/>
                    <a:pt x="200" y="903"/>
                    <a:pt x="200" y="903"/>
                  </a:cubicBezTo>
                  <a:cubicBezTo>
                    <a:pt x="200" y="903"/>
                    <a:pt x="200" y="903"/>
                    <a:pt x="200" y="903"/>
                  </a:cubicBezTo>
                  <a:cubicBezTo>
                    <a:pt x="198" y="899"/>
                    <a:pt x="196" y="895"/>
                    <a:pt x="193" y="893"/>
                  </a:cubicBezTo>
                  <a:cubicBezTo>
                    <a:pt x="192" y="892"/>
                    <a:pt x="191" y="970"/>
                    <a:pt x="190" y="969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88" y="0"/>
                    <a:pt x="186" y="0"/>
                    <a:pt x="183" y="0"/>
                  </a:cubicBezTo>
                  <a:cubicBezTo>
                    <a:pt x="183" y="969"/>
                    <a:pt x="183" y="969"/>
                    <a:pt x="183" y="969"/>
                  </a:cubicBezTo>
                  <a:cubicBezTo>
                    <a:pt x="179" y="971"/>
                    <a:pt x="175" y="898"/>
                    <a:pt x="174" y="903"/>
                  </a:cubicBezTo>
                  <a:cubicBezTo>
                    <a:pt x="163" y="903"/>
                    <a:pt x="163" y="903"/>
                    <a:pt x="163" y="903"/>
                  </a:cubicBezTo>
                  <a:cubicBezTo>
                    <a:pt x="163" y="903"/>
                    <a:pt x="163" y="903"/>
                    <a:pt x="163" y="903"/>
                  </a:cubicBezTo>
                  <a:cubicBezTo>
                    <a:pt x="162" y="903"/>
                    <a:pt x="162" y="903"/>
                    <a:pt x="162" y="903"/>
                  </a:cubicBezTo>
                  <a:cubicBezTo>
                    <a:pt x="161" y="903"/>
                    <a:pt x="160" y="904"/>
                    <a:pt x="160" y="905"/>
                  </a:cubicBezTo>
                  <a:cubicBezTo>
                    <a:pt x="160" y="921"/>
                    <a:pt x="160" y="921"/>
                    <a:pt x="160" y="921"/>
                  </a:cubicBezTo>
                  <a:cubicBezTo>
                    <a:pt x="131" y="921"/>
                    <a:pt x="131" y="921"/>
                    <a:pt x="131" y="921"/>
                  </a:cubicBezTo>
                  <a:cubicBezTo>
                    <a:pt x="131" y="945"/>
                    <a:pt x="131" y="945"/>
                    <a:pt x="131" y="945"/>
                  </a:cubicBezTo>
                  <a:cubicBezTo>
                    <a:pt x="55" y="967"/>
                    <a:pt x="0" y="1031"/>
                    <a:pt x="0" y="1107"/>
                  </a:cubicBezTo>
                  <a:cubicBezTo>
                    <a:pt x="0" y="1180"/>
                    <a:pt x="51" y="1243"/>
                    <a:pt x="123" y="1267"/>
                  </a:cubicBezTo>
                  <a:cubicBezTo>
                    <a:pt x="123" y="1342"/>
                    <a:pt x="123" y="1342"/>
                    <a:pt x="123" y="1342"/>
                  </a:cubicBezTo>
                  <a:cubicBezTo>
                    <a:pt x="129" y="1342"/>
                    <a:pt x="129" y="1342"/>
                    <a:pt x="129" y="1342"/>
                  </a:cubicBezTo>
                  <a:cubicBezTo>
                    <a:pt x="129" y="1279"/>
                    <a:pt x="129" y="1279"/>
                    <a:pt x="129" y="1279"/>
                  </a:cubicBezTo>
                  <a:cubicBezTo>
                    <a:pt x="135" y="1279"/>
                    <a:pt x="135" y="1279"/>
                    <a:pt x="135" y="1279"/>
                  </a:cubicBezTo>
                  <a:cubicBezTo>
                    <a:pt x="135" y="1341"/>
                    <a:pt x="135" y="1341"/>
                    <a:pt x="135" y="1341"/>
                  </a:cubicBezTo>
                  <a:cubicBezTo>
                    <a:pt x="142" y="1341"/>
                    <a:pt x="142" y="1341"/>
                    <a:pt x="142" y="1341"/>
                  </a:cubicBezTo>
                  <a:cubicBezTo>
                    <a:pt x="142" y="1279"/>
                    <a:pt x="142" y="1279"/>
                    <a:pt x="142" y="1279"/>
                  </a:cubicBezTo>
                  <a:cubicBezTo>
                    <a:pt x="147" y="1279"/>
                    <a:pt x="147" y="1279"/>
                    <a:pt x="147" y="1279"/>
                  </a:cubicBezTo>
                  <a:cubicBezTo>
                    <a:pt x="147" y="1341"/>
                    <a:pt x="147" y="1341"/>
                    <a:pt x="147" y="1341"/>
                  </a:cubicBezTo>
                  <a:cubicBezTo>
                    <a:pt x="154" y="1341"/>
                    <a:pt x="154" y="1341"/>
                    <a:pt x="154" y="1341"/>
                  </a:cubicBezTo>
                  <a:cubicBezTo>
                    <a:pt x="154" y="1279"/>
                    <a:pt x="154" y="1279"/>
                    <a:pt x="154" y="1279"/>
                  </a:cubicBezTo>
                  <a:cubicBezTo>
                    <a:pt x="159" y="1279"/>
                    <a:pt x="159" y="1279"/>
                    <a:pt x="159" y="1279"/>
                  </a:cubicBezTo>
                  <a:cubicBezTo>
                    <a:pt x="159" y="1341"/>
                    <a:pt x="159" y="1341"/>
                    <a:pt x="159" y="1341"/>
                  </a:cubicBezTo>
                  <a:cubicBezTo>
                    <a:pt x="166" y="1341"/>
                    <a:pt x="166" y="1341"/>
                    <a:pt x="166" y="1341"/>
                  </a:cubicBezTo>
                  <a:cubicBezTo>
                    <a:pt x="166" y="1279"/>
                    <a:pt x="166" y="1279"/>
                    <a:pt x="166" y="1279"/>
                  </a:cubicBezTo>
                  <a:cubicBezTo>
                    <a:pt x="172" y="1279"/>
                    <a:pt x="172" y="1279"/>
                    <a:pt x="172" y="1279"/>
                  </a:cubicBezTo>
                  <a:cubicBezTo>
                    <a:pt x="172" y="1341"/>
                    <a:pt x="172" y="1341"/>
                    <a:pt x="172" y="1341"/>
                  </a:cubicBezTo>
                  <a:cubicBezTo>
                    <a:pt x="179" y="1341"/>
                    <a:pt x="179" y="1341"/>
                    <a:pt x="179" y="1341"/>
                  </a:cubicBezTo>
                  <a:cubicBezTo>
                    <a:pt x="179" y="1279"/>
                    <a:pt x="179" y="1279"/>
                    <a:pt x="179" y="1279"/>
                  </a:cubicBezTo>
                  <a:cubicBezTo>
                    <a:pt x="183" y="1279"/>
                    <a:pt x="183" y="1279"/>
                    <a:pt x="183" y="1279"/>
                  </a:cubicBezTo>
                  <a:cubicBezTo>
                    <a:pt x="183" y="1378"/>
                    <a:pt x="183" y="1378"/>
                    <a:pt x="183" y="1378"/>
                  </a:cubicBezTo>
                  <a:cubicBezTo>
                    <a:pt x="182" y="1377"/>
                    <a:pt x="179" y="1375"/>
                    <a:pt x="176" y="1375"/>
                  </a:cubicBezTo>
                  <a:cubicBezTo>
                    <a:pt x="175" y="1375"/>
                    <a:pt x="173" y="1376"/>
                    <a:pt x="172" y="1377"/>
                  </a:cubicBezTo>
                  <a:cubicBezTo>
                    <a:pt x="169" y="1378"/>
                    <a:pt x="169" y="1381"/>
                    <a:pt x="168" y="1382"/>
                  </a:cubicBezTo>
                  <a:cubicBezTo>
                    <a:pt x="168" y="1386"/>
                    <a:pt x="171" y="1390"/>
                    <a:pt x="172" y="1390"/>
                  </a:cubicBezTo>
                  <a:cubicBezTo>
                    <a:pt x="175" y="1393"/>
                    <a:pt x="175" y="1393"/>
                    <a:pt x="175" y="1393"/>
                  </a:cubicBezTo>
                  <a:cubicBezTo>
                    <a:pt x="174" y="1394"/>
                    <a:pt x="174" y="1394"/>
                    <a:pt x="174" y="1394"/>
                  </a:cubicBezTo>
                  <a:cubicBezTo>
                    <a:pt x="173" y="1393"/>
                    <a:pt x="173" y="1393"/>
                    <a:pt x="172" y="1393"/>
                  </a:cubicBezTo>
                  <a:cubicBezTo>
                    <a:pt x="171" y="1392"/>
                    <a:pt x="168" y="1389"/>
                    <a:pt x="164" y="1389"/>
                  </a:cubicBezTo>
                  <a:cubicBezTo>
                    <a:pt x="162" y="1389"/>
                    <a:pt x="158" y="1389"/>
                    <a:pt x="157" y="1395"/>
                  </a:cubicBezTo>
                  <a:cubicBezTo>
                    <a:pt x="156" y="1398"/>
                    <a:pt x="156" y="1401"/>
                    <a:pt x="158" y="1403"/>
                  </a:cubicBezTo>
                  <a:cubicBezTo>
                    <a:pt x="160" y="1405"/>
                    <a:pt x="162" y="1406"/>
                    <a:pt x="165" y="1406"/>
                  </a:cubicBezTo>
                  <a:cubicBezTo>
                    <a:pt x="165" y="1406"/>
                    <a:pt x="165" y="1406"/>
                    <a:pt x="165" y="1406"/>
                  </a:cubicBezTo>
                  <a:cubicBezTo>
                    <a:pt x="167" y="1406"/>
                    <a:pt x="170" y="1405"/>
                    <a:pt x="171" y="1404"/>
                  </a:cubicBezTo>
                  <a:cubicBezTo>
                    <a:pt x="174" y="1401"/>
                    <a:pt x="174" y="1401"/>
                    <a:pt x="174" y="1401"/>
                  </a:cubicBezTo>
                  <a:cubicBezTo>
                    <a:pt x="175" y="1402"/>
                    <a:pt x="176" y="1404"/>
                    <a:pt x="178" y="1405"/>
                  </a:cubicBezTo>
                  <a:cubicBezTo>
                    <a:pt x="173" y="1409"/>
                    <a:pt x="173" y="1409"/>
                    <a:pt x="173" y="1409"/>
                  </a:cubicBezTo>
                  <a:cubicBezTo>
                    <a:pt x="172" y="1410"/>
                    <a:pt x="170" y="1412"/>
                    <a:pt x="170" y="1415"/>
                  </a:cubicBezTo>
                  <a:cubicBezTo>
                    <a:pt x="169" y="1416"/>
                    <a:pt x="170" y="1418"/>
                    <a:pt x="172" y="1421"/>
                  </a:cubicBezTo>
                  <a:cubicBezTo>
                    <a:pt x="172" y="1421"/>
                    <a:pt x="172" y="1421"/>
                    <a:pt x="172" y="1421"/>
                  </a:cubicBezTo>
                  <a:cubicBezTo>
                    <a:pt x="172" y="1421"/>
                    <a:pt x="175" y="1423"/>
                    <a:pt x="178" y="1423"/>
                  </a:cubicBezTo>
                  <a:cubicBezTo>
                    <a:pt x="179" y="1423"/>
                    <a:pt x="182" y="1423"/>
                    <a:pt x="183" y="1421"/>
                  </a:cubicBezTo>
                  <a:cubicBezTo>
                    <a:pt x="183" y="1444"/>
                    <a:pt x="183" y="1444"/>
                    <a:pt x="183" y="1444"/>
                  </a:cubicBezTo>
                  <a:cubicBezTo>
                    <a:pt x="176" y="1444"/>
                    <a:pt x="176" y="1444"/>
                    <a:pt x="176" y="1444"/>
                  </a:cubicBezTo>
                  <a:cubicBezTo>
                    <a:pt x="176" y="1460"/>
                    <a:pt x="176" y="1460"/>
                    <a:pt x="176" y="1460"/>
                  </a:cubicBezTo>
                  <a:cubicBezTo>
                    <a:pt x="199" y="1460"/>
                    <a:pt x="199" y="1460"/>
                    <a:pt x="199" y="1460"/>
                  </a:cubicBezTo>
                  <a:cubicBezTo>
                    <a:pt x="199" y="1444"/>
                    <a:pt x="199" y="1444"/>
                    <a:pt x="199" y="1444"/>
                  </a:cubicBezTo>
                  <a:cubicBezTo>
                    <a:pt x="190" y="1444"/>
                    <a:pt x="190" y="1444"/>
                    <a:pt x="190" y="1444"/>
                  </a:cubicBezTo>
                  <a:cubicBezTo>
                    <a:pt x="190" y="1417"/>
                    <a:pt x="190" y="1417"/>
                    <a:pt x="190" y="1417"/>
                  </a:cubicBezTo>
                  <a:cubicBezTo>
                    <a:pt x="190" y="1417"/>
                    <a:pt x="190" y="1417"/>
                    <a:pt x="190" y="1417"/>
                  </a:cubicBezTo>
                  <a:cubicBezTo>
                    <a:pt x="193" y="1420"/>
                    <a:pt x="196" y="1422"/>
                    <a:pt x="199" y="1422"/>
                  </a:cubicBezTo>
                  <a:cubicBezTo>
                    <a:pt x="201" y="1422"/>
                    <a:pt x="203" y="1420"/>
                    <a:pt x="204" y="1420"/>
                  </a:cubicBezTo>
                  <a:cubicBezTo>
                    <a:pt x="206" y="1418"/>
                    <a:pt x="207" y="1416"/>
                    <a:pt x="207" y="1415"/>
                  </a:cubicBezTo>
                  <a:cubicBezTo>
                    <a:pt x="207" y="1411"/>
                    <a:pt x="203" y="1409"/>
                    <a:pt x="203" y="1409"/>
                  </a:cubicBezTo>
                  <a:cubicBezTo>
                    <a:pt x="199" y="1406"/>
                    <a:pt x="199" y="1406"/>
                    <a:pt x="199" y="1406"/>
                  </a:cubicBezTo>
                  <a:cubicBezTo>
                    <a:pt x="200" y="1405"/>
                    <a:pt x="201" y="1404"/>
                    <a:pt x="202" y="1403"/>
                  </a:cubicBezTo>
                  <a:cubicBezTo>
                    <a:pt x="203" y="1404"/>
                    <a:pt x="203" y="1404"/>
                    <a:pt x="203" y="1404"/>
                  </a:cubicBezTo>
                  <a:cubicBezTo>
                    <a:pt x="206" y="1407"/>
                    <a:pt x="209" y="1407"/>
                    <a:pt x="211" y="1407"/>
                  </a:cubicBezTo>
                  <a:cubicBezTo>
                    <a:pt x="211" y="1407"/>
                    <a:pt x="211" y="1407"/>
                    <a:pt x="211" y="1407"/>
                  </a:cubicBezTo>
                  <a:cubicBezTo>
                    <a:pt x="214" y="1407"/>
                    <a:pt x="217" y="1406"/>
                    <a:pt x="218" y="1404"/>
                  </a:cubicBezTo>
                  <a:cubicBezTo>
                    <a:pt x="220" y="1402"/>
                    <a:pt x="221" y="1399"/>
                    <a:pt x="220" y="1395"/>
                  </a:cubicBezTo>
                  <a:cubicBezTo>
                    <a:pt x="218" y="1390"/>
                    <a:pt x="214" y="1389"/>
                    <a:pt x="212" y="1389"/>
                  </a:cubicBezTo>
                  <a:cubicBezTo>
                    <a:pt x="209" y="1389"/>
                    <a:pt x="207" y="1392"/>
                    <a:pt x="206" y="1392"/>
                  </a:cubicBezTo>
                  <a:cubicBezTo>
                    <a:pt x="206" y="1392"/>
                    <a:pt x="205" y="1393"/>
                    <a:pt x="202" y="1396"/>
                  </a:cubicBezTo>
                  <a:cubicBezTo>
                    <a:pt x="199" y="1393"/>
                    <a:pt x="199" y="1393"/>
                    <a:pt x="199" y="1393"/>
                  </a:cubicBezTo>
                  <a:cubicBezTo>
                    <a:pt x="205" y="1387"/>
                    <a:pt x="205" y="1387"/>
                    <a:pt x="205" y="1387"/>
                  </a:cubicBezTo>
                  <a:cubicBezTo>
                    <a:pt x="207" y="1385"/>
                    <a:pt x="209" y="1380"/>
                    <a:pt x="204" y="1376"/>
                  </a:cubicBezTo>
                  <a:cubicBezTo>
                    <a:pt x="202" y="1374"/>
                    <a:pt x="200" y="1373"/>
                    <a:pt x="199" y="1373"/>
                  </a:cubicBezTo>
                  <a:cubicBezTo>
                    <a:pt x="195" y="1373"/>
                    <a:pt x="192" y="1376"/>
                    <a:pt x="192" y="1376"/>
                  </a:cubicBezTo>
                  <a:cubicBezTo>
                    <a:pt x="190" y="1378"/>
                    <a:pt x="190" y="1378"/>
                    <a:pt x="190" y="1378"/>
                  </a:cubicBezTo>
                  <a:cubicBezTo>
                    <a:pt x="190" y="1279"/>
                    <a:pt x="190" y="1279"/>
                    <a:pt x="190" y="1279"/>
                  </a:cubicBezTo>
                  <a:cubicBezTo>
                    <a:pt x="194" y="1279"/>
                    <a:pt x="194" y="1279"/>
                    <a:pt x="194" y="1279"/>
                  </a:cubicBezTo>
                  <a:cubicBezTo>
                    <a:pt x="194" y="1341"/>
                    <a:pt x="194" y="1341"/>
                    <a:pt x="194" y="1341"/>
                  </a:cubicBezTo>
                  <a:cubicBezTo>
                    <a:pt x="201" y="1341"/>
                    <a:pt x="201" y="1341"/>
                    <a:pt x="201" y="1341"/>
                  </a:cubicBezTo>
                  <a:cubicBezTo>
                    <a:pt x="201" y="1279"/>
                    <a:pt x="201" y="1279"/>
                    <a:pt x="201" y="1279"/>
                  </a:cubicBezTo>
                  <a:cubicBezTo>
                    <a:pt x="207" y="1279"/>
                    <a:pt x="207" y="1279"/>
                    <a:pt x="207" y="1279"/>
                  </a:cubicBezTo>
                  <a:cubicBezTo>
                    <a:pt x="207" y="1341"/>
                    <a:pt x="207" y="1341"/>
                    <a:pt x="207" y="1341"/>
                  </a:cubicBezTo>
                  <a:cubicBezTo>
                    <a:pt x="214" y="1341"/>
                    <a:pt x="214" y="1341"/>
                    <a:pt x="214" y="1341"/>
                  </a:cubicBezTo>
                  <a:cubicBezTo>
                    <a:pt x="214" y="1279"/>
                    <a:pt x="214" y="1279"/>
                    <a:pt x="214" y="1279"/>
                  </a:cubicBezTo>
                  <a:cubicBezTo>
                    <a:pt x="220" y="1279"/>
                    <a:pt x="220" y="1279"/>
                    <a:pt x="220" y="1279"/>
                  </a:cubicBezTo>
                  <a:cubicBezTo>
                    <a:pt x="220" y="1341"/>
                    <a:pt x="220" y="1341"/>
                    <a:pt x="220" y="1341"/>
                  </a:cubicBezTo>
                  <a:cubicBezTo>
                    <a:pt x="227" y="1341"/>
                    <a:pt x="227" y="1341"/>
                    <a:pt x="227" y="1341"/>
                  </a:cubicBezTo>
                  <a:cubicBezTo>
                    <a:pt x="227" y="1279"/>
                    <a:pt x="227" y="1279"/>
                    <a:pt x="227" y="1279"/>
                  </a:cubicBezTo>
                  <a:cubicBezTo>
                    <a:pt x="232" y="1279"/>
                    <a:pt x="232" y="1279"/>
                    <a:pt x="232" y="1279"/>
                  </a:cubicBezTo>
                  <a:cubicBezTo>
                    <a:pt x="232" y="1341"/>
                    <a:pt x="232" y="1341"/>
                    <a:pt x="232" y="1341"/>
                  </a:cubicBezTo>
                  <a:cubicBezTo>
                    <a:pt x="239" y="1341"/>
                    <a:pt x="239" y="1341"/>
                    <a:pt x="239" y="1341"/>
                  </a:cubicBezTo>
                  <a:cubicBezTo>
                    <a:pt x="239" y="1279"/>
                    <a:pt x="239" y="1279"/>
                    <a:pt x="239" y="1279"/>
                  </a:cubicBezTo>
                  <a:cubicBezTo>
                    <a:pt x="245" y="1279"/>
                    <a:pt x="245" y="1279"/>
                    <a:pt x="245" y="1279"/>
                  </a:cubicBezTo>
                  <a:cubicBezTo>
                    <a:pt x="245" y="1341"/>
                    <a:pt x="245" y="1341"/>
                    <a:pt x="245" y="1341"/>
                  </a:cubicBezTo>
                  <a:cubicBezTo>
                    <a:pt x="252" y="1341"/>
                    <a:pt x="252" y="1341"/>
                    <a:pt x="252" y="1341"/>
                  </a:cubicBezTo>
                  <a:cubicBezTo>
                    <a:pt x="252" y="1267"/>
                    <a:pt x="252" y="1267"/>
                    <a:pt x="252" y="1267"/>
                  </a:cubicBezTo>
                  <a:cubicBezTo>
                    <a:pt x="324" y="1243"/>
                    <a:pt x="375" y="1180"/>
                    <a:pt x="375" y="1107"/>
                  </a:cubicBezTo>
                  <a:cubicBezTo>
                    <a:pt x="375" y="1030"/>
                    <a:pt x="318" y="965"/>
                    <a:pt x="240" y="944"/>
                  </a:cubicBezTo>
                  <a:close/>
                  <a:moveTo>
                    <a:pt x="167" y="1400"/>
                  </a:moveTo>
                  <a:cubicBezTo>
                    <a:pt x="166" y="1401"/>
                    <a:pt x="166" y="1401"/>
                    <a:pt x="165" y="1401"/>
                  </a:cubicBezTo>
                  <a:cubicBezTo>
                    <a:pt x="164" y="1401"/>
                    <a:pt x="163" y="1401"/>
                    <a:pt x="163" y="1400"/>
                  </a:cubicBezTo>
                  <a:cubicBezTo>
                    <a:pt x="162" y="1399"/>
                    <a:pt x="162" y="1398"/>
                    <a:pt x="162" y="1397"/>
                  </a:cubicBezTo>
                  <a:cubicBezTo>
                    <a:pt x="162" y="1395"/>
                    <a:pt x="163" y="1394"/>
                    <a:pt x="164" y="1394"/>
                  </a:cubicBezTo>
                  <a:cubicBezTo>
                    <a:pt x="165" y="1394"/>
                    <a:pt x="167" y="1395"/>
                    <a:pt x="168" y="1397"/>
                  </a:cubicBezTo>
                  <a:cubicBezTo>
                    <a:pt x="168" y="1397"/>
                    <a:pt x="168" y="1397"/>
                    <a:pt x="168" y="1397"/>
                  </a:cubicBezTo>
                  <a:cubicBezTo>
                    <a:pt x="168" y="1397"/>
                    <a:pt x="169" y="1397"/>
                    <a:pt x="170" y="1398"/>
                  </a:cubicBezTo>
                  <a:lnTo>
                    <a:pt x="167" y="1400"/>
                  </a:lnTo>
                  <a:close/>
                  <a:moveTo>
                    <a:pt x="210" y="1396"/>
                  </a:moveTo>
                  <a:cubicBezTo>
                    <a:pt x="211" y="1395"/>
                    <a:pt x="212" y="1395"/>
                    <a:pt x="212" y="1395"/>
                  </a:cubicBezTo>
                  <a:cubicBezTo>
                    <a:pt x="213" y="1395"/>
                    <a:pt x="214" y="1396"/>
                    <a:pt x="214" y="1397"/>
                  </a:cubicBezTo>
                  <a:cubicBezTo>
                    <a:pt x="215" y="1399"/>
                    <a:pt x="215" y="1400"/>
                    <a:pt x="214" y="1401"/>
                  </a:cubicBezTo>
                  <a:cubicBezTo>
                    <a:pt x="212" y="1403"/>
                    <a:pt x="209" y="1403"/>
                    <a:pt x="207" y="1400"/>
                  </a:cubicBezTo>
                  <a:cubicBezTo>
                    <a:pt x="206" y="1399"/>
                    <a:pt x="206" y="1399"/>
                    <a:pt x="206" y="1399"/>
                  </a:cubicBezTo>
                  <a:cubicBezTo>
                    <a:pt x="208" y="1397"/>
                    <a:pt x="210" y="1396"/>
                    <a:pt x="210" y="1396"/>
                  </a:cubicBezTo>
                  <a:close/>
                  <a:moveTo>
                    <a:pt x="174" y="1382"/>
                  </a:moveTo>
                  <a:cubicBezTo>
                    <a:pt x="174" y="1382"/>
                    <a:pt x="174" y="1381"/>
                    <a:pt x="175" y="1381"/>
                  </a:cubicBezTo>
                  <a:cubicBezTo>
                    <a:pt x="176" y="1381"/>
                    <a:pt x="176" y="1380"/>
                    <a:pt x="176" y="1380"/>
                  </a:cubicBezTo>
                  <a:cubicBezTo>
                    <a:pt x="178" y="1380"/>
                    <a:pt x="180" y="1383"/>
                    <a:pt x="181" y="1384"/>
                  </a:cubicBezTo>
                  <a:cubicBezTo>
                    <a:pt x="183" y="1385"/>
                    <a:pt x="183" y="1385"/>
                    <a:pt x="183" y="1385"/>
                  </a:cubicBezTo>
                  <a:cubicBezTo>
                    <a:pt x="179" y="1389"/>
                    <a:pt x="179" y="1389"/>
                    <a:pt x="179" y="1389"/>
                  </a:cubicBezTo>
                  <a:cubicBezTo>
                    <a:pt x="176" y="1386"/>
                    <a:pt x="176" y="1386"/>
                    <a:pt x="176" y="1386"/>
                  </a:cubicBezTo>
                  <a:cubicBezTo>
                    <a:pt x="175" y="1386"/>
                    <a:pt x="174" y="1384"/>
                    <a:pt x="174" y="1382"/>
                  </a:cubicBezTo>
                  <a:close/>
                  <a:moveTo>
                    <a:pt x="183" y="1413"/>
                  </a:moveTo>
                  <a:cubicBezTo>
                    <a:pt x="181" y="1415"/>
                    <a:pt x="180" y="1417"/>
                    <a:pt x="179" y="1417"/>
                  </a:cubicBezTo>
                  <a:cubicBezTo>
                    <a:pt x="179" y="1418"/>
                    <a:pt x="178" y="1418"/>
                    <a:pt x="178" y="1418"/>
                  </a:cubicBezTo>
                  <a:cubicBezTo>
                    <a:pt x="177" y="1418"/>
                    <a:pt x="176" y="1417"/>
                    <a:pt x="176" y="1417"/>
                  </a:cubicBezTo>
                  <a:cubicBezTo>
                    <a:pt x="175" y="1416"/>
                    <a:pt x="175" y="1416"/>
                    <a:pt x="175" y="1415"/>
                  </a:cubicBezTo>
                  <a:cubicBezTo>
                    <a:pt x="175" y="1415"/>
                    <a:pt x="176" y="1414"/>
                    <a:pt x="177" y="1413"/>
                  </a:cubicBezTo>
                  <a:cubicBezTo>
                    <a:pt x="182" y="1409"/>
                    <a:pt x="182" y="1409"/>
                    <a:pt x="182" y="1409"/>
                  </a:cubicBezTo>
                  <a:cubicBezTo>
                    <a:pt x="182" y="1409"/>
                    <a:pt x="183" y="1410"/>
                    <a:pt x="183" y="1410"/>
                  </a:cubicBezTo>
                  <a:lnTo>
                    <a:pt x="183" y="1413"/>
                  </a:lnTo>
                  <a:close/>
                  <a:moveTo>
                    <a:pt x="182" y="1401"/>
                  </a:moveTo>
                  <a:cubicBezTo>
                    <a:pt x="180" y="1400"/>
                    <a:pt x="179" y="1399"/>
                    <a:pt x="178" y="1398"/>
                  </a:cubicBezTo>
                  <a:cubicBezTo>
                    <a:pt x="179" y="1396"/>
                    <a:pt x="179" y="1396"/>
                    <a:pt x="179" y="1396"/>
                  </a:cubicBezTo>
                  <a:cubicBezTo>
                    <a:pt x="184" y="1400"/>
                    <a:pt x="184" y="1400"/>
                    <a:pt x="184" y="1400"/>
                  </a:cubicBezTo>
                  <a:lnTo>
                    <a:pt x="182" y="1401"/>
                  </a:lnTo>
                  <a:close/>
                  <a:moveTo>
                    <a:pt x="190" y="1407"/>
                  </a:moveTo>
                  <a:cubicBezTo>
                    <a:pt x="190" y="1405"/>
                    <a:pt x="190" y="1405"/>
                    <a:pt x="190" y="1405"/>
                  </a:cubicBezTo>
                  <a:cubicBezTo>
                    <a:pt x="186" y="1405"/>
                    <a:pt x="186" y="1405"/>
                    <a:pt x="186" y="1405"/>
                  </a:cubicBezTo>
                  <a:cubicBezTo>
                    <a:pt x="188" y="1403"/>
                    <a:pt x="188" y="1403"/>
                    <a:pt x="188" y="1403"/>
                  </a:cubicBezTo>
                  <a:cubicBezTo>
                    <a:pt x="191" y="1406"/>
                    <a:pt x="191" y="1406"/>
                    <a:pt x="191" y="1406"/>
                  </a:cubicBezTo>
                  <a:cubicBezTo>
                    <a:pt x="191" y="1406"/>
                    <a:pt x="190" y="1406"/>
                    <a:pt x="190" y="1407"/>
                  </a:cubicBezTo>
                  <a:close/>
                  <a:moveTo>
                    <a:pt x="200" y="1413"/>
                  </a:moveTo>
                  <a:cubicBezTo>
                    <a:pt x="200" y="1413"/>
                    <a:pt x="201" y="1414"/>
                    <a:pt x="201" y="1415"/>
                  </a:cubicBezTo>
                  <a:cubicBezTo>
                    <a:pt x="201" y="1415"/>
                    <a:pt x="201" y="1415"/>
                    <a:pt x="200" y="1416"/>
                  </a:cubicBezTo>
                  <a:cubicBezTo>
                    <a:pt x="200" y="1416"/>
                    <a:pt x="200" y="1416"/>
                    <a:pt x="200" y="1416"/>
                  </a:cubicBezTo>
                  <a:cubicBezTo>
                    <a:pt x="200" y="1416"/>
                    <a:pt x="200" y="1417"/>
                    <a:pt x="199" y="1417"/>
                  </a:cubicBezTo>
                  <a:cubicBezTo>
                    <a:pt x="198" y="1417"/>
                    <a:pt x="196" y="1416"/>
                    <a:pt x="195" y="1414"/>
                  </a:cubicBezTo>
                  <a:cubicBezTo>
                    <a:pt x="194" y="1413"/>
                    <a:pt x="193" y="1413"/>
                    <a:pt x="193" y="1412"/>
                  </a:cubicBezTo>
                  <a:cubicBezTo>
                    <a:pt x="194" y="1411"/>
                    <a:pt x="194" y="1410"/>
                    <a:pt x="195" y="1409"/>
                  </a:cubicBezTo>
                  <a:lnTo>
                    <a:pt x="200" y="1413"/>
                  </a:lnTo>
                  <a:close/>
                  <a:moveTo>
                    <a:pt x="192" y="1399"/>
                  </a:moveTo>
                  <a:cubicBezTo>
                    <a:pt x="195" y="1396"/>
                    <a:pt x="195" y="1396"/>
                    <a:pt x="195" y="1396"/>
                  </a:cubicBezTo>
                  <a:cubicBezTo>
                    <a:pt x="198" y="1399"/>
                    <a:pt x="198" y="1399"/>
                    <a:pt x="198" y="1399"/>
                  </a:cubicBezTo>
                  <a:cubicBezTo>
                    <a:pt x="198" y="1399"/>
                    <a:pt x="198" y="1399"/>
                    <a:pt x="198" y="1399"/>
                  </a:cubicBezTo>
                  <a:cubicBezTo>
                    <a:pt x="197" y="1400"/>
                    <a:pt x="196" y="1401"/>
                    <a:pt x="195" y="1402"/>
                  </a:cubicBezTo>
                  <a:lnTo>
                    <a:pt x="192" y="1399"/>
                  </a:lnTo>
                  <a:close/>
                  <a:moveTo>
                    <a:pt x="196" y="1380"/>
                  </a:moveTo>
                  <a:cubicBezTo>
                    <a:pt x="197" y="1380"/>
                    <a:pt x="198" y="1379"/>
                    <a:pt x="199" y="1379"/>
                  </a:cubicBezTo>
                  <a:cubicBezTo>
                    <a:pt x="199" y="1379"/>
                    <a:pt x="200" y="1379"/>
                    <a:pt x="201" y="1380"/>
                  </a:cubicBezTo>
                  <a:cubicBezTo>
                    <a:pt x="202" y="1381"/>
                    <a:pt x="202" y="1382"/>
                    <a:pt x="201" y="1383"/>
                  </a:cubicBezTo>
                  <a:cubicBezTo>
                    <a:pt x="195" y="1389"/>
                    <a:pt x="195" y="1389"/>
                    <a:pt x="195" y="1389"/>
                  </a:cubicBezTo>
                  <a:cubicBezTo>
                    <a:pt x="191" y="1385"/>
                    <a:pt x="191" y="1385"/>
                    <a:pt x="191" y="1385"/>
                  </a:cubicBezTo>
                  <a:cubicBezTo>
                    <a:pt x="191" y="1385"/>
                    <a:pt x="191" y="1385"/>
                    <a:pt x="191" y="1385"/>
                  </a:cubicBezTo>
                  <a:lnTo>
                    <a:pt x="196" y="1380"/>
                  </a:lnTo>
                  <a:close/>
                  <a:moveTo>
                    <a:pt x="191" y="1393"/>
                  </a:moveTo>
                  <a:cubicBezTo>
                    <a:pt x="188" y="1396"/>
                    <a:pt x="188" y="1396"/>
                    <a:pt x="188" y="1396"/>
                  </a:cubicBezTo>
                  <a:cubicBezTo>
                    <a:pt x="183" y="1392"/>
                    <a:pt x="183" y="1392"/>
                    <a:pt x="183" y="1392"/>
                  </a:cubicBezTo>
                  <a:cubicBezTo>
                    <a:pt x="187" y="1389"/>
                    <a:pt x="187" y="1389"/>
                    <a:pt x="187" y="1389"/>
                  </a:cubicBezTo>
                  <a:lnTo>
                    <a:pt x="191" y="1393"/>
                  </a:lnTo>
                  <a:close/>
                  <a:moveTo>
                    <a:pt x="207" y="921"/>
                  </a:moveTo>
                  <a:cubicBezTo>
                    <a:pt x="165" y="921"/>
                    <a:pt x="165" y="921"/>
                    <a:pt x="165" y="921"/>
                  </a:cubicBezTo>
                  <a:cubicBezTo>
                    <a:pt x="165" y="907"/>
                    <a:pt x="165" y="907"/>
                    <a:pt x="165" y="907"/>
                  </a:cubicBezTo>
                  <a:cubicBezTo>
                    <a:pt x="175" y="907"/>
                    <a:pt x="175" y="907"/>
                    <a:pt x="175" y="907"/>
                  </a:cubicBezTo>
                  <a:cubicBezTo>
                    <a:pt x="175" y="907"/>
                    <a:pt x="176" y="906"/>
                    <a:pt x="176" y="906"/>
                  </a:cubicBezTo>
                  <a:cubicBezTo>
                    <a:pt x="176" y="906"/>
                    <a:pt x="176" y="906"/>
                    <a:pt x="176" y="906"/>
                  </a:cubicBezTo>
                  <a:cubicBezTo>
                    <a:pt x="177" y="906"/>
                    <a:pt x="178" y="906"/>
                    <a:pt x="178" y="905"/>
                  </a:cubicBezTo>
                  <a:cubicBezTo>
                    <a:pt x="178" y="901"/>
                    <a:pt x="180" y="897"/>
                    <a:pt x="183" y="896"/>
                  </a:cubicBezTo>
                  <a:cubicBezTo>
                    <a:pt x="183" y="900"/>
                    <a:pt x="183" y="900"/>
                    <a:pt x="183" y="900"/>
                  </a:cubicBezTo>
                  <a:cubicBezTo>
                    <a:pt x="185" y="899"/>
                    <a:pt x="186" y="899"/>
                    <a:pt x="188" y="899"/>
                  </a:cubicBezTo>
                  <a:cubicBezTo>
                    <a:pt x="189" y="899"/>
                    <a:pt x="189" y="899"/>
                    <a:pt x="190" y="899"/>
                  </a:cubicBezTo>
                  <a:cubicBezTo>
                    <a:pt x="190" y="896"/>
                    <a:pt x="190" y="896"/>
                    <a:pt x="190" y="896"/>
                  </a:cubicBezTo>
                  <a:cubicBezTo>
                    <a:pt x="193" y="898"/>
                    <a:pt x="195" y="902"/>
                    <a:pt x="195" y="905"/>
                  </a:cubicBezTo>
                  <a:cubicBezTo>
                    <a:pt x="195" y="906"/>
                    <a:pt x="196" y="907"/>
                    <a:pt x="197" y="907"/>
                  </a:cubicBezTo>
                  <a:cubicBezTo>
                    <a:pt x="207" y="907"/>
                    <a:pt x="207" y="907"/>
                    <a:pt x="207" y="907"/>
                  </a:cubicBezTo>
                  <a:lnTo>
                    <a:pt x="207" y="921"/>
                  </a:ln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1195388" y="3756026"/>
              <a:ext cx="608013" cy="1171575"/>
            </a:xfrm>
            <a:custGeom>
              <a:avLst/>
              <a:gdLst>
                <a:gd name="T0" fmla="*/ 162 w 162"/>
                <a:gd name="T1" fmla="*/ 0 h 312"/>
                <a:gd name="T2" fmla="*/ 40 w 162"/>
                <a:gd name="T3" fmla="*/ 118 h 312"/>
                <a:gd name="T4" fmla="*/ 160 w 162"/>
                <a:gd name="T5" fmla="*/ 312 h 312"/>
                <a:gd name="T6" fmla="*/ 162 w 162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12">
                  <a:moveTo>
                    <a:pt x="162" y="0"/>
                  </a:moveTo>
                  <a:cubicBezTo>
                    <a:pt x="162" y="0"/>
                    <a:pt x="68" y="30"/>
                    <a:pt x="40" y="118"/>
                  </a:cubicBezTo>
                  <a:cubicBezTo>
                    <a:pt x="12" y="206"/>
                    <a:pt x="97" y="296"/>
                    <a:pt x="160" y="312"/>
                  </a:cubicBezTo>
                  <a:cubicBezTo>
                    <a:pt x="160" y="312"/>
                    <a:pt x="0" y="170"/>
                    <a:pt x="162" y="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1519238" y="3763963"/>
              <a:ext cx="396875" cy="1152525"/>
            </a:xfrm>
            <a:custGeom>
              <a:avLst/>
              <a:gdLst>
                <a:gd name="T0" fmla="*/ 106 w 106"/>
                <a:gd name="T1" fmla="*/ 0 h 307"/>
                <a:gd name="T2" fmla="*/ 104 w 106"/>
                <a:gd name="T3" fmla="*/ 307 h 307"/>
                <a:gd name="T4" fmla="*/ 106 w 106"/>
                <a:gd name="T5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6" h="307">
                  <a:moveTo>
                    <a:pt x="106" y="0"/>
                  </a:moveTo>
                  <a:cubicBezTo>
                    <a:pt x="106" y="0"/>
                    <a:pt x="0" y="153"/>
                    <a:pt x="104" y="307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2152651" y="3756026"/>
              <a:ext cx="609600" cy="1171575"/>
            </a:xfrm>
            <a:custGeom>
              <a:avLst/>
              <a:gdLst>
                <a:gd name="T0" fmla="*/ 0 w 162"/>
                <a:gd name="T1" fmla="*/ 0 h 312"/>
                <a:gd name="T2" fmla="*/ 122 w 162"/>
                <a:gd name="T3" fmla="*/ 118 h 312"/>
                <a:gd name="T4" fmla="*/ 2 w 162"/>
                <a:gd name="T5" fmla="*/ 312 h 312"/>
                <a:gd name="T6" fmla="*/ 0 w 162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12">
                  <a:moveTo>
                    <a:pt x="0" y="0"/>
                  </a:moveTo>
                  <a:cubicBezTo>
                    <a:pt x="0" y="0"/>
                    <a:pt x="94" y="30"/>
                    <a:pt x="122" y="118"/>
                  </a:cubicBezTo>
                  <a:cubicBezTo>
                    <a:pt x="150" y="206"/>
                    <a:pt x="65" y="296"/>
                    <a:pt x="2" y="312"/>
                  </a:cubicBezTo>
                  <a:cubicBezTo>
                    <a:pt x="2" y="312"/>
                    <a:pt x="162" y="170"/>
                    <a:pt x="0" y="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2044701" y="3763963"/>
              <a:ext cx="385763" cy="1163638"/>
            </a:xfrm>
            <a:custGeom>
              <a:avLst/>
              <a:gdLst>
                <a:gd name="T0" fmla="*/ 0 w 103"/>
                <a:gd name="T1" fmla="*/ 0 h 310"/>
                <a:gd name="T2" fmla="*/ 7 w 103"/>
                <a:gd name="T3" fmla="*/ 310 h 310"/>
                <a:gd name="T4" fmla="*/ 0 w 103"/>
                <a:gd name="T5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310">
                  <a:moveTo>
                    <a:pt x="0" y="0"/>
                  </a:moveTo>
                  <a:cubicBezTo>
                    <a:pt x="0" y="0"/>
                    <a:pt x="103" y="168"/>
                    <a:pt x="7" y="3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1863726" y="4992688"/>
              <a:ext cx="244475" cy="679450"/>
            </a:xfrm>
            <a:custGeom>
              <a:avLst/>
              <a:gdLst>
                <a:gd name="T0" fmla="*/ 56 w 65"/>
                <a:gd name="T1" fmla="*/ 110 h 181"/>
                <a:gd name="T2" fmla="*/ 50 w 65"/>
                <a:gd name="T3" fmla="*/ 113 h 181"/>
                <a:gd name="T4" fmla="*/ 46 w 65"/>
                <a:gd name="T5" fmla="*/ 117 h 181"/>
                <a:gd name="T6" fmla="*/ 43 w 65"/>
                <a:gd name="T7" fmla="*/ 114 h 181"/>
                <a:gd name="T8" fmla="*/ 49 w 65"/>
                <a:gd name="T9" fmla="*/ 108 h 181"/>
                <a:gd name="T10" fmla="*/ 48 w 65"/>
                <a:gd name="T11" fmla="*/ 97 h 181"/>
                <a:gd name="T12" fmla="*/ 43 w 65"/>
                <a:gd name="T13" fmla="*/ 94 h 181"/>
                <a:gd name="T14" fmla="*/ 36 w 65"/>
                <a:gd name="T15" fmla="*/ 97 h 181"/>
                <a:gd name="T16" fmla="*/ 34 w 65"/>
                <a:gd name="T17" fmla="*/ 99 h 181"/>
                <a:gd name="T18" fmla="*/ 34 w 65"/>
                <a:gd name="T19" fmla="*/ 0 h 181"/>
                <a:gd name="T20" fmla="*/ 27 w 65"/>
                <a:gd name="T21" fmla="*/ 0 h 181"/>
                <a:gd name="T22" fmla="*/ 27 w 65"/>
                <a:gd name="T23" fmla="*/ 99 h 181"/>
                <a:gd name="T24" fmla="*/ 20 w 65"/>
                <a:gd name="T25" fmla="*/ 96 h 181"/>
                <a:gd name="T26" fmla="*/ 16 w 65"/>
                <a:gd name="T27" fmla="*/ 98 h 181"/>
                <a:gd name="T28" fmla="*/ 12 w 65"/>
                <a:gd name="T29" fmla="*/ 103 h 181"/>
                <a:gd name="T30" fmla="*/ 16 w 65"/>
                <a:gd name="T31" fmla="*/ 111 h 181"/>
                <a:gd name="T32" fmla="*/ 19 w 65"/>
                <a:gd name="T33" fmla="*/ 114 h 181"/>
                <a:gd name="T34" fmla="*/ 18 w 65"/>
                <a:gd name="T35" fmla="*/ 115 h 181"/>
                <a:gd name="T36" fmla="*/ 16 w 65"/>
                <a:gd name="T37" fmla="*/ 114 h 181"/>
                <a:gd name="T38" fmla="*/ 8 w 65"/>
                <a:gd name="T39" fmla="*/ 110 h 181"/>
                <a:gd name="T40" fmla="*/ 1 w 65"/>
                <a:gd name="T41" fmla="*/ 116 h 181"/>
                <a:gd name="T42" fmla="*/ 2 w 65"/>
                <a:gd name="T43" fmla="*/ 124 h 181"/>
                <a:gd name="T44" fmla="*/ 9 w 65"/>
                <a:gd name="T45" fmla="*/ 127 h 181"/>
                <a:gd name="T46" fmla="*/ 9 w 65"/>
                <a:gd name="T47" fmla="*/ 127 h 181"/>
                <a:gd name="T48" fmla="*/ 15 w 65"/>
                <a:gd name="T49" fmla="*/ 125 h 181"/>
                <a:gd name="T50" fmla="*/ 18 w 65"/>
                <a:gd name="T51" fmla="*/ 122 h 181"/>
                <a:gd name="T52" fmla="*/ 22 w 65"/>
                <a:gd name="T53" fmla="*/ 126 h 181"/>
                <a:gd name="T54" fmla="*/ 17 w 65"/>
                <a:gd name="T55" fmla="*/ 130 h 181"/>
                <a:gd name="T56" fmla="*/ 14 w 65"/>
                <a:gd name="T57" fmla="*/ 136 h 181"/>
                <a:gd name="T58" fmla="*/ 16 w 65"/>
                <a:gd name="T59" fmla="*/ 142 h 181"/>
                <a:gd name="T60" fmla="*/ 16 w 65"/>
                <a:gd name="T61" fmla="*/ 142 h 181"/>
                <a:gd name="T62" fmla="*/ 22 w 65"/>
                <a:gd name="T63" fmla="*/ 144 h 181"/>
                <a:gd name="T64" fmla="*/ 27 w 65"/>
                <a:gd name="T65" fmla="*/ 142 h 181"/>
                <a:gd name="T66" fmla="*/ 27 w 65"/>
                <a:gd name="T67" fmla="*/ 165 h 181"/>
                <a:gd name="T68" fmla="*/ 20 w 65"/>
                <a:gd name="T69" fmla="*/ 165 h 181"/>
                <a:gd name="T70" fmla="*/ 20 w 65"/>
                <a:gd name="T71" fmla="*/ 181 h 181"/>
                <a:gd name="T72" fmla="*/ 43 w 65"/>
                <a:gd name="T73" fmla="*/ 181 h 181"/>
                <a:gd name="T74" fmla="*/ 43 w 65"/>
                <a:gd name="T75" fmla="*/ 165 h 181"/>
                <a:gd name="T76" fmla="*/ 34 w 65"/>
                <a:gd name="T77" fmla="*/ 165 h 181"/>
                <a:gd name="T78" fmla="*/ 34 w 65"/>
                <a:gd name="T79" fmla="*/ 138 h 181"/>
                <a:gd name="T80" fmla="*/ 34 w 65"/>
                <a:gd name="T81" fmla="*/ 138 h 181"/>
                <a:gd name="T82" fmla="*/ 43 w 65"/>
                <a:gd name="T83" fmla="*/ 143 h 181"/>
                <a:gd name="T84" fmla="*/ 48 w 65"/>
                <a:gd name="T85" fmla="*/ 141 h 181"/>
                <a:gd name="T86" fmla="*/ 51 w 65"/>
                <a:gd name="T87" fmla="*/ 136 h 181"/>
                <a:gd name="T88" fmla="*/ 47 w 65"/>
                <a:gd name="T89" fmla="*/ 130 h 181"/>
                <a:gd name="T90" fmla="*/ 43 w 65"/>
                <a:gd name="T91" fmla="*/ 127 h 181"/>
                <a:gd name="T92" fmla="*/ 46 w 65"/>
                <a:gd name="T93" fmla="*/ 124 h 181"/>
                <a:gd name="T94" fmla="*/ 47 w 65"/>
                <a:gd name="T95" fmla="*/ 125 h 181"/>
                <a:gd name="T96" fmla="*/ 55 w 65"/>
                <a:gd name="T97" fmla="*/ 128 h 181"/>
                <a:gd name="T98" fmla="*/ 55 w 65"/>
                <a:gd name="T99" fmla="*/ 128 h 181"/>
                <a:gd name="T100" fmla="*/ 62 w 65"/>
                <a:gd name="T101" fmla="*/ 125 h 181"/>
                <a:gd name="T102" fmla="*/ 64 w 65"/>
                <a:gd name="T103" fmla="*/ 116 h 181"/>
                <a:gd name="T104" fmla="*/ 56 w 65"/>
                <a:gd name="T105" fmla="*/ 11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5" h="181">
                  <a:moveTo>
                    <a:pt x="56" y="110"/>
                  </a:moveTo>
                  <a:cubicBezTo>
                    <a:pt x="53" y="110"/>
                    <a:pt x="51" y="113"/>
                    <a:pt x="50" y="113"/>
                  </a:cubicBezTo>
                  <a:cubicBezTo>
                    <a:pt x="50" y="113"/>
                    <a:pt x="49" y="114"/>
                    <a:pt x="46" y="117"/>
                  </a:cubicBezTo>
                  <a:cubicBezTo>
                    <a:pt x="43" y="114"/>
                    <a:pt x="43" y="114"/>
                    <a:pt x="43" y="114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51" y="106"/>
                    <a:pt x="53" y="101"/>
                    <a:pt x="48" y="97"/>
                  </a:cubicBezTo>
                  <a:cubicBezTo>
                    <a:pt x="46" y="95"/>
                    <a:pt x="44" y="94"/>
                    <a:pt x="43" y="94"/>
                  </a:cubicBezTo>
                  <a:cubicBezTo>
                    <a:pt x="39" y="94"/>
                    <a:pt x="36" y="97"/>
                    <a:pt x="36" y="97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8"/>
                    <a:pt x="23" y="96"/>
                    <a:pt x="20" y="96"/>
                  </a:cubicBezTo>
                  <a:cubicBezTo>
                    <a:pt x="19" y="96"/>
                    <a:pt x="17" y="97"/>
                    <a:pt x="16" y="98"/>
                  </a:cubicBezTo>
                  <a:cubicBezTo>
                    <a:pt x="13" y="99"/>
                    <a:pt x="13" y="102"/>
                    <a:pt x="12" y="103"/>
                  </a:cubicBezTo>
                  <a:cubicBezTo>
                    <a:pt x="12" y="107"/>
                    <a:pt x="15" y="111"/>
                    <a:pt x="16" y="111"/>
                  </a:cubicBezTo>
                  <a:cubicBezTo>
                    <a:pt x="19" y="114"/>
                    <a:pt x="19" y="114"/>
                    <a:pt x="19" y="114"/>
                  </a:cubicBezTo>
                  <a:cubicBezTo>
                    <a:pt x="18" y="115"/>
                    <a:pt x="18" y="115"/>
                    <a:pt x="18" y="115"/>
                  </a:cubicBezTo>
                  <a:cubicBezTo>
                    <a:pt x="17" y="114"/>
                    <a:pt x="17" y="114"/>
                    <a:pt x="16" y="114"/>
                  </a:cubicBezTo>
                  <a:cubicBezTo>
                    <a:pt x="15" y="113"/>
                    <a:pt x="12" y="110"/>
                    <a:pt x="8" y="110"/>
                  </a:cubicBezTo>
                  <a:cubicBezTo>
                    <a:pt x="6" y="110"/>
                    <a:pt x="2" y="110"/>
                    <a:pt x="1" y="116"/>
                  </a:cubicBezTo>
                  <a:cubicBezTo>
                    <a:pt x="0" y="119"/>
                    <a:pt x="0" y="122"/>
                    <a:pt x="2" y="124"/>
                  </a:cubicBezTo>
                  <a:cubicBezTo>
                    <a:pt x="4" y="126"/>
                    <a:pt x="6" y="127"/>
                    <a:pt x="9" y="127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11" y="127"/>
                    <a:pt x="14" y="126"/>
                    <a:pt x="15" y="125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3"/>
                    <a:pt x="20" y="125"/>
                    <a:pt x="22" y="126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6" y="131"/>
                    <a:pt x="14" y="133"/>
                    <a:pt x="14" y="136"/>
                  </a:cubicBezTo>
                  <a:cubicBezTo>
                    <a:pt x="13" y="137"/>
                    <a:pt x="14" y="139"/>
                    <a:pt x="16" y="142"/>
                  </a:cubicBezTo>
                  <a:cubicBezTo>
                    <a:pt x="16" y="142"/>
                    <a:pt x="16" y="142"/>
                    <a:pt x="16" y="142"/>
                  </a:cubicBezTo>
                  <a:cubicBezTo>
                    <a:pt x="16" y="142"/>
                    <a:pt x="19" y="144"/>
                    <a:pt x="22" y="144"/>
                  </a:cubicBezTo>
                  <a:cubicBezTo>
                    <a:pt x="23" y="144"/>
                    <a:pt x="26" y="144"/>
                    <a:pt x="27" y="142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20" y="181"/>
                    <a:pt x="20" y="181"/>
                    <a:pt x="20" y="181"/>
                  </a:cubicBezTo>
                  <a:cubicBezTo>
                    <a:pt x="43" y="181"/>
                    <a:pt x="43" y="181"/>
                    <a:pt x="43" y="181"/>
                  </a:cubicBezTo>
                  <a:cubicBezTo>
                    <a:pt x="43" y="165"/>
                    <a:pt x="43" y="165"/>
                    <a:pt x="4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7" y="141"/>
                    <a:pt x="40" y="143"/>
                    <a:pt x="43" y="143"/>
                  </a:cubicBezTo>
                  <a:cubicBezTo>
                    <a:pt x="45" y="143"/>
                    <a:pt x="47" y="141"/>
                    <a:pt x="48" y="141"/>
                  </a:cubicBezTo>
                  <a:cubicBezTo>
                    <a:pt x="50" y="139"/>
                    <a:pt x="51" y="137"/>
                    <a:pt x="51" y="136"/>
                  </a:cubicBezTo>
                  <a:cubicBezTo>
                    <a:pt x="51" y="132"/>
                    <a:pt x="47" y="130"/>
                    <a:pt x="47" y="130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44" y="126"/>
                    <a:pt x="45" y="125"/>
                    <a:pt x="46" y="124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50" y="128"/>
                    <a:pt x="53" y="128"/>
                    <a:pt x="55" y="128"/>
                  </a:cubicBezTo>
                  <a:cubicBezTo>
                    <a:pt x="55" y="128"/>
                    <a:pt x="55" y="128"/>
                    <a:pt x="55" y="128"/>
                  </a:cubicBezTo>
                  <a:cubicBezTo>
                    <a:pt x="58" y="128"/>
                    <a:pt x="61" y="127"/>
                    <a:pt x="62" y="125"/>
                  </a:cubicBezTo>
                  <a:cubicBezTo>
                    <a:pt x="64" y="123"/>
                    <a:pt x="65" y="120"/>
                    <a:pt x="64" y="116"/>
                  </a:cubicBezTo>
                  <a:cubicBezTo>
                    <a:pt x="62" y="111"/>
                    <a:pt x="58" y="110"/>
                    <a:pt x="56" y="11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1885951" y="5424488"/>
              <a:ext cx="30163" cy="25400"/>
            </a:xfrm>
            <a:custGeom>
              <a:avLst/>
              <a:gdLst>
                <a:gd name="T0" fmla="*/ 5 w 8"/>
                <a:gd name="T1" fmla="*/ 6 h 7"/>
                <a:gd name="T2" fmla="*/ 3 w 8"/>
                <a:gd name="T3" fmla="*/ 7 h 7"/>
                <a:gd name="T4" fmla="*/ 1 w 8"/>
                <a:gd name="T5" fmla="*/ 6 h 7"/>
                <a:gd name="T6" fmla="*/ 0 w 8"/>
                <a:gd name="T7" fmla="*/ 3 h 7"/>
                <a:gd name="T8" fmla="*/ 2 w 8"/>
                <a:gd name="T9" fmla="*/ 0 h 7"/>
                <a:gd name="T10" fmla="*/ 6 w 8"/>
                <a:gd name="T11" fmla="*/ 3 h 7"/>
                <a:gd name="T12" fmla="*/ 6 w 8"/>
                <a:gd name="T13" fmla="*/ 3 h 7"/>
                <a:gd name="T14" fmla="*/ 8 w 8"/>
                <a:gd name="T15" fmla="*/ 4 h 7"/>
                <a:gd name="T16" fmla="*/ 5 w 8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5" y="6"/>
                  </a:moveTo>
                  <a:cubicBezTo>
                    <a:pt x="4" y="7"/>
                    <a:pt x="4" y="7"/>
                    <a:pt x="3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5" y="1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7" y="3"/>
                    <a:pt x="8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2052638" y="5427663"/>
              <a:ext cx="33338" cy="30163"/>
            </a:xfrm>
            <a:custGeom>
              <a:avLst/>
              <a:gdLst>
                <a:gd name="T0" fmla="*/ 4 w 9"/>
                <a:gd name="T1" fmla="*/ 1 h 8"/>
                <a:gd name="T2" fmla="*/ 6 w 9"/>
                <a:gd name="T3" fmla="*/ 0 h 8"/>
                <a:gd name="T4" fmla="*/ 8 w 9"/>
                <a:gd name="T5" fmla="*/ 2 h 8"/>
                <a:gd name="T6" fmla="*/ 8 w 9"/>
                <a:gd name="T7" fmla="*/ 6 h 8"/>
                <a:gd name="T8" fmla="*/ 1 w 9"/>
                <a:gd name="T9" fmla="*/ 5 h 8"/>
                <a:gd name="T10" fmla="*/ 0 w 9"/>
                <a:gd name="T11" fmla="*/ 4 h 8"/>
                <a:gd name="T12" fmla="*/ 4 w 9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4" y="1"/>
                  </a:move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8" y="1"/>
                    <a:pt x="8" y="2"/>
                  </a:cubicBezTo>
                  <a:cubicBezTo>
                    <a:pt x="9" y="4"/>
                    <a:pt x="9" y="5"/>
                    <a:pt x="8" y="6"/>
                  </a:cubicBezTo>
                  <a:cubicBezTo>
                    <a:pt x="6" y="8"/>
                    <a:pt x="3" y="8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2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1931988" y="5372101"/>
              <a:ext cx="33338" cy="33338"/>
            </a:xfrm>
            <a:custGeom>
              <a:avLst/>
              <a:gdLst>
                <a:gd name="T0" fmla="*/ 0 w 9"/>
                <a:gd name="T1" fmla="*/ 2 h 9"/>
                <a:gd name="T2" fmla="*/ 1 w 9"/>
                <a:gd name="T3" fmla="*/ 1 h 9"/>
                <a:gd name="T4" fmla="*/ 2 w 9"/>
                <a:gd name="T5" fmla="*/ 0 h 9"/>
                <a:gd name="T6" fmla="*/ 7 w 9"/>
                <a:gd name="T7" fmla="*/ 4 h 9"/>
                <a:gd name="T8" fmla="*/ 9 w 9"/>
                <a:gd name="T9" fmla="*/ 5 h 9"/>
                <a:gd name="T10" fmla="*/ 5 w 9"/>
                <a:gd name="T11" fmla="*/ 9 h 9"/>
                <a:gd name="T12" fmla="*/ 2 w 9"/>
                <a:gd name="T13" fmla="*/ 6 h 9"/>
                <a:gd name="T14" fmla="*/ 0 w 9"/>
                <a:gd name="T1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9">
                  <a:moveTo>
                    <a:pt x="0" y="2"/>
                  </a:moveTo>
                  <a:cubicBezTo>
                    <a:pt x="0" y="2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4" y="0"/>
                    <a:pt x="6" y="3"/>
                    <a:pt x="7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2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1935163" y="5480051"/>
              <a:ext cx="30163" cy="34925"/>
            </a:xfrm>
            <a:custGeom>
              <a:avLst/>
              <a:gdLst>
                <a:gd name="T0" fmla="*/ 8 w 8"/>
                <a:gd name="T1" fmla="*/ 4 h 9"/>
                <a:gd name="T2" fmla="*/ 4 w 8"/>
                <a:gd name="T3" fmla="*/ 8 h 9"/>
                <a:gd name="T4" fmla="*/ 3 w 8"/>
                <a:gd name="T5" fmla="*/ 9 h 9"/>
                <a:gd name="T6" fmla="*/ 1 w 8"/>
                <a:gd name="T7" fmla="*/ 8 h 9"/>
                <a:gd name="T8" fmla="*/ 0 w 8"/>
                <a:gd name="T9" fmla="*/ 6 h 9"/>
                <a:gd name="T10" fmla="*/ 2 w 8"/>
                <a:gd name="T11" fmla="*/ 4 h 9"/>
                <a:gd name="T12" fmla="*/ 7 w 8"/>
                <a:gd name="T13" fmla="*/ 0 h 9"/>
                <a:gd name="T14" fmla="*/ 8 w 8"/>
                <a:gd name="T15" fmla="*/ 1 h 9"/>
                <a:gd name="T16" fmla="*/ 8 w 8"/>
                <a:gd name="T1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9">
                  <a:moveTo>
                    <a:pt x="8" y="4"/>
                  </a:moveTo>
                  <a:cubicBezTo>
                    <a:pt x="6" y="6"/>
                    <a:pt x="5" y="8"/>
                    <a:pt x="4" y="8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2" y="9"/>
                    <a:pt x="1" y="8"/>
                    <a:pt x="1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1" y="5"/>
                    <a:pt x="2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1"/>
                    <a:pt x="8" y="1"/>
                  </a:cubicBezTo>
                  <a:lnTo>
                    <a:pt x="8" y="4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1946276" y="5430838"/>
              <a:ext cx="23813" cy="19050"/>
            </a:xfrm>
            <a:custGeom>
              <a:avLst/>
              <a:gdLst>
                <a:gd name="T0" fmla="*/ 4 w 6"/>
                <a:gd name="T1" fmla="*/ 5 h 5"/>
                <a:gd name="T2" fmla="*/ 0 w 6"/>
                <a:gd name="T3" fmla="*/ 2 h 5"/>
                <a:gd name="T4" fmla="*/ 1 w 6"/>
                <a:gd name="T5" fmla="*/ 0 h 5"/>
                <a:gd name="T6" fmla="*/ 6 w 6"/>
                <a:gd name="T7" fmla="*/ 4 h 5"/>
                <a:gd name="T8" fmla="*/ 4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4" y="5"/>
                  </a:moveTo>
                  <a:cubicBezTo>
                    <a:pt x="2" y="4"/>
                    <a:pt x="1" y="3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6" y="4"/>
                    <a:pt x="6" y="4"/>
                    <a:pt x="6" y="4"/>
                  </a:cubicBezTo>
                  <a:lnTo>
                    <a:pt x="4" y="5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1976438" y="5457826"/>
              <a:ext cx="19050" cy="15875"/>
            </a:xfrm>
            <a:custGeom>
              <a:avLst/>
              <a:gdLst>
                <a:gd name="T0" fmla="*/ 4 w 5"/>
                <a:gd name="T1" fmla="*/ 4 h 4"/>
                <a:gd name="T2" fmla="*/ 4 w 5"/>
                <a:gd name="T3" fmla="*/ 2 h 4"/>
                <a:gd name="T4" fmla="*/ 0 w 5"/>
                <a:gd name="T5" fmla="*/ 2 h 4"/>
                <a:gd name="T6" fmla="*/ 2 w 5"/>
                <a:gd name="T7" fmla="*/ 0 h 4"/>
                <a:gd name="T8" fmla="*/ 5 w 5"/>
                <a:gd name="T9" fmla="*/ 3 h 4"/>
                <a:gd name="T10" fmla="*/ 4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4" y="4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2003426" y="5480051"/>
              <a:ext cx="30163" cy="30163"/>
            </a:xfrm>
            <a:custGeom>
              <a:avLst/>
              <a:gdLst>
                <a:gd name="T0" fmla="*/ 7 w 8"/>
                <a:gd name="T1" fmla="*/ 4 h 8"/>
                <a:gd name="T2" fmla="*/ 8 w 8"/>
                <a:gd name="T3" fmla="*/ 6 h 8"/>
                <a:gd name="T4" fmla="*/ 7 w 8"/>
                <a:gd name="T5" fmla="*/ 7 h 8"/>
                <a:gd name="T6" fmla="*/ 7 w 8"/>
                <a:gd name="T7" fmla="*/ 7 h 8"/>
                <a:gd name="T8" fmla="*/ 6 w 8"/>
                <a:gd name="T9" fmla="*/ 8 h 8"/>
                <a:gd name="T10" fmla="*/ 2 w 8"/>
                <a:gd name="T11" fmla="*/ 5 h 8"/>
                <a:gd name="T12" fmla="*/ 0 w 8"/>
                <a:gd name="T13" fmla="*/ 3 h 8"/>
                <a:gd name="T14" fmla="*/ 2 w 8"/>
                <a:gd name="T15" fmla="*/ 0 h 8"/>
                <a:gd name="T16" fmla="*/ 7 w 8"/>
                <a:gd name="T1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7" y="4"/>
                  </a:moveTo>
                  <a:cubicBezTo>
                    <a:pt x="7" y="4"/>
                    <a:pt x="8" y="5"/>
                    <a:pt x="8" y="6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5" y="8"/>
                    <a:pt x="3" y="7"/>
                    <a:pt x="2" y="5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1998663" y="5430838"/>
              <a:ext cx="23813" cy="23813"/>
            </a:xfrm>
            <a:custGeom>
              <a:avLst/>
              <a:gdLst>
                <a:gd name="T0" fmla="*/ 0 w 6"/>
                <a:gd name="T1" fmla="*/ 3 h 6"/>
                <a:gd name="T2" fmla="*/ 3 w 6"/>
                <a:gd name="T3" fmla="*/ 0 h 6"/>
                <a:gd name="T4" fmla="*/ 6 w 6"/>
                <a:gd name="T5" fmla="*/ 3 h 6"/>
                <a:gd name="T6" fmla="*/ 6 w 6"/>
                <a:gd name="T7" fmla="*/ 3 h 6"/>
                <a:gd name="T8" fmla="*/ 3 w 6"/>
                <a:gd name="T9" fmla="*/ 6 h 6"/>
                <a:gd name="T10" fmla="*/ 0 w 6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0" y="3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1995488" y="5367338"/>
              <a:ext cx="41275" cy="38100"/>
            </a:xfrm>
            <a:custGeom>
              <a:avLst/>
              <a:gdLst>
                <a:gd name="T0" fmla="*/ 5 w 11"/>
                <a:gd name="T1" fmla="*/ 1 h 10"/>
                <a:gd name="T2" fmla="*/ 8 w 11"/>
                <a:gd name="T3" fmla="*/ 0 h 10"/>
                <a:gd name="T4" fmla="*/ 10 w 11"/>
                <a:gd name="T5" fmla="*/ 1 h 10"/>
                <a:gd name="T6" fmla="*/ 10 w 11"/>
                <a:gd name="T7" fmla="*/ 4 h 10"/>
                <a:gd name="T8" fmla="*/ 4 w 11"/>
                <a:gd name="T9" fmla="*/ 10 h 10"/>
                <a:gd name="T10" fmla="*/ 0 w 11"/>
                <a:gd name="T11" fmla="*/ 6 h 10"/>
                <a:gd name="T12" fmla="*/ 0 w 11"/>
                <a:gd name="T13" fmla="*/ 6 h 10"/>
                <a:gd name="T14" fmla="*/ 5 w 11"/>
                <a:gd name="T1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0">
                  <a:moveTo>
                    <a:pt x="5" y="1"/>
                  </a:moveTo>
                  <a:cubicBezTo>
                    <a:pt x="6" y="1"/>
                    <a:pt x="7" y="0"/>
                    <a:pt x="8" y="0"/>
                  </a:cubicBezTo>
                  <a:cubicBezTo>
                    <a:pt x="8" y="0"/>
                    <a:pt x="9" y="0"/>
                    <a:pt x="10" y="1"/>
                  </a:cubicBezTo>
                  <a:cubicBezTo>
                    <a:pt x="11" y="2"/>
                    <a:pt x="11" y="3"/>
                    <a:pt x="10" y="4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1965326" y="5405438"/>
              <a:ext cx="30163" cy="25400"/>
            </a:xfrm>
            <a:custGeom>
              <a:avLst/>
              <a:gdLst>
                <a:gd name="T0" fmla="*/ 19 w 19"/>
                <a:gd name="T1" fmla="*/ 9 h 16"/>
                <a:gd name="T2" fmla="*/ 12 w 19"/>
                <a:gd name="T3" fmla="*/ 16 h 16"/>
                <a:gd name="T4" fmla="*/ 0 w 19"/>
                <a:gd name="T5" fmla="*/ 7 h 16"/>
                <a:gd name="T6" fmla="*/ 10 w 19"/>
                <a:gd name="T7" fmla="*/ 0 h 16"/>
                <a:gd name="T8" fmla="*/ 19 w 19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9" y="9"/>
                  </a:moveTo>
                  <a:lnTo>
                    <a:pt x="12" y="16"/>
                  </a:lnTo>
                  <a:lnTo>
                    <a:pt x="0" y="7"/>
                  </a:lnTo>
                  <a:lnTo>
                    <a:pt x="10" y="0"/>
                  </a:lnTo>
                  <a:lnTo>
                    <a:pt x="19" y="9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025314" y="4856242"/>
            <a:ext cx="3464011" cy="1827854"/>
            <a:chOff x="3962400" y="4256088"/>
            <a:chExt cx="4503738" cy="2376487"/>
          </a:xfrm>
        </p:grpSpPr>
        <p:sp>
          <p:nvSpPr>
            <p:cNvPr id="65" name="AutoShape 60"/>
            <p:cNvSpPr>
              <a:spLocks noChangeAspect="1" noChangeArrowheads="1" noTextEdit="1"/>
            </p:cNvSpPr>
            <p:nvPr/>
          </p:nvSpPr>
          <p:spPr bwMode="auto">
            <a:xfrm>
              <a:off x="3965575" y="4256088"/>
              <a:ext cx="4500563" cy="2376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50" name="组合 149"/>
            <p:cNvGrpSpPr/>
            <p:nvPr/>
          </p:nvGrpSpPr>
          <p:grpSpPr>
            <a:xfrm>
              <a:off x="3962400" y="6029325"/>
              <a:ext cx="4503738" cy="503237"/>
              <a:chOff x="3962400" y="6029325"/>
              <a:chExt cx="4503738" cy="503237"/>
            </a:xfrm>
          </p:grpSpPr>
          <p:sp>
            <p:nvSpPr>
              <p:cNvPr id="66" name="Freeform 62"/>
              <p:cNvSpPr>
                <a:spLocks/>
              </p:cNvSpPr>
              <p:nvPr/>
            </p:nvSpPr>
            <p:spPr bwMode="auto">
              <a:xfrm>
                <a:off x="4430713" y="6172200"/>
                <a:ext cx="3554413" cy="360362"/>
              </a:xfrm>
              <a:custGeom>
                <a:avLst/>
                <a:gdLst>
                  <a:gd name="T0" fmla="*/ 8 w 2239"/>
                  <a:gd name="T1" fmla="*/ 0 h 227"/>
                  <a:gd name="T2" fmla="*/ 2239 w 2239"/>
                  <a:gd name="T3" fmla="*/ 0 h 227"/>
                  <a:gd name="T4" fmla="*/ 2238 w 2239"/>
                  <a:gd name="T5" fmla="*/ 227 h 227"/>
                  <a:gd name="T6" fmla="*/ 0 w 2239"/>
                  <a:gd name="T7" fmla="*/ 227 h 227"/>
                  <a:gd name="T8" fmla="*/ 8 w 2239"/>
                  <a:gd name="T9" fmla="*/ 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39" h="227">
                    <a:moveTo>
                      <a:pt x="8" y="0"/>
                    </a:moveTo>
                    <a:lnTo>
                      <a:pt x="2239" y="0"/>
                    </a:lnTo>
                    <a:lnTo>
                      <a:pt x="2238" y="227"/>
                    </a:lnTo>
                    <a:lnTo>
                      <a:pt x="0" y="227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C5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Rectangle 63"/>
              <p:cNvSpPr>
                <a:spLocks noChangeArrowheads="1"/>
              </p:cNvSpPr>
              <p:nvPr/>
            </p:nvSpPr>
            <p:spPr bwMode="auto">
              <a:xfrm>
                <a:off x="5127625" y="6205539"/>
                <a:ext cx="2114492" cy="28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400" b="0" i="0" u="none" strike="noStrike" cap="none" normalizeH="0" baseline="0" dirty="0" smtClean="0">
                    <a:ln>
                      <a:noFill/>
                    </a:ln>
                    <a:solidFill>
                      <a:srgbClr val="D03333"/>
                    </a:solidFill>
                    <a:effectLst/>
                    <a:latin typeface="Times New Roman" panose="02020603050405020304" pitchFamily="18" charset="0"/>
                  </a:rPr>
                  <a:t>YEAR OF</a:t>
                </a:r>
                <a:r>
                  <a:rPr kumimoji="0" lang="en-US" altLang="zh-CN" sz="1400" b="0" i="0" u="none" strike="noStrike" cap="none" normalizeH="0" baseline="0" dirty="0" smtClean="0">
                    <a:ln>
                      <a:noFill/>
                    </a:ln>
                    <a:solidFill>
                      <a:srgbClr val="D03333"/>
                    </a:solidFill>
                    <a:effectLst/>
                    <a:latin typeface="Times New Roman" panose="02020603050405020304" pitchFamily="18" charset="0"/>
                  </a:rPr>
                  <a:t>  THE  RAT</a:t>
                </a:r>
                <a:endParaRPr kumimoji="0" lang="zh-CN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2" name="Freeform 68"/>
              <p:cNvSpPr>
                <a:spLocks/>
              </p:cNvSpPr>
              <p:nvPr/>
            </p:nvSpPr>
            <p:spPr bwMode="auto">
              <a:xfrm>
                <a:off x="4708525" y="6269038"/>
                <a:ext cx="60325" cy="80962"/>
              </a:xfrm>
              <a:custGeom>
                <a:avLst/>
                <a:gdLst>
                  <a:gd name="T0" fmla="*/ 24 w 24"/>
                  <a:gd name="T1" fmla="*/ 11 h 32"/>
                  <a:gd name="T2" fmla="*/ 17 w 24"/>
                  <a:gd name="T3" fmla="*/ 0 h 32"/>
                  <a:gd name="T4" fmla="*/ 12 w 24"/>
                  <a:gd name="T5" fmla="*/ 4 h 32"/>
                  <a:gd name="T6" fmla="*/ 7 w 24"/>
                  <a:gd name="T7" fmla="*/ 0 h 32"/>
                  <a:gd name="T8" fmla="*/ 1 w 24"/>
                  <a:gd name="T9" fmla="*/ 10 h 32"/>
                  <a:gd name="T10" fmla="*/ 9 w 24"/>
                  <a:gd name="T11" fmla="*/ 32 h 32"/>
                  <a:gd name="T12" fmla="*/ 12 w 24"/>
                  <a:gd name="T13" fmla="*/ 27 h 32"/>
                  <a:gd name="T14" fmla="*/ 12 w 24"/>
                  <a:gd name="T15" fmla="*/ 15 h 32"/>
                  <a:gd name="T16" fmla="*/ 10 w 24"/>
                  <a:gd name="T17" fmla="*/ 13 h 32"/>
                  <a:gd name="T18" fmla="*/ 12 w 24"/>
                  <a:gd name="T19" fmla="*/ 10 h 32"/>
                  <a:gd name="T20" fmla="*/ 15 w 24"/>
                  <a:gd name="T21" fmla="*/ 13 h 32"/>
                  <a:gd name="T22" fmla="*/ 13 w 24"/>
                  <a:gd name="T23" fmla="*/ 15 h 32"/>
                  <a:gd name="T24" fmla="*/ 13 w 24"/>
                  <a:gd name="T25" fmla="*/ 27 h 32"/>
                  <a:gd name="T26" fmla="*/ 16 w 24"/>
                  <a:gd name="T27" fmla="*/ 32 h 32"/>
                  <a:gd name="T28" fmla="*/ 24 w 24"/>
                  <a:gd name="T29" fmla="*/ 1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32">
                    <a:moveTo>
                      <a:pt x="24" y="11"/>
                    </a:moveTo>
                    <a:cubicBezTo>
                      <a:pt x="24" y="2"/>
                      <a:pt x="17" y="0"/>
                      <a:pt x="17" y="0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2" y="1"/>
                      <a:pt x="1" y="10"/>
                    </a:cubicBezTo>
                    <a:cubicBezTo>
                      <a:pt x="0" y="18"/>
                      <a:pt x="9" y="32"/>
                      <a:pt x="9" y="32"/>
                    </a:cubicBezTo>
                    <a:cubicBezTo>
                      <a:pt x="9" y="32"/>
                      <a:pt x="8" y="27"/>
                      <a:pt x="12" y="27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1" y="15"/>
                      <a:pt x="10" y="14"/>
                      <a:pt x="10" y="13"/>
                    </a:cubicBezTo>
                    <a:cubicBezTo>
                      <a:pt x="10" y="11"/>
                      <a:pt x="11" y="10"/>
                      <a:pt x="12" y="10"/>
                    </a:cubicBezTo>
                    <a:cubicBezTo>
                      <a:pt x="14" y="10"/>
                      <a:pt x="15" y="11"/>
                      <a:pt x="15" y="13"/>
                    </a:cubicBezTo>
                    <a:cubicBezTo>
                      <a:pt x="15" y="14"/>
                      <a:pt x="14" y="15"/>
                      <a:pt x="13" y="15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7" y="27"/>
                      <a:pt x="16" y="32"/>
                      <a:pt x="16" y="32"/>
                    </a:cubicBezTo>
                    <a:cubicBezTo>
                      <a:pt x="16" y="32"/>
                      <a:pt x="24" y="21"/>
                      <a:pt x="24" y="11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69"/>
              <p:cNvSpPr>
                <a:spLocks/>
              </p:cNvSpPr>
              <p:nvPr/>
            </p:nvSpPr>
            <p:spPr bwMode="auto">
              <a:xfrm>
                <a:off x="4751388" y="6300788"/>
                <a:ext cx="84138" cy="71437"/>
              </a:xfrm>
              <a:custGeom>
                <a:avLst/>
                <a:gdLst>
                  <a:gd name="T0" fmla="*/ 25 w 33"/>
                  <a:gd name="T1" fmla="*/ 24 h 28"/>
                  <a:gd name="T2" fmla="*/ 32 w 33"/>
                  <a:gd name="T3" fmla="*/ 13 h 28"/>
                  <a:gd name="T4" fmla="*/ 26 w 33"/>
                  <a:gd name="T5" fmla="*/ 10 h 28"/>
                  <a:gd name="T6" fmla="*/ 28 w 33"/>
                  <a:gd name="T7" fmla="*/ 4 h 28"/>
                  <a:gd name="T8" fmla="*/ 16 w 33"/>
                  <a:gd name="T9" fmla="*/ 2 h 28"/>
                  <a:gd name="T10" fmla="*/ 0 w 33"/>
                  <a:gd name="T11" fmla="*/ 20 h 28"/>
                  <a:gd name="T12" fmla="*/ 6 w 33"/>
                  <a:gd name="T13" fmla="*/ 20 h 28"/>
                  <a:gd name="T14" fmla="*/ 16 w 33"/>
                  <a:gd name="T15" fmla="*/ 15 h 28"/>
                  <a:gd name="T16" fmla="*/ 17 w 33"/>
                  <a:gd name="T17" fmla="*/ 12 h 28"/>
                  <a:gd name="T18" fmla="*/ 21 w 33"/>
                  <a:gd name="T19" fmla="*/ 13 h 28"/>
                  <a:gd name="T20" fmla="*/ 20 w 33"/>
                  <a:gd name="T21" fmla="*/ 16 h 28"/>
                  <a:gd name="T22" fmla="*/ 16 w 33"/>
                  <a:gd name="T23" fmla="*/ 16 h 28"/>
                  <a:gd name="T24" fmla="*/ 6 w 33"/>
                  <a:gd name="T25" fmla="*/ 20 h 28"/>
                  <a:gd name="T26" fmla="*/ 2 w 33"/>
                  <a:gd name="T27" fmla="*/ 26 h 28"/>
                  <a:gd name="T28" fmla="*/ 25 w 33"/>
                  <a:gd name="T29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" h="28">
                    <a:moveTo>
                      <a:pt x="25" y="24"/>
                    </a:moveTo>
                    <a:cubicBezTo>
                      <a:pt x="33" y="20"/>
                      <a:pt x="32" y="13"/>
                      <a:pt x="32" y="13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4" y="0"/>
                      <a:pt x="16" y="2"/>
                    </a:cubicBezTo>
                    <a:cubicBezTo>
                      <a:pt x="8" y="5"/>
                      <a:pt x="0" y="20"/>
                      <a:pt x="0" y="20"/>
                    </a:cubicBezTo>
                    <a:cubicBezTo>
                      <a:pt x="0" y="20"/>
                      <a:pt x="4" y="16"/>
                      <a:pt x="6" y="20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4"/>
                      <a:pt x="16" y="12"/>
                      <a:pt x="17" y="12"/>
                    </a:cubicBezTo>
                    <a:cubicBezTo>
                      <a:pt x="19" y="11"/>
                      <a:pt x="20" y="12"/>
                      <a:pt x="21" y="13"/>
                    </a:cubicBezTo>
                    <a:cubicBezTo>
                      <a:pt x="21" y="14"/>
                      <a:pt x="21" y="16"/>
                      <a:pt x="20" y="16"/>
                    </a:cubicBezTo>
                    <a:cubicBezTo>
                      <a:pt x="18" y="17"/>
                      <a:pt x="17" y="17"/>
                      <a:pt x="16" y="16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8" y="24"/>
                      <a:pt x="2" y="26"/>
                      <a:pt x="2" y="26"/>
                    </a:cubicBezTo>
                    <a:cubicBezTo>
                      <a:pt x="2" y="26"/>
                      <a:pt x="16" y="28"/>
                      <a:pt x="25" y="24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70"/>
              <p:cNvSpPr>
                <a:spLocks/>
              </p:cNvSpPr>
              <p:nvPr/>
            </p:nvSpPr>
            <p:spPr bwMode="auto">
              <a:xfrm>
                <a:off x="4646613" y="6300788"/>
                <a:ext cx="84138" cy="71437"/>
              </a:xfrm>
              <a:custGeom>
                <a:avLst/>
                <a:gdLst>
                  <a:gd name="T0" fmla="*/ 8 w 33"/>
                  <a:gd name="T1" fmla="*/ 24 h 28"/>
                  <a:gd name="T2" fmla="*/ 1 w 33"/>
                  <a:gd name="T3" fmla="*/ 13 h 28"/>
                  <a:gd name="T4" fmla="*/ 7 w 33"/>
                  <a:gd name="T5" fmla="*/ 11 h 28"/>
                  <a:gd name="T6" fmla="*/ 5 w 33"/>
                  <a:gd name="T7" fmla="*/ 4 h 28"/>
                  <a:gd name="T8" fmla="*/ 16 w 33"/>
                  <a:gd name="T9" fmla="*/ 3 h 28"/>
                  <a:gd name="T10" fmla="*/ 33 w 33"/>
                  <a:gd name="T11" fmla="*/ 20 h 28"/>
                  <a:gd name="T12" fmla="*/ 27 w 33"/>
                  <a:gd name="T13" fmla="*/ 20 h 28"/>
                  <a:gd name="T14" fmla="*/ 17 w 33"/>
                  <a:gd name="T15" fmla="*/ 15 h 28"/>
                  <a:gd name="T16" fmla="*/ 15 w 33"/>
                  <a:gd name="T17" fmla="*/ 12 h 28"/>
                  <a:gd name="T18" fmla="*/ 12 w 33"/>
                  <a:gd name="T19" fmla="*/ 13 h 28"/>
                  <a:gd name="T20" fmla="*/ 13 w 33"/>
                  <a:gd name="T21" fmla="*/ 17 h 28"/>
                  <a:gd name="T22" fmla="*/ 16 w 33"/>
                  <a:gd name="T23" fmla="*/ 16 h 28"/>
                  <a:gd name="T24" fmla="*/ 27 w 33"/>
                  <a:gd name="T25" fmla="*/ 21 h 28"/>
                  <a:gd name="T26" fmla="*/ 30 w 33"/>
                  <a:gd name="T27" fmla="*/ 26 h 28"/>
                  <a:gd name="T28" fmla="*/ 8 w 33"/>
                  <a:gd name="T29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" h="28">
                    <a:moveTo>
                      <a:pt x="8" y="24"/>
                    </a:moveTo>
                    <a:cubicBezTo>
                      <a:pt x="0" y="20"/>
                      <a:pt x="1" y="13"/>
                      <a:pt x="1" y="13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9" y="0"/>
                      <a:pt x="16" y="3"/>
                    </a:cubicBezTo>
                    <a:cubicBezTo>
                      <a:pt x="24" y="5"/>
                      <a:pt x="33" y="20"/>
                      <a:pt x="33" y="20"/>
                    </a:cubicBezTo>
                    <a:cubicBezTo>
                      <a:pt x="33" y="20"/>
                      <a:pt x="29" y="16"/>
                      <a:pt x="27" y="20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4"/>
                      <a:pt x="16" y="12"/>
                      <a:pt x="15" y="12"/>
                    </a:cubicBezTo>
                    <a:cubicBezTo>
                      <a:pt x="14" y="11"/>
                      <a:pt x="12" y="12"/>
                      <a:pt x="12" y="13"/>
                    </a:cubicBezTo>
                    <a:cubicBezTo>
                      <a:pt x="11" y="14"/>
                      <a:pt x="12" y="16"/>
                      <a:pt x="13" y="17"/>
                    </a:cubicBezTo>
                    <a:cubicBezTo>
                      <a:pt x="14" y="17"/>
                      <a:pt x="16" y="17"/>
                      <a:pt x="16" y="16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5" y="25"/>
                      <a:pt x="30" y="26"/>
                      <a:pt x="30" y="26"/>
                    </a:cubicBezTo>
                    <a:cubicBezTo>
                      <a:pt x="30" y="26"/>
                      <a:pt x="16" y="28"/>
                      <a:pt x="8" y="24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71"/>
              <p:cNvSpPr>
                <a:spLocks/>
              </p:cNvSpPr>
              <p:nvPr/>
            </p:nvSpPr>
            <p:spPr bwMode="auto">
              <a:xfrm>
                <a:off x="4667250" y="6370638"/>
                <a:ext cx="74613" cy="85725"/>
              </a:xfrm>
              <a:custGeom>
                <a:avLst/>
                <a:gdLst>
                  <a:gd name="T0" fmla="*/ 5 w 29"/>
                  <a:gd name="T1" fmla="*/ 14 h 34"/>
                  <a:gd name="T2" fmla="*/ 6 w 29"/>
                  <a:gd name="T3" fmla="*/ 28 h 34"/>
                  <a:gd name="T4" fmla="*/ 12 w 29"/>
                  <a:gd name="T5" fmla="*/ 26 h 34"/>
                  <a:gd name="T6" fmla="*/ 14 w 29"/>
                  <a:gd name="T7" fmla="*/ 32 h 34"/>
                  <a:gd name="T8" fmla="*/ 24 w 29"/>
                  <a:gd name="T9" fmla="*/ 27 h 34"/>
                  <a:gd name="T10" fmla="*/ 28 w 29"/>
                  <a:gd name="T11" fmla="*/ 3 h 34"/>
                  <a:gd name="T12" fmla="*/ 23 w 29"/>
                  <a:gd name="T13" fmla="*/ 7 h 34"/>
                  <a:gd name="T14" fmla="*/ 17 w 29"/>
                  <a:gd name="T15" fmla="*/ 17 h 34"/>
                  <a:gd name="T16" fmla="*/ 18 w 29"/>
                  <a:gd name="T17" fmla="*/ 20 h 34"/>
                  <a:gd name="T18" fmla="*/ 14 w 29"/>
                  <a:gd name="T19" fmla="*/ 21 h 34"/>
                  <a:gd name="T20" fmla="*/ 13 w 29"/>
                  <a:gd name="T21" fmla="*/ 17 h 34"/>
                  <a:gd name="T22" fmla="*/ 17 w 29"/>
                  <a:gd name="T23" fmla="*/ 16 h 34"/>
                  <a:gd name="T24" fmla="*/ 22 w 29"/>
                  <a:gd name="T25" fmla="*/ 6 h 34"/>
                  <a:gd name="T26" fmla="*/ 22 w 29"/>
                  <a:gd name="T27" fmla="*/ 0 h 34"/>
                  <a:gd name="T28" fmla="*/ 5 w 29"/>
                  <a:gd name="T29" fmla="*/ 1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" h="34">
                    <a:moveTo>
                      <a:pt x="5" y="14"/>
                    </a:moveTo>
                    <a:cubicBezTo>
                      <a:pt x="0" y="22"/>
                      <a:pt x="6" y="28"/>
                      <a:pt x="6" y="28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32"/>
                      <a:pt x="19" y="34"/>
                      <a:pt x="24" y="27"/>
                    </a:cubicBezTo>
                    <a:cubicBezTo>
                      <a:pt x="29" y="20"/>
                      <a:pt x="28" y="3"/>
                      <a:pt x="28" y="3"/>
                    </a:cubicBezTo>
                    <a:cubicBezTo>
                      <a:pt x="28" y="3"/>
                      <a:pt x="27" y="8"/>
                      <a:pt x="23" y="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8" y="17"/>
                      <a:pt x="19" y="19"/>
                      <a:pt x="18" y="20"/>
                    </a:cubicBezTo>
                    <a:cubicBezTo>
                      <a:pt x="17" y="21"/>
                      <a:pt x="16" y="22"/>
                      <a:pt x="14" y="21"/>
                    </a:cubicBezTo>
                    <a:cubicBezTo>
                      <a:pt x="13" y="20"/>
                      <a:pt x="13" y="19"/>
                      <a:pt x="13" y="17"/>
                    </a:cubicBezTo>
                    <a:cubicBezTo>
                      <a:pt x="14" y="16"/>
                      <a:pt x="15" y="16"/>
                      <a:pt x="17" y="1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19" y="4"/>
                      <a:pt x="22" y="0"/>
                      <a:pt x="22" y="0"/>
                    </a:cubicBezTo>
                    <a:cubicBezTo>
                      <a:pt x="22" y="0"/>
                      <a:pt x="10" y="6"/>
                      <a:pt x="5" y="14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72"/>
              <p:cNvSpPr>
                <a:spLocks/>
              </p:cNvSpPr>
              <p:nvPr/>
            </p:nvSpPr>
            <p:spPr bwMode="auto">
              <a:xfrm>
                <a:off x="4735513" y="6370638"/>
                <a:ext cx="74613" cy="85725"/>
              </a:xfrm>
              <a:custGeom>
                <a:avLst/>
                <a:gdLst>
                  <a:gd name="T0" fmla="*/ 25 w 29"/>
                  <a:gd name="T1" fmla="*/ 15 h 34"/>
                  <a:gd name="T2" fmla="*/ 23 w 29"/>
                  <a:gd name="T3" fmla="*/ 29 h 34"/>
                  <a:gd name="T4" fmla="*/ 17 w 29"/>
                  <a:gd name="T5" fmla="*/ 27 h 34"/>
                  <a:gd name="T6" fmla="*/ 15 w 29"/>
                  <a:gd name="T7" fmla="*/ 33 h 34"/>
                  <a:gd name="T8" fmla="*/ 5 w 29"/>
                  <a:gd name="T9" fmla="*/ 27 h 34"/>
                  <a:gd name="T10" fmla="*/ 2 w 29"/>
                  <a:gd name="T11" fmla="*/ 3 h 34"/>
                  <a:gd name="T12" fmla="*/ 7 w 29"/>
                  <a:gd name="T13" fmla="*/ 7 h 34"/>
                  <a:gd name="T14" fmla="*/ 12 w 29"/>
                  <a:gd name="T15" fmla="*/ 17 h 34"/>
                  <a:gd name="T16" fmla="*/ 11 w 29"/>
                  <a:gd name="T17" fmla="*/ 20 h 34"/>
                  <a:gd name="T18" fmla="*/ 15 w 29"/>
                  <a:gd name="T19" fmla="*/ 21 h 34"/>
                  <a:gd name="T20" fmla="*/ 16 w 29"/>
                  <a:gd name="T21" fmla="*/ 18 h 34"/>
                  <a:gd name="T22" fmla="*/ 13 w 29"/>
                  <a:gd name="T23" fmla="*/ 17 h 34"/>
                  <a:gd name="T24" fmla="*/ 8 w 29"/>
                  <a:gd name="T25" fmla="*/ 6 h 34"/>
                  <a:gd name="T26" fmla="*/ 9 w 29"/>
                  <a:gd name="T27" fmla="*/ 0 h 34"/>
                  <a:gd name="T28" fmla="*/ 25 w 29"/>
                  <a:gd name="T29" fmla="*/ 1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" h="34">
                    <a:moveTo>
                      <a:pt x="25" y="15"/>
                    </a:moveTo>
                    <a:cubicBezTo>
                      <a:pt x="29" y="24"/>
                      <a:pt x="23" y="29"/>
                      <a:pt x="23" y="29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9" y="34"/>
                      <a:pt x="5" y="27"/>
                    </a:cubicBezTo>
                    <a:cubicBezTo>
                      <a:pt x="0" y="20"/>
                      <a:pt x="2" y="3"/>
                      <a:pt x="2" y="3"/>
                    </a:cubicBezTo>
                    <a:cubicBezTo>
                      <a:pt x="2" y="3"/>
                      <a:pt x="4" y="8"/>
                      <a:pt x="7" y="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1" y="18"/>
                      <a:pt x="11" y="19"/>
                      <a:pt x="11" y="20"/>
                    </a:cubicBezTo>
                    <a:cubicBezTo>
                      <a:pt x="12" y="22"/>
                      <a:pt x="13" y="22"/>
                      <a:pt x="15" y="21"/>
                    </a:cubicBezTo>
                    <a:cubicBezTo>
                      <a:pt x="16" y="21"/>
                      <a:pt x="17" y="19"/>
                      <a:pt x="16" y="18"/>
                    </a:cubicBezTo>
                    <a:cubicBezTo>
                      <a:pt x="15" y="17"/>
                      <a:pt x="14" y="16"/>
                      <a:pt x="13" y="17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4"/>
                      <a:pt x="9" y="0"/>
                      <a:pt x="9" y="0"/>
                    </a:cubicBezTo>
                    <a:cubicBezTo>
                      <a:pt x="9" y="0"/>
                      <a:pt x="21" y="7"/>
                      <a:pt x="25" y="15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73"/>
              <p:cNvSpPr>
                <a:spLocks/>
              </p:cNvSpPr>
              <p:nvPr/>
            </p:nvSpPr>
            <p:spPr bwMode="auto">
              <a:xfrm>
                <a:off x="7646988" y="6269038"/>
                <a:ext cx="61913" cy="80962"/>
              </a:xfrm>
              <a:custGeom>
                <a:avLst/>
                <a:gdLst>
                  <a:gd name="T0" fmla="*/ 24 w 24"/>
                  <a:gd name="T1" fmla="*/ 11 h 32"/>
                  <a:gd name="T2" fmla="*/ 17 w 24"/>
                  <a:gd name="T3" fmla="*/ 0 h 32"/>
                  <a:gd name="T4" fmla="*/ 13 w 24"/>
                  <a:gd name="T5" fmla="*/ 4 h 32"/>
                  <a:gd name="T6" fmla="*/ 8 w 24"/>
                  <a:gd name="T7" fmla="*/ 0 h 32"/>
                  <a:gd name="T8" fmla="*/ 1 w 24"/>
                  <a:gd name="T9" fmla="*/ 10 h 32"/>
                  <a:gd name="T10" fmla="*/ 9 w 24"/>
                  <a:gd name="T11" fmla="*/ 32 h 32"/>
                  <a:gd name="T12" fmla="*/ 12 w 24"/>
                  <a:gd name="T13" fmla="*/ 27 h 32"/>
                  <a:gd name="T14" fmla="*/ 12 w 24"/>
                  <a:gd name="T15" fmla="*/ 15 h 32"/>
                  <a:gd name="T16" fmla="*/ 10 w 24"/>
                  <a:gd name="T17" fmla="*/ 13 h 32"/>
                  <a:gd name="T18" fmla="*/ 13 w 24"/>
                  <a:gd name="T19" fmla="*/ 10 h 32"/>
                  <a:gd name="T20" fmla="*/ 15 w 24"/>
                  <a:gd name="T21" fmla="*/ 13 h 32"/>
                  <a:gd name="T22" fmla="*/ 13 w 24"/>
                  <a:gd name="T23" fmla="*/ 15 h 32"/>
                  <a:gd name="T24" fmla="*/ 13 w 24"/>
                  <a:gd name="T25" fmla="*/ 27 h 32"/>
                  <a:gd name="T26" fmla="*/ 17 w 24"/>
                  <a:gd name="T27" fmla="*/ 32 h 32"/>
                  <a:gd name="T28" fmla="*/ 24 w 24"/>
                  <a:gd name="T29" fmla="*/ 1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32">
                    <a:moveTo>
                      <a:pt x="24" y="11"/>
                    </a:moveTo>
                    <a:cubicBezTo>
                      <a:pt x="24" y="2"/>
                      <a:pt x="17" y="0"/>
                      <a:pt x="17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2" y="1"/>
                      <a:pt x="1" y="10"/>
                    </a:cubicBezTo>
                    <a:cubicBezTo>
                      <a:pt x="0" y="18"/>
                      <a:pt x="9" y="32"/>
                      <a:pt x="9" y="32"/>
                    </a:cubicBezTo>
                    <a:cubicBezTo>
                      <a:pt x="9" y="32"/>
                      <a:pt x="8" y="27"/>
                      <a:pt x="12" y="27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1" y="15"/>
                      <a:pt x="10" y="14"/>
                      <a:pt x="10" y="13"/>
                    </a:cubicBezTo>
                    <a:cubicBezTo>
                      <a:pt x="10" y="11"/>
                      <a:pt x="11" y="10"/>
                      <a:pt x="13" y="10"/>
                    </a:cubicBezTo>
                    <a:cubicBezTo>
                      <a:pt x="14" y="10"/>
                      <a:pt x="15" y="11"/>
                      <a:pt x="15" y="13"/>
                    </a:cubicBezTo>
                    <a:cubicBezTo>
                      <a:pt x="15" y="14"/>
                      <a:pt x="14" y="15"/>
                      <a:pt x="13" y="15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7" y="27"/>
                      <a:pt x="17" y="32"/>
                      <a:pt x="17" y="32"/>
                    </a:cubicBezTo>
                    <a:cubicBezTo>
                      <a:pt x="17" y="32"/>
                      <a:pt x="24" y="21"/>
                      <a:pt x="24" y="11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74"/>
              <p:cNvSpPr>
                <a:spLocks/>
              </p:cNvSpPr>
              <p:nvPr/>
            </p:nvSpPr>
            <p:spPr bwMode="auto">
              <a:xfrm>
                <a:off x="7691438" y="6300788"/>
                <a:ext cx="82550" cy="71437"/>
              </a:xfrm>
              <a:custGeom>
                <a:avLst/>
                <a:gdLst>
                  <a:gd name="T0" fmla="*/ 25 w 33"/>
                  <a:gd name="T1" fmla="*/ 24 h 28"/>
                  <a:gd name="T2" fmla="*/ 32 w 33"/>
                  <a:gd name="T3" fmla="*/ 13 h 28"/>
                  <a:gd name="T4" fmla="*/ 26 w 33"/>
                  <a:gd name="T5" fmla="*/ 10 h 28"/>
                  <a:gd name="T6" fmla="*/ 28 w 33"/>
                  <a:gd name="T7" fmla="*/ 4 h 28"/>
                  <a:gd name="T8" fmla="*/ 17 w 33"/>
                  <a:gd name="T9" fmla="*/ 2 h 28"/>
                  <a:gd name="T10" fmla="*/ 0 w 33"/>
                  <a:gd name="T11" fmla="*/ 20 h 28"/>
                  <a:gd name="T12" fmla="*/ 6 w 33"/>
                  <a:gd name="T13" fmla="*/ 20 h 28"/>
                  <a:gd name="T14" fmla="*/ 16 w 33"/>
                  <a:gd name="T15" fmla="*/ 15 h 28"/>
                  <a:gd name="T16" fmla="*/ 18 w 33"/>
                  <a:gd name="T17" fmla="*/ 12 h 28"/>
                  <a:gd name="T18" fmla="*/ 21 w 33"/>
                  <a:gd name="T19" fmla="*/ 13 h 28"/>
                  <a:gd name="T20" fmla="*/ 20 w 33"/>
                  <a:gd name="T21" fmla="*/ 16 h 28"/>
                  <a:gd name="T22" fmla="*/ 17 w 33"/>
                  <a:gd name="T23" fmla="*/ 16 h 28"/>
                  <a:gd name="T24" fmla="*/ 6 w 33"/>
                  <a:gd name="T25" fmla="*/ 20 h 28"/>
                  <a:gd name="T26" fmla="*/ 3 w 33"/>
                  <a:gd name="T27" fmla="*/ 26 h 28"/>
                  <a:gd name="T28" fmla="*/ 25 w 33"/>
                  <a:gd name="T29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" h="28">
                    <a:moveTo>
                      <a:pt x="25" y="24"/>
                    </a:moveTo>
                    <a:cubicBezTo>
                      <a:pt x="33" y="20"/>
                      <a:pt x="32" y="13"/>
                      <a:pt x="32" y="13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4" y="0"/>
                      <a:pt x="17" y="2"/>
                    </a:cubicBezTo>
                    <a:cubicBezTo>
                      <a:pt x="9" y="5"/>
                      <a:pt x="0" y="20"/>
                      <a:pt x="0" y="20"/>
                    </a:cubicBezTo>
                    <a:cubicBezTo>
                      <a:pt x="0" y="20"/>
                      <a:pt x="4" y="16"/>
                      <a:pt x="6" y="20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4"/>
                      <a:pt x="16" y="12"/>
                      <a:pt x="18" y="12"/>
                    </a:cubicBezTo>
                    <a:cubicBezTo>
                      <a:pt x="19" y="11"/>
                      <a:pt x="21" y="12"/>
                      <a:pt x="21" y="13"/>
                    </a:cubicBezTo>
                    <a:cubicBezTo>
                      <a:pt x="22" y="14"/>
                      <a:pt x="21" y="16"/>
                      <a:pt x="20" y="16"/>
                    </a:cubicBezTo>
                    <a:cubicBezTo>
                      <a:pt x="19" y="17"/>
                      <a:pt x="17" y="17"/>
                      <a:pt x="17" y="16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8" y="24"/>
                      <a:pt x="3" y="26"/>
                      <a:pt x="3" y="26"/>
                    </a:cubicBezTo>
                    <a:cubicBezTo>
                      <a:pt x="3" y="26"/>
                      <a:pt x="17" y="28"/>
                      <a:pt x="25" y="24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75"/>
              <p:cNvSpPr>
                <a:spLocks/>
              </p:cNvSpPr>
              <p:nvPr/>
            </p:nvSpPr>
            <p:spPr bwMode="auto">
              <a:xfrm>
                <a:off x="7586663" y="6300788"/>
                <a:ext cx="84138" cy="71437"/>
              </a:xfrm>
              <a:custGeom>
                <a:avLst/>
                <a:gdLst>
                  <a:gd name="T0" fmla="*/ 8 w 33"/>
                  <a:gd name="T1" fmla="*/ 24 h 28"/>
                  <a:gd name="T2" fmla="*/ 1 w 33"/>
                  <a:gd name="T3" fmla="*/ 13 h 28"/>
                  <a:gd name="T4" fmla="*/ 7 w 33"/>
                  <a:gd name="T5" fmla="*/ 11 h 28"/>
                  <a:gd name="T6" fmla="*/ 5 w 33"/>
                  <a:gd name="T7" fmla="*/ 4 h 28"/>
                  <a:gd name="T8" fmla="*/ 17 w 33"/>
                  <a:gd name="T9" fmla="*/ 3 h 28"/>
                  <a:gd name="T10" fmla="*/ 33 w 33"/>
                  <a:gd name="T11" fmla="*/ 20 h 28"/>
                  <a:gd name="T12" fmla="*/ 27 w 33"/>
                  <a:gd name="T13" fmla="*/ 20 h 28"/>
                  <a:gd name="T14" fmla="*/ 17 w 33"/>
                  <a:gd name="T15" fmla="*/ 15 h 28"/>
                  <a:gd name="T16" fmla="*/ 16 w 33"/>
                  <a:gd name="T17" fmla="*/ 12 h 28"/>
                  <a:gd name="T18" fmla="*/ 12 w 33"/>
                  <a:gd name="T19" fmla="*/ 13 h 28"/>
                  <a:gd name="T20" fmla="*/ 13 w 33"/>
                  <a:gd name="T21" fmla="*/ 17 h 28"/>
                  <a:gd name="T22" fmla="*/ 17 w 33"/>
                  <a:gd name="T23" fmla="*/ 16 h 28"/>
                  <a:gd name="T24" fmla="*/ 27 w 33"/>
                  <a:gd name="T25" fmla="*/ 21 h 28"/>
                  <a:gd name="T26" fmla="*/ 30 w 33"/>
                  <a:gd name="T27" fmla="*/ 26 h 28"/>
                  <a:gd name="T28" fmla="*/ 8 w 33"/>
                  <a:gd name="T29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" h="28">
                    <a:moveTo>
                      <a:pt x="8" y="24"/>
                    </a:moveTo>
                    <a:cubicBezTo>
                      <a:pt x="0" y="20"/>
                      <a:pt x="1" y="13"/>
                      <a:pt x="1" y="13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9" y="0"/>
                      <a:pt x="17" y="3"/>
                    </a:cubicBezTo>
                    <a:cubicBezTo>
                      <a:pt x="25" y="5"/>
                      <a:pt x="33" y="20"/>
                      <a:pt x="33" y="20"/>
                    </a:cubicBezTo>
                    <a:cubicBezTo>
                      <a:pt x="33" y="20"/>
                      <a:pt x="29" y="16"/>
                      <a:pt x="27" y="20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4"/>
                      <a:pt x="17" y="12"/>
                      <a:pt x="16" y="12"/>
                    </a:cubicBezTo>
                    <a:cubicBezTo>
                      <a:pt x="14" y="11"/>
                      <a:pt x="13" y="12"/>
                      <a:pt x="12" y="13"/>
                    </a:cubicBezTo>
                    <a:cubicBezTo>
                      <a:pt x="11" y="14"/>
                      <a:pt x="12" y="16"/>
                      <a:pt x="13" y="17"/>
                    </a:cubicBezTo>
                    <a:cubicBezTo>
                      <a:pt x="14" y="17"/>
                      <a:pt x="16" y="17"/>
                      <a:pt x="17" y="16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5" y="25"/>
                      <a:pt x="30" y="26"/>
                      <a:pt x="30" y="26"/>
                    </a:cubicBezTo>
                    <a:cubicBezTo>
                      <a:pt x="30" y="26"/>
                      <a:pt x="17" y="28"/>
                      <a:pt x="8" y="24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76"/>
              <p:cNvSpPr>
                <a:spLocks/>
              </p:cNvSpPr>
              <p:nvPr/>
            </p:nvSpPr>
            <p:spPr bwMode="auto">
              <a:xfrm>
                <a:off x="7608888" y="6370638"/>
                <a:ext cx="71438" cy="85725"/>
              </a:xfrm>
              <a:custGeom>
                <a:avLst/>
                <a:gdLst>
                  <a:gd name="T0" fmla="*/ 4 w 28"/>
                  <a:gd name="T1" fmla="*/ 14 h 34"/>
                  <a:gd name="T2" fmla="*/ 5 w 28"/>
                  <a:gd name="T3" fmla="*/ 28 h 34"/>
                  <a:gd name="T4" fmla="*/ 11 w 28"/>
                  <a:gd name="T5" fmla="*/ 26 h 34"/>
                  <a:gd name="T6" fmla="*/ 13 w 28"/>
                  <a:gd name="T7" fmla="*/ 32 h 34"/>
                  <a:gd name="T8" fmla="*/ 24 w 28"/>
                  <a:gd name="T9" fmla="*/ 27 h 34"/>
                  <a:gd name="T10" fmla="*/ 27 w 28"/>
                  <a:gd name="T11" fmla="*/ 3 h 34"/>
                  <a:gd name="T12" fmla="*/ 22 w 28"/>
                  <a:gd name="T13" fmla="*/ 7 h 34"/>
                  <a:gd name="T14" fmla="*/ 17 w 28"/>
                  <a:gd name="T15" fmla="*/ 17 h 34"/>
                  <a:gd name="T16" fmla="*/ 17 w 28"/>
                  <a:gd name="T17" fmla="*/ 20 h 34"/>
                  <a:gd name="T18" fmla="*/ 14 w 28"/>
                  <a:gd name="T19" fmla="*/ 21 h 34"/>
                  <a:gd name="T20" fmla="*/ 13 w 28"/>
                  <a:gd name="T21" fmla="*/ 17 h 34"/>
                  <a:gd name="T22" fmla="*/ 16 w 28"/>
                  <a:gd name="T23" fmla="*/ 16 h 34"/>
                  <a:gd name="T24" fmla="*/ 21 w 28"/>
                  <a:gd name="T25" fmla="*/ 6 h 34"/>
                  <a:gd name="T26" fmla="*/ 21 w 28"/>
                  <a:gd name="T27" fmla="*/ 0 h 34"/>
                  <a:gd name="T28" fmla="*/ 4 w 28"/>
                  <a:gd name="T29" fmla="*/ 1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" h="34">
                    <a:moveTo>
                      <a:pt x="4" y="14"/>
                    </a:moveTo>
                    <a:cubicBezTo>
                      <a:pt x="0" y="22"/>
                      <a:pt x="5" y="28"/>
                      <a:pt x="5" y="28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2"/>
                      <a:pt x="19" y="34"/>
                      <a:pt x="24" y="27"/>
                    </a:cubicBezTo>
                    <a:cubicBezTo>
                      <a:pt x="28" y="20"/>
                      <a:pt x="27" y="3"/>
                      <a:pt x="27" y="3"/>
                    </a:cubicBezTo>
                    <a:cubicBezTo>
                      <a:pt x="27" y="3"/>
                      <a:pt x="26" y="8"/>
                      <a:pt x="22" y="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8" y="17"/>
                      <a:pt x="18" y="19"/>
                      <a:pt x="17" y="20"/>
                    </a:cubicBezTo>
                    <a:cubicBezTo>
                      <a:pt x="17" y="21"/>
                      <a:pt x="15" y="22"/>
                      <a:pt x="14" y="21"/>
                    </a:cubicBezTo>
                    <a:cubicBezTo>
                      <a:pt x="12" y="20"/>
                      <a:pt x="12" y="19"/>
                      <a:pt x="13" y="17"/>
                    </a:cubicBezTo>
                    <a:cubicBezTo>
                      <a:pt x="13" y="16"/>
                      <a:pt x="15" y="16"/>
                      <a:pt x="16" y="1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18" y="4"/>
                      <a:pt x="21" y="0"/>
                      <a:pt x="21" y="0"/>
                    </a:cubicBezTo>
                    <a:cubicBezTo>
                      <a:pt x="21" y="0"/>
                      <a:pt x="9" y="6"/>
                      <a:pt x="4" y="14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77"/>
              <p:cNvSpPr>
                <a:spLocks/>
              </p:cNvSpPr>
              <p:nvPr/>
            </p:nvSpPr>
            <p:spPr bwMode="auto">
              <a:xfrm>
                <a:off x="7675563" y="6370638"/>
                <a:ext cx="73025" cy="85725"/>
              </a:xfrm>
              <a:custGeom>
                <a:avLst/>
                <a:gdLst>
                  <a:gd name="T0" fmla="*/ 25 w 29"/>
                  <a:gd name="T1" fmla="*/ 15 h 34"/>
                  <a:gd name="T2" fmla="*/ 24 w 29"/>
                  <a:gd name="T3" fmla="*/ 29 h 34"/>
                  <a:gd name="T4" fmla="*/ 17 w 29"/>
                  <a:gd name="T5" fmla="*/ 27 h 34"/>
                  <a:gd name="T6" fmla="*/ 15 w 29"/>
                  <a:gd name="T7" fmla="*/ 33 h 34"/>
                  <a:gd name="T8" fmla="*/ 5 w 29"/>
                  <a:gd name="T9" fmla="*/ 27 h 34"/>
                  <a:gd name="T10" fmla="*/ 3 w 29"/>
                  <a:gd name="T11" fmla="*/ 3 h 34"/>
                  <a:gd name="T12" fmla="*/ 8 w 29"/>
                  <a:gd name="T13" fmla="*/ 7 h 34"/>
                  <a:gd name="T14" fmla="*/ 13 w 29"/>
                  <a:gd name="T15" fmla="*/ 17 h 34"/>
                  <a:gd name="T16" fmla="*/ 12 w 29"/>
                  <a:gd name="T17" fmla="*/ 20 h 34"/>
                  <a:gd name="T18" fmla="*/ 15 w 29"/>
                  <a:gd name="T19" fmla="*/ 21 h 34"/>
                  <a:gd name="T20" fmla="*/ 16 w 29"/>
                  <a:gd name="T21" fmla="*/ 18 h 34"/>
                  <a:gd name="T22" fmla="*/ 13 w 29"/>
                  <a:gd name="T23" fmla="*/ 17 h 34"/>
                  <a:gd name="T24" fmla="*/ 8 w 29"/>
                  <a:gd name="T25" fmla="*/ 6 h 34"/>
                  <a:gd name="T26" fmla="*/ 9 w 29"/>
                  <a:gd name="T27" fmla="*/ 0 h 34"/>
                  <a:gd name="T28" fmla="*/ 25 w 29"/>
                  <a:gd name="T29" fmla="*/ 1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" h="34">
                    <a:moveTo>
                      <a:pt x="25" y="15"/>
                    </a:moveTo>
                    <a:cubicBezTo>
                      <a:pt x="29" y="24"/>
                      <a:pt x="24" y="29"/>
                      <a:pt x="24" y="29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9" y="34"/>
                      <a:pt x="5" y="27"/>
                    </a:cubicBezTo>
                    <a:cubicBezTo>
                      <a:pt x="0" y="20"/>
                      <a:pt x="3" y="3"/>
                      <a:pt x="3" y="3"/>
                    </a:cubicBezTo>
                    <a:cubicBezTo>
                      <a:pt x="3" y="3"/>
                      <a:pt x="4" y="8"/>
                      <a:pt x="8" y="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1" y="18"/>
                      <a:pt x="11" y="19"/>
                      <a:pt x="12" y="20"/>
                    </a:cubicBezTo>
                    <a:cubicBezTo>
                      <a:pt x="12" y="22"/>
                      <a:pt x="14" y="22"/>
                      <a:pt x="15" y="21"/>
                    </a:cubicBezTo>
                    <a:cubicBezTo>
                      <a:pt x="16" y="21"/>
                      <a:pt x="17" y="19"/>
                      <a:pt x="16" y="18"/>
                    </a:cubicBezTo>
                    <a:cubicBezTo>
                      <a:pt x="16" y="17"/>
                      <a:pt x="14" y="16"/>
                      <a:pt x="13" y="17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4"/>
                      <a:pt x="9" y="0"/>
                      <a:pt x="9" y="0"/>
                    </a:cubicBezTo>
                    <a:cubicBezTo>
                      <a:pt x="9" y="0"/>
                      <a:pt x="21" y="7"/>
                      <a:pt x="25" y="15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78"/>
              <p:cNvSpPr>
                <a:spLocks/>
              </p:cNvSpPr>
              <p:nvPr/>
            </p:nvSpPr>
            <p:spPr bwMode="auto">
              <a:xfrm>
                <a:off x="3962400" y="6029325"/>
                <a:ext cx="758825" cy="409575"/>
              </a:xfrm>
              <a:custGeom>
                <a:avLst/>
                <a:gdLst>
                  <a:gd name="T0" fmla="*/ 284 w 478"/>
                  <a:gd name="T1" fmla="*/ 61 h 258"/>
                  <a:gd name="T2" fmla="*/ 287 w 478"/>
                  <a:gd name="T3" fmla="*/ 61 h 258"/>
                  <a:gd name="T4" fmla="*/ 478 w 478"/>
                  <a:gd name="T5" fmla="*/ 8 h 258"/>
                  <a:gd name="T6" fmla="*/ 0 w 478"/>
                  <a:gd name="T7" fmla="*/ 0 h 258"/>
                  <a:gd name="T8" fmla="*/ 61 w 478"/>
                  <a:gd name="T9" fmla="*/ 127 h 258"/>
                  <a:gd name="T10" fmla="*/ 0 w 478"/>
                  <a:gd name="T11" fmla="*/ 258 h 258"/>
                  <a:gd name="T12" fmla="*/ 281 w 478"/>
                  <a:gd name="T13" fmla="*/ 258 h 258"/>
                  <a:gd name="T14" fmla="*/ 285 w 478"/>
                  <a:gd name="T15" fmla="*/ 125 h 258"/>
                  <a:gd name="T16" fmla="*/ 284 w 478"/>
                  <a:gd name="T17" fmla="*/ 61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8" h="258">
                    <a:moveTo>
                      <a:pt x="284" y="61"/>
                    </a:moveTo>
                    <a:lnTo>
                      <a:pt x="287" y="61"/>
                    </a:lnTo>
                    <a:lnTo>
                      <a:pt x="478" y="8"/>
                    </a:lnTo>
                    <a:lnTo>
                      <a:pt x="0" y="0"/>
                    </a:lnTo>
                    <a:lnTo>
                      <a:pt x="61" y="127"/>
                    </a:lnTo>
                    <a:lnTo>
                      <a:pt x="0" y="258"/>
                    </a:lnTo>
                    <a:lnTo>
                      <a:pt x="281" y="258"/>
                    </a:lnTo>
                    <a:lnTo>
                      <a:pt x="285" y="125"/>
                    </a:lnTo>
                    <a:lnTo>
                      <a:pt x="284" y="61"/>
                    </a:lnTo>
                    <a:close/>
                  </a:path>
                </a:pathLst>
              </a:custGeom>
              <a:solidFill>
                <a:srgbClr val="FFC5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79"/>
              <p:cNvSpPr>
                <a:spLocks/>
              </p:cNvSpPr>
              <p:nvPr/>
            </p:nvSpPr>
            <p:spPr bwMode="auto">
              <a:xfrm>
                <a:off x="4441825" y="6054725"/>
                <a:ext cx="317500" cy="85725"/>
              </a:xfrm>
              <a:custGeom>
                <a:avLst/>
                <a:gdLst>
                  <a:gd name="T0" fmla="*/ 0 w 200"/>
                  <a:gd name="T1" fmla="*/ 54 h 54"/>
                  <a:gd name="T2" fmla="*/ 198 w 200"/>
                  <a:gd name="T3" fmla="*/ 54 h 54"/>
                  <a:gd name="T4" fmla="*/ 200 w 200"/>
                  <a:gd name="T5" fmla="*/ 0 h 54"/>
                  <a:gd name="T6" fmla="*/ 200 w 200"/>
                  <a:gd name="T7" fmla="*/ 0 h 54"/>
                  <a:gd name="T8" fmla="*/ 0 w 200"/>
                  <a:gd name="T9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54">
                    <a:moveTo>
                      <a:pt x="0" y="54"/>
                    </a:moveTo>
                    <a:lnTo>
                      <a:pt x="198" y="54"/>
                    </a:lnTo>
                    <a:lnTo>
                      <a:pt x="200" y="0"/>
                    </a:lnTo>
                    <a:lnTo>
                      <a:pt x="200" y="0"/>
                    </a:ln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FFC5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80"/>
              <p:cNvSpPr>
                <a:spLocks/>
              </p:cNvSpPr>
              <p:nvPr/>
            </p:nvSpPr>
            <p:spPr bwMode="auto">
              <a:xfrm>
                <a:off x="7710488" y="6029325"/>
                <a:ext cx="755650" cy="409575"/>
              </a:xfrm>
              <a:custGeom>
                <a:avLst/>
                <a:gdLst>
                  <a:gd name="T0" fmla="*/ 193 w 476"/>
                  <a:gd name="T1" fmla="*/ 61 h 258"/>
                  <a:gd name="T2" fmla="*/ 189 w 476"/>
                  <a:gd name="T3" fmla="*/ 61 h 258"/>
                  <a:gd name="T4" fmla="*/ 0 w 476"/>
                  <a:gd name="T5" fmla="*/ 8 h 258"/>
                  <a:gd name="T6" fmla="*/ 476 w 476"/>
                  <a:gd name="T7" fmla="*/ 0 h 258"/>
                  <a:gd name="T8" fmla="*/ 415 w 476"/>
                  <a:gd name="T9" fmla="*/ 127 h 258"/>
                  <a:gd name="T10" fmla="*/ 476 w 476"/>
                  <a:gd name="T11" fmla="*/ 258 h 258"/>
                  <a:gd name="T12" fmla="*/ 196 w 476"/>
                  <a:gd name="T13" fmla="*/ 258 h 258"/>
                  <a:gd name="T14" fmla="*/ 191 w 476"/>
                  <a:gd name="T15" fmla="*/ 125 h 258"/>
                  <a:gd name="T16" fmla="*/ 193 w 476"/>
                  <a:gd name="T17" fmla="*/ 61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6" h="258">
                    <a:moveTo>
                      <a:pt x="193" y="61"/>
                    </a:moveTo>
                    <a:lnTo>
                      <a:pt x="189" y="61"/>
                    </a:lnTo>
                    <a:lnTo>
                      <a:pt x="0" y="8"/>
                    </a:lnTo>
                    <a:lnTo>
                      <a:pt x="476" y="0"/>
                    </a:lnTo>
                    <a:lnTo>
                      <a:pt x="415" y="127"/>
                    </a:lnTo>
                    <a:lnTo>
                      <a:pt x="476" y="258"/>
                    </a:lnTo>
                    <a:lnTo>
                      <a:pt x="196" y="258"/>
                    </a:lnTo>
                    <a:lnTo>
                      <a:pt x="191" y="125"/>
                    </a:lnTo>
                    <a:lnTo>
                      <a:pt x="193" y="61"/>
                    </a:lnTo>
                    <a:close/>
                  </a:path>
                </a:pathLst>
              </a:custGeom>
              <a:solidFill>
                <a:srgbClr val="FFC5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8" name="组合 147"/>
            <p:cNvGrpSpPr/>
            <p:nvPr/>
          </p:nvGrpSpPr>
          <p:grpSpPr>
            <a:xfrm>
              <a:off x="4549013" y="5109056"/>
              <a:ext cx="1379252" cy="907316"/>
              <a:chOff x="4227513" y="4730750"/>
              <a:chExt cx="1976437" cy="1300163"/>
            </a:xfrm>
          </p:grpSpPr>
          <p:sp>
            <p:nvSpPr>
              <p:cNvPr id="86" name="Freeform 82"/>
              <p:cNvSpPr>
                <a:spLocks/>
              </p:cNvSpPr>
              <p:nvPr/>
            </p:nvSpPr>
            <p:spPr bwMode="auto">
              <a:xfrm>
                <a:off x="4629150" y="4964113"/>
                <a:ext cx="1538288" cy="1008062"/>
              </a:xfrm>
              <a:custGeom>
                <a:avLst/>
                <a:gdLst>
                  <a:gd name="T0" fmla="*/ 163 w 605"/>
                  <a:gd name="T1" fmla="*/ 389 h 396"/>
                  <a:gd name="T2" fmla="*/ 49 w 605"/>
                  <a:gd name="T3" fmla="*/ 345 h 396"/>
                  <a:gd name="T4" fmla="*/ 160 w 605"/>
                  <a:gd name="T5" fmla="*/ 57 h 396"/>
                  <a:gd name="T6" fmla="*/ 394 w 605"/>
                  <a:gd name="T7" fmla="*/ 102 h 396"/>
                  <a:gd name="T8" fmla="*/ 512 w 605"/>
                  <a:gd name="T9" fmla="*/ 57 h 396"/>
                  <a:gd name="T10" fmla="*/ 605 w 605"/>
                  <a:gd name="T11" fmla="*/ 166 h 396"/>
                  <a:gd name="T12" fmla="*/ 460 w 605"/>
                  <a:gd name="T13" fmla="*/ 242 h 396"/>
                  <a:gd name="T14" fmla="*/ 300 w 605"/>
                  <a:gd name="T15" fmla="*/ 374 h 396"/>
                  <a:gd name="T16" fmla="*/ 163 w 605"/>
                  <a:gd name="T17" fmla="*/ 389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5" h="396">
                    <a:moveTo>
                      <a:pt x="163" y="389"/>
                    </a:moveTo>
                    <a:cubicBezTo>
                      <a:pt x="163" y="389"/>
                      <a:pt x="78" y="381"/>
                      <a:pt x="49" y="345"/>
                    </a:cubicBezTo>
                    <a:cubicBezTo>
                      <a:pt x="0" y="284"/>
                      <a:pt x="29" y="114"/>
                      <a:pt x="160" y="57"/>
                    </a:cubicBezTo>
                    <a:cubicBezTo>
                      <a:pt x="291" y="0"/>
                      <a:pt x="352" y="118"/>
                      <a:pt x="394" y="102"/>
                    </a:cubicBezTo>
                    <a:cubicBezTo>
                      <a:pt x="436" y="87"/>
                      <a:pt x="472" y="40"/>
                      <a:pt x="512" y="57"/>
                    </a:cubicBezTo>
                    <a:cubicBezTo>
                      <a:pt x="552" y="74"/>
                      <a:pt x="605" y="146"/>
                      <a:pt x="605" y="166"/>
                    </a:cubicBezTo>
                    <a:cubicBezTo>
                      <a:pt x="605" y="187"/>
                      <a:pt x="558" y="246"/>
                      <a:pt x="460" y="242"/>
                    </a:cubicBezTo>
                    <a:cubicBezTo>
                      <a:pt x="362" y="239"/>
                      <a:pt x="392" y="352"/>
                      <a:pt x="300" y="374"/>
                    </a:cubicBezTo>
                    <a:cubicBezTo>
                      <a:pt x="207" y="396"/>
                      <a:pt x="163" y="389"/>
                      <a:pt x="163" y="389"/>
                    </a:cubicBezTo>
                    <a:close/>
                  </a:path>
                </a:pathLst>
              </a:custGeom>
              <a:solidFill>
                <a:srgbClr val="FFC5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83"/>
              <p:cNvSpPr>
                <a:spLocks/>
              </p:cNvSpPr>
              <p:nvPr/>
            </p:nvSpPr>
            <p:spPr bwMode="auto">
              <a:xfrm>
                <a:off x="4967288" y="5916613"/>
                <a:ext cx="582613" cy="114300"/>
              </a:xfrm>
              <a:custGeom>
                <a:avLst/>
                <a:gdLst>
                  <a:gd name="T0" fmla="*/ 30 w 229"/>
                  <a:gd name="T1" fmla="*/ 1 h 45"/>
                  <a:gd name="T2" fmla="*/ 18 w 229"/>
                  <a:gd name="T3" fmla="*/ 33 h 45"/>
                  <a:gd name="T4" fmla="*/ 227 w 229"/>
                  <a:gd name="T5" fmla="*/ 28 h 45"/>
                  <a:gd name="T6" fmla="*/ 86 w 229"/>
                  <a:gd name="T7" fmla="*/ 11 h 45"/>
                  <a:gd name="T8" fmla="*/ 37 w 229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9" h="45">
                    <a:moveTo>
                      <a:pt x="30" y="1"/>
                    </a:moveTo>
                    <a:cubicBezTo>
                      <a:pt x="24" y="3"/>
                      <a:pt x="0" y="22"/>
                      <a:pt x="18" y="33"/>
                    </a:cubicBezTo>
                    <a:cubicBezTo>
                      <a:pt x="37" y="45"/>
                      <a:pt x="226" y="38"/>
                      <a:pt x="227" y="28"/>
                    </a:cubicBezTo>
                    <a:cubicBezTo>
                      <a:pt x="229" y="18"/>
                      <a:pt x="212" y="1"/>
                      <a:pt x="86" y="11"/>
                    </a:cubicBezTo>
                    <a:cubicBezTo>
                      <a:pt x="37" y="0"/>
                      <a:pt x="37" y="0"/>
                      <a:pt x="37" y="0"/>
                    </a:cubicBezTo>
                  </a:path>
                </a:pathLst>
              </a:custGeom>
              <a:solidFill>
                <a:srgbClr val="FFC5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84"/>
              <p:cNvSpPr>
                <a:spLocks/>
              </p:cNvSpPr>
              <p:nvPr/>
            </p:nvSpPr>
            <p:spPr bwMode="auto">
              <a:xfrm>
                <a:off x="5060950" y="5824538"/>
                <a:ext cx="582613" cy="117475"/>
              </a:xfrm>
              <a:custGeom>
                <a:avLst/>
                <a:gdLst>
                  <a:gd name="T0" fmla="*/ 30 w 229"/>
                  <a:gd name="T1" fmla="*/ 2 h 46"/>
                  <a:gd name="T2" fmla="*/ 19 w 229"/>
                  <a:gd name="T3" fmla="*/ 34 h 46"/>
                  <a:gd name="T4" fmla="*/ 227 w 229"/>
                  <a:gd name="T5" fmla="*/ 29 h 46"/>
                  <a:gd name="T6" fmla="*/ 86 w 229"/>
                  <a:gd name="T7" fmla="*/ 12 h 46"/>
                  <a:gd name="T8" fmla="*/ 37 w 229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9" h="46">
                    <a:moveTo>
                      <a:pt x="30" y="2"/>
                    </a:moveTo>
                    <a:cubicBezTo>
                      <a:pt x="24" y="4"/>
                      <a:pt x="0" y="22"/>
                      <a:pt x="19" y="34"/>
                    </a:cubicBezTo>
                    <a:cubicBezTo>
                      <a:pt x="37" y="46"/>
                      <a:pt x="226" y="39"/>
                      <a:pt x="227" y="29"/>
                    </a:cubicBezTo>
                    <a:cubicBezTo>
                      <a:pt x="229" y="19"/>
                      <a:pt x="212" y="2"/>
                      <a:pt x="86" y="12"/>
                    </a:cubicBezTo>
                    <a:cubicBezTo>
                      <a:pt x="37" y="0"/>
                      <a:pt x="37" y="0"/>
                      <a:pt x="37" y="0"/>
                    </a:cubicBezTo>
                  </a:path>
                </a:pathLst>
              </a:custGeom>
              <a:solidFill>
                <a:srgbClr val="FFC5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85"/>
              <p:cNvSpPr>
                <a:spLocks/>
              </p:cNvSpPr>
              <p:nvPr/>
            </p:nvSpPr>
            <p:spPr bwMode="auto">
              <a:xfrm>
                <a:off x="5516563" y="5445125"/>
                <a:ext cx="358775" cy="547687"/>
              </a:xfrm>
              <a:custGeom>
                <a:avLst/>
                <a:gdLst>
                  <a:gd name="T0" fmla="*/ 9 w 141"/>
                  <a:gd name="T1" fmla="*/ 84 h 215"/>
                  <a:gd name="T2" fmla="*/ 102 w 141"/>
                  <a:gd name="T3" fmla="*/ 202 h 215"/>
                  <a:gd name="T4" fmla="*/ 104 w 141"/>
                  <a:gd name="T5" fmla="*/ 198 h 215"/>
                  <a:gd name="T6" fmla="*/ 110 w 141"/>
                  <a:gd name="T7" fmla="*/ 195 h 215"/>
                  <a:gd name="T8" fmla="*/ 114 w 141"/>
                  <a:gd name="T9" fmla="*/ 188 h 215"/>
                  <a:gd name="T10" fmla="*/ 115 w 141"/>
                  <a:gd name="T11" fmla="*/ 181 h 215"/>
                  <a:gd name="T12" fmla="*/ 76 w 141"/>
                  <a:gd name="T13" fmla="*/ 51 h 215"/>
                  <a:gd name="T14" fmla="*/ 9 w 141"/>
                  <a:gd name="T15" fmla="*/ 84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1" h="215">
                    <a:moveTo>
                      <a:pt x="9" y="84"/>
                    </a:moveTo>
                    <a:cubicBezTo>
                      <a:pt x="9" y="84"/>
                      <a:pt x="63" y="184"/>
                      <a:pt x="102" y="202"/>
                    </a:cubicBezTo>
                    <a:cubicBezTo>
                      <a:pt x="102" y="202"/>
                      <a:pt x="121" y="215"/>
                      <a:pt x="104" y="198"/>
                    </a:cubicBezTo>
                    <a:cubicBezTo>
                      <a:pt x="104" y="198"/>
                      <a:pt x="124" y="214"/>
                      <a:pt x="110" y="195"/>
                    </a:cubicBezTo>
                    <a:cubicBezTo>
                      <a:pt x="110" y="195"/>
                      <a:pt x="132" y="214"/>
                      <a:pt x="114" y="188"/>
                    </a:cubicBezTo>
                    <a:cubicBezTo>
                      <a:pt x="114" y="188"/>
                      <a:pt x="141" y="205"/>
                      <a:pt x="115" y="181"/>
                    </a:cubicBezTo>
                    <a:cubicBezTo>
                      <a:pt x="90" y="157"/>
                      <a:pt x="78" y="70"/>
                      <a:pt x="76" y="51"/>
                    </a:cubicBezTo>
                    <a:cubicBezTo>
                      <a:pt x="73" y="31"/>
                      <a:pt x="0" y="0"/>
                      <a:pt x="9" y="84"/>
                    </a:cubicBezTo>
                    <a:close/>
                  </a:path>
                </a:pathLst>
              </a:custGeom>
              <a:solidFill>
                <a:srgbClr val="FFC5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86"/>
              <p:cNvSpPr>
                <a:spLocks/>
              </p:cNvSpPr>
              <p:nvPr/>
            </p:nvSpPr>
            <p:spPr bwMode="auto">
              <a:xfrm>
                <a:off x="5618163" y="5397500"/>
                <a:ext cx="358775" cy="547687"/>
              </a:xfrm>
              <a:custGeom>
                <a:avLst/>
                <a:gdLst>
                  <a:gd name="T0" fmla="*/ 9 w 141"/>
                  <a:gd name="T1" fmla="*/ 84 h 215"/>
                  <a:gd name="T2" fmla="*/ 101 w 141"/>
                  <a:gd name="T3" fmla="*/ 202 h 215"/>
                  <a:gd name="T4" fmla="*/ 104 w 141"/>
                  <a:gd name="T5" fmla="*/ 198 h 215"/>
                  <a:gd name="T6" fmla="*/ 110 w 141"/>
                  <a:gd name="T7" fmla="*/ 195 h 215"/>
                  <a:gd name="T8" fmla="*/ 113 w 141"/>
                  <a:gd name="T9" fmla="*/ 188 h 215"/>
                  <a:gd name="T10" fmla="*/ 115 w 141"/>
                  <a:gd name="T11" fmla="*/ 181 h 215"/>
                  <a:gd name="T12" fmla="*/ 75 w 141"/>
                  <a:gd name="T13" fmla="*/ 51 h 215"/>
                  <a:gd name="T14" fmla="*/ 9 w 141"/>
                  <a:gd name="T15" fmla="*/ 84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1" h="215">
                    <a:moveTo>
                      <a:pt x="9" y="84"/>
                    </a:moveTo>
                    <a:cubicBezTo>
                      <a:pt x="9" y="84"/>
                      <a:pt x="63" y="184"/>
                      <a:pt x="101" y="202"/>
                    </a:cubicBezTo>
                    <a:cubicBezTo>
                      <a:pt x="101" y="202"/>
                      <a:pt x="121" y="215"/>
                      <a:pt x="104" y="198"/>
                    </a:cubicBezTo>
                    <a:cubicBezTo>
                      <a:pt x="104" y="198"/>
                      <a:pt x="124" y="214"/>
                      <a:pt x="110" y="195"/>
                    </a:cubicBezTo>
                    <a:cubicBezTo>
                      <a:pt x="110" y="195"/>
                      <a:pt x="132" y="214"/>
                      <a:pt x="113" y="188"/>
                    </a:cubicBezTo>
                    <a:cubicBezTo>
                      <a:pt x="113" y="188"/>
                      <a:pt x="141" y="205"/>
                      <a:pt x="115" y="181"/>
                    </a:cubicBezTo>
                    <a:cubicBezTo>
                      <a:pt x="89" y="157"/>
                      <a:pt x="78" y="70"/>
                      <a:pt x="75" y="51"/>
                    </a:cubicBezTo>
                    <a:cubicBezTo>
                      <a:pt x="73" y="31"/>
                      <a:pt x="0" y="0"/>
                      <a:pt x="9" y="84"/>
                    </a:cubicBezTo>
                    <a:close/>
                  </a:path>
                </a:pathLst>
              </a:custGeom>
              <a:solidFill>
                <a:srgbClr val="FFC5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87"/>
              <p:cNvSpPr>
                <a:spLocks/>
              </p:cNvSpPr>
              <p:nvPr/>
            </p:nvSpPr>
            <p:spPr bwMode="auto">
              <a:xfrm>
                <a:off x="5538788" y="4867275"/>
                <a:ext cx="269875" cy="409575"/>
              </a:xfrm>
              <a:custGeom>
                <a:avLst/>
                <a:gdLst>
                  <a:gd name="T0" fmla="*/ 106 w 106"/>
                  <a:gd name="T1" fmla="*/ 107 h 161"/>
                  <a:gd name="T2" fmla="*/ 58 w 106"/>
                  <a:gd name="T3" fmla="*/ 15 h 161"/>
                  <a:gd name="T4" fmla="*/ 4 w 106"/>
                  <a:gd name="T5" fmla="*/ 82 h 161"/>
                  <a:gd name="T6" fmla="*/ 106 w 106"/>
                  <a:gd name="T7" fmla="*/ 109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161">
                    <a:moveTo>
                      <a:pt x="106" y="107"/>
                    </a:moveTo>
                    <a:cubicBezTo>
                      <a:pt x="106" y="107"/>
                      <a:pt x="105" y="30"/>
                      <a:pt x="58" y="15"/>
                    </a:cubicBezTo>
                    <a:cubicBezTo>
                      <a:pt x="10" y="0"/>
                      <a:pt x="0" y="57"/>
                      <a:pt x="4" y="82"/>
                    </a:cubicBezTo>
                    <a:cubicBezTo>
                      <a:pt x="9" y="107"/>
                      <a:pt x="58" y="161"/>
                      <a:pt x="106" y="109"/>
                    </a:cubicBezTo>
                  </a:path>
                </a:pathLst>
              </a:custGeom>
              <a:solidFill>
                <a:srgbClr val="FFC5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88"/>
              <p:cNvSpPr>
                <a:spLocks/>
              </p:cNvSpPr>
              <p:nvPr/>
            </p:nvSpPr>
            <p:spPr bwMode="auto">
              <a:xfrm>
                <a:off x="5930900" y="4872038"/>
                <a:ext cx="269875" cy="411162"/>
              </a:xfrm>
              <a:custGeom>
                <a:avLst/>
                <a:gdLst>
                  <a:gd name="T0" fmla="*/ 0 w 106"/>
                  <a:gd name="T1" fmla="*/ 107 h 161"/>
                  <a:gd name="T2" fmla="*/ 48 w 106"/>
                  <a:gd name="T3" fmla="*/ 15 h 161"/>
                  <a:gd name="T4" fmla="*/ 101 w 106"/>
                  <a:gd name="T5" fmla="*/ 82 h 161"/>
                  <a:gd name="T6" fmla="*/ 0 w 106"/>
                  <a:gd name="T7" fmla="*/ 109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161">
                    <a:moveTo>
                      <a:pt x="0" y="107"/>
                    </a:moveTo>
                    <a:cubicBezTo>
                      <a:pt x="0" y="107"/>
                      <a:pt x="1" y="30"/>
                      <a:pt x="48" y="15"/>
                    </a:cubicBezTo>
                    <a:cubicBezTo>
                      <a:pt x="96" y="0"/>
                      <a:pt x="106" y="57"/>
                      <a:pt x="101" y="82"/>
                    </a:cubicBezTo>
                    <a:cubicBezTo>
                      <a:pt x="97" y="107"/>
                      <a:pt x="48" y="161"/>
                      <a:pt x="0" y="109"/>
                    </a:cubicBezTo>
                  </a:path>
                </a:pathLst>
              </a:custGeom>
              <a:solidFill>
                <a:srgbClr val="FFC5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89"/>
              <p:cNvSpPr>
                <a:spLocks/>
              </p:cNvSpPr>
              <p:nvPr/>
            </p:nvSpPr>
            <p:spPr bwMode="auto">
              <a:xfrm>
                <a:off x="4227513" y="4730750"/>
                <a:ext cx="790575" cy="1139825"/>
              </a:xfrm>
              <a:custGeom>
                <a:avLst/>
                <a:gdLst>
                  <a:gd name="T0" fmla="*/ 247 w 311"/>
                  <a:gd name="T1" fmla="*/ 398 h 448"/>
                  <a:gd name="T2" fmla="*/ 216 w 311"/>
                  <a:gd name="T3" fmla="*/ 418 h 448"/>
                  <a:gd name="T4" fmla="*/ 118 w 311"/>
                  <a:gd name="T5" fmla="*/ 448 h 448"/>
                  <a:gd name="T6" fmla="*/ 50 w 311"/>
                  <a:gd name="T7" fmla="*/ 431 h 448"/>
                  <a:gd name="T8" fmla="*/ 17 w 311"/>
                  <a:gd name="T9" fmla="*/ 393 h 448"/>
                  <a:gd name="T10" fmla="*/ 15 w 311"/>
                  <a:gd name="T11" fmla="*/ 388 h 448"/>
                  <a:gd name="T12" fmla="*/ 7 w 311"/>
                  <a:gd name="T13" fmla="*/ 365 h 448"/>
                  <a:gd name="T14" fmla="*/ 3 w 311"/>
                  <a:gd name="T15" fmla="*/ 283 h 448"/>
                  <a:gd name="T16" fmla="*/ 101 w 311"/>
                  <a:gd name="T17" fmla="*/ 152 h 448"/>
                  <a:gd name="T18" fmla="*/ 249 w 311"/>
                  <a:gd name="T19" fmla="*/ 116 h 448"/>
                  <a:gd name="T20" fmla="*/ 291 w 311"/>
                  <a:gd name="T21" fmla="*/ 77 h 448"/>
                  <a:gd name="T22" fmla="*/ 295 w 311"/>
                  <a:gd name="T23" fmla="*/ 64 h 448"/>
                  <a:gd name="T24" fmla="*/ 296 w 311"/>
                  <a:gd name="T25" fmla="*/ 61 h 448"/>
                  <a:gd name="T26" fmla="*/ 296 w 311"/>
                  <a:gd name="T27" fmla="*/ 60 h 448"/>
                  <a:gd name="T28" fmla="*/ 296 w 311"/>
                  <a:gd name="T29" fmla="*/ 57 h 448"/>
                  <a:gd name="T30" fmla="*/ 292 w 311"/>
                  <a:gd name="T31" fmla="*/ 28 h 448"/>
                  <a:gd name="T32" fmla="*/ 263 w 311"/>
                  <a:gd name="T33" fmla="*/ 14 h 448"/>
                  <a:gd name="T34" fmla="*/ 234 w 311"/>
                  <a:gd name="T35" fmla="*/ 26 h 448"/>
                  <a:gd name="T36" fmla="*/ 232 w 311"/>
                  <a:gd name="T37" fmla="*/ 28 h 448"/>
                  <a:gd name="T38" fmla="*/ 225 w 311"/>
                  <a:gd name="T39" fmla="*/ 18 h 448"/>
                  <a:gd name="T40" fmla="*/ 233 w 311"/>
                  <a:gd name="T41" fmla="*/ 12 h 448"/>
                  <a:gd name="T42" fmla="*/ 284 w 311"/>
                  <a:gd name="T43" fmla="*/ 4 h 448"/>
                  <a:gd name="T44" fmla="*/ 306 w 311"/>
                  <a:gd name="T45" fmla="*/ 25 h 448"/>
                  <a:gd name="T46" fmla="*/ 309 w 311"/>
                  <a:gd name="T47" fmla="*/ 36 h 448"/>
                  <a:gd name="T48" fmla="*/ 311 w 311"/>
                  <a:gd name="T49" fmla="*/ 51 h 448"/>
                  <a:gd name="T50" fmla="*/ 310 w 311"/>
                  <a:gd name="T51" fmla="*/ 62 h 448"/>
                  <a:gd name="T52" fmla="*/ 309 w 311"/>
                  <a:gd name="T53" fmla="*/ 63 h 448"/>
                  <a:gd name="T54" fmla="*/ 309 w 311"/>
                  <a:gd name="T55" fmla="*/ 64 h 448"/>
                  <a:gd name="T56" fmla="*/ 307 w 311"/>
                  <a:gd name="T57" fmla="*/ 74 h 448"/>
                  <a:gd name="T58" fmla="*/ 285 w 311"/>
                  <a:gd name="T59" fmla="*/ 111 h 448"/>
                  <a:gd name="T60" fmla="*/ 182 w 311"/>
                  <a:gd name="T61" fmla="*/ 147 h 448"/>
                  <a:gd name="T62" fmla="*/ 108 w 311"/>
                  <a:gd name="T63" fmla="*/ 167 h 448"/>
                  <a:gd name="T64" fmla="*/ 21 w 311"/>
                  <a:gd name="T65" fmla="*/ 286 h 448"/>
                  <a:gd name="T66" fmla="*/ 31 w 311"/>
                  <a:gd name="T67" fmla="*/ 377 h 448"/>
                  <a:gd name="T68" fmla="*/ 33 w 311"/>
                  <a:gd name="T69" fmla="*/ 383 h 448"/>
                  <a:gd name="T70" fmla="*/ 39 w 311"/>
                  <a:gd name="T71" fmla="*/ 392 h 448"/>
                  <a:gd name="T72" fmla="*/ 117 w 311"/>
                  <a:gd name="T73" fmla="*/ 428 h 448"/>
                  <a:gd name="T74" fmla="*/ 206 w 311"/>
                  <a:gd name="T75" fmla="*/ 400 h 448"/>
                  <a:gd name="T76" fmla="*/ 234 w 311"/>
                  <a:gd name="T77" fmla="*/ 381 h 448"/>
                  <a:gd name="T78" fmla="*/ 251 w 311"/>
                  <a:gd name="T79" fmla="*/ 382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11" h="448">
                    <a:moveTo>
                      <a:pt x="249" y="397"/>
                    </a:moveTo>
                    <a:cubicBezTo>
                      <a:pt x="249" y="397"/>
                      <a:pt x="248" y="397"/>
                      <a:pt x="247" y="398"/>
                    </a:cubicBezTo>
                    <a:cubicBezTo>
                      <a:pt x="245" y="399"/>
                      <a:pt x="244" y="401"/>
                      <a:pt x="241" y="403"/>
                    </a:cubicBezTo>
                    <a:cubicBezTo>
                      <a:pt x="235" y="407"/>
                      <a:pt x="227" y="412"/>
                      <a:pt x="216" y="418"/>
                    </a:cubicBezTo>
                    <a:cubicBezTo>
                      <a:pt x="205" y="424"/>
                      <a:pt x="192" y="431"/>
                      <a:pt x="176" y="436"/>
                    </a:cubicBezTo>
                    <a:cubicBezTo>
                      <a:pt x="159" y="442"/>
                      <a:pt x="140" y="447"/>
                      <a:pt x="118" y="448"/>
                    </a:cubicBezTo>
                    <a:cubicBezTo>
                      <a:pt x="107" y="448"/>
                      <a:pt x="96" y="448"/>
                      <a:pt x="84" y="445"/>
                    </a:cubicBezTo>
                    <a:cubicBezTo>
                      <a:pt x="72" y="443"/>
                      <a:pt x="60" y="438"/>
                      <a:pt x="50" y="431"/>
                    </a:cubicBezTo>
                    <a:cubicBezTo>
                      <a:pt x="39" y="423"/>
                      <a:pt x="29" y="413"/>
                      <a:pt x="22" y="402"/>
                    </a:cubicBezTo>
                    <a:cubicBezTo>
                      <a:pt x="20" y="399"/>
                      <a:pt x="19" y="396"/>
                      <a:pt x="17" y="393"/>
                    </a:cubicBezTo>
                    <a:cubicBezTo>
                      <a:pt x="16" y="391"/>
                      <a:pt x="16" y="391"/>
                      <a:pt x="16" y="391"/>
                    </a:cubicBezTo>
                    <a:cubicBezTo>
                      <a:pt x="15" y="388"/>
                      <a:pt x="15" y="388"/>
                      <a:pt x="15" y="388"/>
                    </a:cubicBezTo>
                    <a:cubicBezTo>
                      <a:pt x="15" y="387"/>
                      <a:pt x="14" y="386"/>
                      <a:pt x="13" y="384"/>
                    </a:cubicBezTo>
                    <a:cubicBezTo>
                      <a:pt x="11" y="377"/>
                      <a:pt x="9" y="371"/>
                      <a:pt x="7" y="365"/>
                    </a:cubicBezTo>
                    <a:cubicBezTo>
                      <a:pt x="4" y="352"/>
                      <a:pt x="2" y="338"/>
                      <a:pt x="1" y="325"/>
                    </a:cubicBezTo>
                    <a:cubicBezTo>
                      <a:pt x="0" y="311"/>
                      <a:pt x="1" y="297"/>
                      <a:pt x="3" y="283"/>
                    </a:cubicBezTo>
                    <a:cubicBezTo>
                      <a:pt x="7" y="255"/>
                      <a:pt x="18" y="228"/>
                      <a:pt x="35" y="205"/>
                    </a:cubicBezTo>
                    <a:cubicBezTo>
                      <a:pt x="52" y="182"/>
                      <a:pt x="76" y="164"/>
                      <a:pt x="101" y="152"/>
                    </a:cubicBezTo>
                    <a:cubicBezTo>
                      <a:pt x="127" y="141"/>
                      <a:pt x="154" y="136"/>
                      <a:pt x="179" y="132"/>
                    </a:cubicBezTo>
                    <a:cubicBezTo>
                      <a:pt x="204" y="128"/>
                      <a:pt x="228" y="124"/>
                      <a:pt x="249" y="116"/>
                    </a:cubicBezTo>
                    <a:cubicBezTo>
                      <a:pt x="259" y="112"/>
                      <a:pt x="268" y="107"/>
                      <a:pt x="276" y="100"/>
                    </a:cubicBezTo>
                    <a:cubicBezTo>
                      <a:pt x="283" y="94"/>
                      <a:pt x="288" y="85"/>
                      <a:pt x="291" y="77"/>
                    </a:cubicBezTo>
                    <a:cubicBezTo>
                      <a:pt x="292" y="75"/>
                      <a:pt x="293" y="72"/>
                      <a:pt x="294" y="70"/>
                    </a:cubicBezTo>
                    <a:cubicBezTo>
                      <a:pt x="294" y="68"/>
                      <a:pt x="295" y="66"/>
                      <a:pt x="295" y="64"/>
                    </a:cubicBezTo>
                    <a:cubicBezTo>
                      <a:pt x="296" y="62"/>
                      <a:pt x="296" y="62"/>
                      <a:pt x="296" y="62"/>
                    </a:cubicBezTo>
                    <a:cubicBezTo>
                      <a:pt x="296" y="61"/>
                      <a:pt x="296" y="61"/>
                      <a:pt x="296" y="61"/>
                    </a:cubicBezTo>
                    <a:cubicBezTo>
                      <a:pt x="296" y="61"/>
                      <a:pt x="296" y="61"/>
                      <a:pt x="296" y="61"/>
                    </a:cubicBezTo>
                    <a:cubicBezTo>
                      <a:pt x="296" y="60"/>
                      <a:pt x="296" y="60"/>
                      <a:pt x="296" y="60"/>
                    </a:cubicBezTo>
                    <a:cubicBezTo>
                      <a:pt x="296" y="61"/>
                      <a:pt x="296" y="60"/>
                      <a:pt x="296" y="61"/>
                    </a:cubicBezTo>
                    <a:cubicBezTo>
                      <a:pt x="296" y="59"/>
                      <a:pt x="296" y="58"/>
                      <a:pt x="296" y="57"/>
                    </a:cubicBezTo>
                    <a:cubicBezTo>
                      <a:pt x="296" y="55"/>
                      <a:pt x="297" y="52"/>
                      <a:pt x="297" y="50"/>
                    </a:cubicBezTo>
                    <a:cubicBezTo>
                      <a:pt x="297" y="42"/>
                      <a:pt x="296" y="34"/>
                      <a:pt x="292" y="28"/>
                    </a:cubicBezTo>
                    <a:cubicBezTo>
                      <a:pt x="289" y="22"/>
                      <a:pt x="284" y="18"/>
                      <a:pt x="279" y="16"/>
                    </a:cubicBezTo>
                    <a:cubicBezTo>
                      <a:pt x="274" y="14"/>
                      <a:pt x="268" y="14"/>
                      <a:pt x="263" y="14"/>
                    </a:cubicBezTo>
                    <a:cubicBezTo>
                      <a:pt x="253" y="15"/>
                      <a:pt x="245" y="19"/>
                      <a:pt x="240" y="22"/>
                    </a:cubicBezTo>
                    <a:cubicBezTo>
                      <a:pt x="237" y="24"/>
                      <a:pt x="236" y="25"/>
                      <a:pt x="234" y="26"/>
                    </a:cubicBezTo>
                    <a:cubicBezTo>
                      <a:pt x="233" y="27"/>
                      <a:pt x="233" y="27"/>
                      <a:pt x="233" y="27"/>
                    </a:cubicBezTo>
                    <a:cubicBezTo>
                      <a:pt x="232" y="28"/>
                      <a:pt x="232" y="28"/>
                      <a:pt x="232" y="28"/>
                    </a:cubicBezTo>
                    <a:cubicBezTo>
                      <a:pt x="229" y="30"/>
                      <a:pt x="225" y="29"/>
                      <a:pt x="223" y="26"/>
                    </a:cubicBezTo>
                    <a:cubicBezTo>
                      <a:pt x="221" y="24"/>
                      <a:pt x="222" y="20"/>
                      <a:pt x="225" y="18"/>
                    </a:cubicBezTo>
                    <a:cubicBezTo>
                      <a:pt x="225" y="18"/>
                      <a:pt x="225" y="17"/>
                      <a:pt x="227" y="16"/>
                    </a:cubicBezTo>
                    <a:cubicBezTo>
                      <a:pt x="228" y="15"/>
                      <a:pt x="230" y="13"/>
                      <a:pt x="233" y="12"/>
                    </a:cubicBezTo>
                    <a:cubicBezTo>
                      <a:pt x="239" y="8"/>
                      <a:pt x="248" y="3"/>
                      <a:pt x="262" y="1"/>
                    </a:cubicBezTo>
                    <a:cubicBezTo>
                      <a:pt x="268" y="0"/>
                      <a:pt x="276" y="0"/>
                      <a:pt x="284" y="4"/>
                    </a:cubicBezTo>
                    <a:cubicBezTo>
                      <a:pt x="292" y="7"/>
                      <a:pt x="300" y="13"/>
                      <a:pt x="304" y="22"/>
                    </a:cubicBezTo>
                    <a:cubicBezTo>
                      <a:pt x="305" y="23"/>
                      <a:pt x="305" y="24"/>
                      <a:pt x="306" y="25"/>
                    </a:cubicBezTo>
                    <a:cubicBezTo>
                      <a:pt x="306" y="26"/>
                      <a:pt x="307" y="28"/>
                      <a:pt x="307" y="29"/>
                    </a:cubicBezTo>
                    <a:cubicBezTo>
                      <a:pt x="308" y="31"/>
                      <a:pt x="309" y="33"/>
                      <a:pt x="309" y="36"/>
                    </a:cubicBezTo>
                    <a:cubicBezTo>
                      <a:pt x="310" y="38"/>
                      <a:pt x="310" y="41"/>
                      <a:pt x="310" y="43"/>
                    </a:cubicBezTo>
                    <a:cubicBezTo>
                      <a:pt x="310" y="46"/>
                      <a:pt x="310" y="49"/>
                      <a:pt x="311" y="51"/>
                    </a:cubicBezTo>
                    <a:cubicBezTo>
                      <a:pt x="311" y="54"/>
                      <a:pt x="310" y="56"/>
                      <a:pt x="310" y="58"/>
                    </a:cubicBezTo>
                    <a:cubicBezTo>
                      <a:pt x="310" y="60"/>
                      <a:pt x="310" y="61"/>
                      <a:pt x="310" y="62"/>
                    </a:cubicBezTo>
                    <a:cubicBezTo>
                      <a:pt x="310" y="63"/>
                      <a:pt x="310" y="62"/>
                      <a:pt x="310" y="63"/>
                    </a:cubicBezTo>
                    <a:cubicBezTo>
                      <a:pt x="309" y="63"/>
                      <a:pt x="309" y="63"/>
                      <a:pt x="309" y="63"/>
                    </a:cubicBezTo>
                    <a:cubicBezTo>
                      <a:pt x="309" y="63"/>
                      <a:pt x="309" y="63"/>
                      <a:pt x="309" y="63"/>
                    </a:cubicBezTo>
                    <a:cubicBezTo>
                      <a:pt x="309" y="64"/>
                      <a:pt x="309" y="64"/>
                      <a:pt x="309" y="64"/>
                    </a:cubicBezTo>
                    <a:cubicBezTo>
                      <a:pt x="309" y="66"/>
                      <a:pt x="309" y="66"/>
                      <a:pt x="309" y="66"/>
                    </a:cubicBezTo>
                    <a:cubicBezTo>
                      <a:pt x="308" y="69"/>
                      <a:pt x="308" y="71"/>
                      <a:pt x="307" y="74"/>
                    </a:cubicBezTo>
                    <a:cubicBezTo>
                      <a:pt x="306" y="77"/>
                      <a:pt x="306" y="79"/>
                      <a:pt x="304" y="82"/>
                    </a:cubicBezTo>
                    <a:cubicBezTo>
                      <a:pt x="301" y="92"/>
                      <a:pt x="294" y="102"/>
                      <a:pt x="285" y="111"/>
                    </a:cubicBezTo>
                    <a:cubicBezTo>
                      <a:pt x="277" y="119"/>
                      <a:pt x="266" y="125"/>
                      <a:pt x="254" y="130"/>
                    </a:cubicBezTo>
                    <a:cubicBezTo>
                      <a:pt x="231" y="139"/>
                      <a:pt x="207" y="143"/>
                      <a:pt x="182" y="147"/>
                    </a:cubicBezTo>
                    <a:cubicBezTo>
                      <a:pt x="169" y="150"/>
                      <a:pt x="156" y="152"/>
                      <a:pt x="144" y="155"/>
                    </a:cubicBezTo>
                    <a:cubicBezTo>
                      <a:pt x="132" y="158"/>
                      <a:pt x="119" y="162"/>
                      <a:pt x="108" y="167"/>
                    </a:cubicBezTo>
                    <a:cubicBezTo>
                      <a:pt x="85" y="178"/>
                      <a:pt x="64" y="194"/>
                      <a:pt x="49" y="215"/>
                    </a:cubicBezTo>
                    <a:cubicBezTo>
                      <a:pt x="34" y="236"/>
                      <a:pt x="24" y="260"/>
                      <a:pt x="21" y="286"/>
                    </a:cubicBezTo>
                    <a:cubicBezTo>
                      <a:pt x="17" y="311"/>
                      <a:pt x="19" y="337"/>
                      <a:pt x="25" y="360"/>
                    </a:cubicBezTo>
                    <a:cubicBezTo>
                      <a:pt x="27" y="366"/>
                      <a:pt x="29" y="372"/>
                      <a:pt x="31" y="377"/>
                    </a:cubicBezTo>
                    <a:cubicBezTo>
                      <a:pt x="31" y="378"/>
                      <a:pt x="32" y="379"/>
                      <a:pt x="33" y="381"/>
                    </a:cubicBezTo>
                    <a:cubicBezTo>
                      <a:pt x="33" y="383"/>
                      <a:pt x="33" y="383"/>
                      <a:pt x="33" y="383"/>
                    </a:cubicBezTo>
                    <a:cubicBezTo>
                      <a:pt x="34" y="384"/>
                      <a:pt x="34" y="384"/>
                      <a:pt x="34" y="384"/>
                    </a:cubicBezTo>
                    <a:cubicBezTo>
                      <a:pt x="36" y="387"/>
                      <a:pt x="37" y="390"/>
                      <a:pt x="39" y="392"/>
                    </a:cubicBezTo>
                    <a:cubicBezTo>
                      <a:pt x="44" y="401"/>
                      <a:pt x="52" y="409"/>
                      <a:pt x="60" y="415"/>
                    </a:cubicBezTo>
                    <a:cubicBezTo>
                      <a:pt x="78" y="426"/>
                      <a:pt x="98" y="429"/>
                      <a:pt x="117" y="428"/>
                    </a:cubicBezTo>
                    <a:cubicBezTo>
                      <a:pt x="136" y="427"/>
                      <a:pt x="154" y="422"/>
                      <a:pt x="169" y="417"/>
                    </a:cubicBezTo>
                    <a:cubicBezTo>
                      <a:pt x="183" y="411"/>
                      <a:pt x="196" y="405"/>
                      <a:pt x="206" y="400"/>
                    </a:cubicBezTo>
                    <a:cubicBezTo>
                      <a:pt x="216" y="394"/>
                      <a:pt x="223" y="389"/>
                      <a:pt x="228" y="385"/>
                    </a:cubicBezTo>
                    <a:cubicBezTo>
                      <a:pt x="230" y="384"/>
                      <a:pt x="232" y="382"/>
                      <a:pt x="234" y="381"/>
                    </a:cubicBezTo>
                    <a:cubicBezTo>
                      <a:pt x="235" y="380"/>
                      <a:pt x="236" y="380"/>
                      <a:pt x="236" y="380"/>
                    </a:cubicBezTo>
                    <a:cubicBezTo>
                      <a:pt x="240" y="376"/>
                      <a:pt x="247" y="377"/>
                      <a:pt x="251" y="382"/>
                    </a:cubicBezTo>
                    <a:cubicBezTo>
                      <a:pt x="254" y="386"/>
                      <a:pt x="253" y="393"/>
                      <a:pt x="249" y="397"/>
                    </a:cubicBezTo>
                    <a:close/>
                  </a:path>
                </a:pathLst>
              </a:custGeom>
              <a:solidFill>
                <a:srgbClr val="FFC5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Oval 90"/>
              <p:cNvSpPr>
                <a:spLocks noChangeArrowheads="1"/>
              </p:cNvSpPr>
              <p:nvPr/>
            </p:nvSpPr>
            <p:spPr bwMode="auto">
              <a:xfrm>
                <a:off x="6124575" y="5368925"/>
                <a:ext cx="79375" cy="79375"/>
              </a:xfrm>
              <a:prstGeom prst="ellipse">
                <a:avLst/>
              </a:prstGeom>
              <a:solidFill>
                <a:srgbClr val="FFC5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91"/>
              <p:cNvSpPr>
                <a:spLocks/>
              </p:cNvSpPr>
              <p:nvPr/>
            </p:nvSpPr>
            <p:spPr bwMode="auto">
              <a:xfrm>
                <a:off x="5762625" y="5251450"/>
                <a:ext cx="104775" cy="117475"/>
              </a:xfrm>
              <a:custGeom>
                <a:avLst/>
                <a:gdLst>
                  <a:gd name="T0" fmla="*/ 0 w 41"/>
                  <a:gd name="T1" fmla="*/ 5 h 46"/>
                  <a:gd name="T2" fmla="*/ 2 w 41"/>
                  <a:gd name="T3" fmla="*/ 8 h 46"/>
                  <a:gd name="T4" fmla="*/ 7 w 41"/>
                  <a:gd name="T5" fmla="*/ 18 h 46"/>
                  <a:gd name="T6" fmla="*/ 14 w 41"/>
                  <a:gd name="T7" fmla="*/ 30 h 46"/>
                  <a:gd name="T8" fmla="*/ 19 w 41"/>
                  <a:gd name="T9" fmla="*/ 36 h 46"/>
                  <a:gd name="T10" fmla="*/ 24 w 41"/>
                  <a:gd name="T11" fmla="*/ 37 h 46"/>
                  <a:gd name="T12" fmla="*/ 25 w 41"/>
                  <a:gd name="T13" fmla="*/ 37 h 46"/>
                  <a:gd name="T14" fmla="*/ 26 w 41"/>
                  <a:gd name="T15" fmla="*/ 37 h 46"/>
                  <a:gd name="T16" fmla="*/ 26 w 41"/>
                  <a:gd name="T17" fmla="*/ 37 h 46"/>
                  <a:gd name="T18" fmla="*/ 26 w 41"/>
                  <a:gd name="T19" fmla="*/ 37 h 46"/>
                  <a:gd name="T20" fmla="*/ 25 w 41"/>
                  <a:gd name="T21" fmla="*/ 37 h 46"/>
                  <a:gd name="T22" fmla="*/ 25 w 41"/>
                  <a:gd name="T23" fmla="*/ 37 h 46"/>
                  <a:gd name="T24" fmla="*/ 26 w 41"/>
                  <a:gd name="T25" fmla="*/ 36 h 46"/>
                  <a:gd name="T26" fmla="*/ 27 w 41"/>
                  <a:gd name="T27" fmla="*/ 36 h 46"/>
                  <a:gd name="T28" fmla="*/ 29 w 41"/>
                  <a:gd name="T29" fmla="*/ 34 h 46"/>
                  <a:gd name="T30" fmla="*/ 32 w 41"/>
                  <a:gd name="T31" fmla="*/ 31 h 46"/>
                  <a:gd name="T32" fmla="*/ 33 w 41"/>
                  <a:gd name="T33" fmla="*/ 28 h 46"/>
                  <a:gd name="T34" fmla="*/ 34 w 41"/>
                  <a:gd name="T35" fmla="*/ 24 h 46"/>
                  <a:gd name="T36" fmla="*/ 35 w 41"/>
                  <a:gd name="T37" fmla="*/ 21 h 46"/>
                  <a:gd name="T38" fmla="*/ 37 w 41"/>
                  <a:gd name="T39" fmla="*/ 14 h 46"/>
                  <a:gd name="T40" fmla="*/ 37 w 41"/>
                  <a:gd name="T41" fmla="*/ 4 h 46"/>
                  <a:gd name="T42" fmla="*/ 37 w 41"/>
                  <a:gd name="T43" fmla="*/ 0 h 46"/>
                  <a:gd name="T44" fmla="*/ 39 w 41"/>
                  <a:gd name="T45" fmla="*/ 3 h 46"/>
                  <a:gd name="T46" fmla="*/ 41 w 41"/>
                  <a:gd name="T47" fmla="*/ 14 h 46"/>
                  <a:gd name="T48" fmla="*/ 41 w 41"/>
                  <a:gd name="T49" fmla="*/ 22 h 46"/>
                  <a:gd name="T50" fmla="*/ 39 w 41"/>
                  <a:gd name="T51" fmla="*/ 30 h 46"/>
                  <a:gd name="T52" fmla="*/ 35 w 41"/>
                  <a:gd name="T53" fmla="*/ 39 h 46"/>
                  <a:gd name="T54" fmla="*/ 31 w 41"/>
                  <a:gd name="T55" fmla="*/ 42 h 46"/>
                  <a:gd name="T56" fmla="*/ 30 w 41"/>
                  <a:gd name="T57" fmla="*/ 43 h 46"/>
                  <a:gd name="T58" fmla="*/ 29 w 41"/>
                  <a:gd name="T59" fmla="*/ 43 h 46"/>
                  <a:gd name="T60" fmla="*/ 29 w 41"/>
                  <a:gd name="T61" fmla="*/ 43 h 46"/>
                  <a:gd name="T62" fmla="*/ 29 w 41"/>
                  <a:gd name="T63" fmla="*/ 43 h 46"/>
                  <a:gd name="T64" fmla="*/ 29 w 41"/>
                  <a:gd name="T65" fmla="*/ 43 h 46"/>
                  <a:gd name="T66" fmla="*/ 29 w 41"/>
                  <a:gd name="T67" fmla="*/ 43 h 46"/>
                  <a:gd name="T68" fmla="*/ 28 w 41"/>
                  <a:gd name="T69" fmla="*/ 44 h 46"/>
                  <a:gd name="T70" fmla="*/ 26 w 41"/>
                  <a:gd name="T71" fmla="*/ 45 h 46"/>
                  <a:gd name="T72" fmla="*/ 14 w 41"/>
                  <a:gd name="T73" fmla="*/ 41 h 46"/>
                  <a:gd name="T74" fmla="*/ 8 w 41"/>
                  <a:gd name="T75" fmla="*/ 34 h 46"/>
                  <a:gd name="T76" fmla="*/ 5 w 41"/>
                  <a:gd name="T77" fmla="*/ 26 h 46"/>
                  <a:gd name="T78" fmla="*/ 3 w 41"/>
                  <a:gd name="T79" fmla="*/ 19 h 46"/>
                  <a:gd name="T80" fmla="*/ 0 w 41"/>
                  <a:gd name="T81" fmla="*/ 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1" h="46">
                    <a:moveTo>
                      <a:pt x="0" y="5"/>
                    </a:moveTo>
                    <a:cubicBezTo>
                      <a:pt x="0" y="5"/>
                      <a:pt x="1" y="6"/>
                      <a:pt x="2" y="8"/>
                    </a:cubicBezTo>
                    <a:cubicBezTo>
                      <a:pt x="3" y="11"/>
                      <a:pt x="5" y="14"/>
                      <a:pt x="7" y="18"/>
                    </a:cubicBezTo>
                    <a:cubicBezTo>
                      <a:pt x="9" y="22"/>
                      <a:pt x="11" y="26"/>
                      <a:pt x="14" y="30"/>
                    </a:cubicBezTo>
                    <a:cubicBezTo>
                      <a:pt x="15" y="32"/>
                      <a:pt x="17" y="34"/>
                      <a:pt x="19" y="36"/>
                    </a:cubicBezTo>
                    <a:cubicBezTo>
                      <a:pt x="21" y="37"/>
                      <a:pt x="22" y="38"/>
                      <a:pt x="24" y="37"/>
                    </a:cubicBezTo>
                    <a:cubicBezTo>
                      <a:pt x="24" y="37"/>
                      <a:pt x="25" y="37"/>
                      <a:pt x="25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6"/>
                      <a:pt x="25" y="37"/>
                      <a:pt x="25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8" y="35"/>
                      <a:pt x="29" y="34"/>
                      <a:pt x="29" y="34"/>
                    </a:cubicBezTo>
                    <a:cubicBezTo>
                      <a:pt x="30" y="33"/>
                      <a:pt x="31" y="32"/>
                      <a:pt x="32" y="31"/>
                    </a:cubicBezTo>
                    <a:cubicBezTo>
                      <a:pt x="32" y="30"/>
                      <a:pt x="33" y="29"/>
                      <a:pt x="33" y="28"/>
                    </a:cubicBezTo>
                    <a:cubicBezTo>
                      <a:pt x="34" y="27"/>
                      <a:pt x="34" y="26"/>
                      <a:pt x="34" y="24"/>
                    </a:cubicBezTo>
                    <a:cubicBezTo>
                      <a:pt x="35" y="23"/>
                      <a:pt x="35" y="22"/>
                      <a:pt x="35" y="21"/>
                    </a:cubicBezTo>
                    <a:cubicBezTo>
                      <a:pt x="36" y="19"/>
                      <a:pt x="36" y="16"/>
                      <a:pt x="37" y="14"/>
                    </a:cubicBezTo>
                    <a:cubicBezTo>
                      <a:pt x="37" y="10"/>
                      <a:pt x="37" y="6"/>
                      <a:pt x="37" y="4"/>
                    </a:cubicBezTo>
                    <a:cubicBezTo>
                      <a:pt x="37" y="1"/>
                      <a:pt x="37" y="0"/>
                      <a:pt x="37" y="0"/>
                    </a:cubicBezTo>
                    <a:cubicBezTo>
                      <a:pt x="37" y="0"/>
                      <a:pt x="38" y="1"/>
                      <a:pt x="39" y="3"/>
                    </a:cubicBezTo>
                    <a:cubicBezTo>
                      <a:pt x="40" y="6"/>
                      <a:pt x="40" y="10"/>
                      <a:pt x="41" y="14"/>
                    </a:cubicBezTo>
                    <a:cubicBezTo>
                      <a:pt x="41" y="16"/>
                      <a:pt x="41" y="19"/>
                      <a:pt x="41" y="22"/>
                    </a:cubicBezTo>
                    <a:cubicBezTo>
                      <a:pt x="41" y="24"/>
                      <a:pt x="41" y="27"/>
                      <a:pt x="39" y="30"/>
                    </a:cubicBezTo>
                    <a:cubicBezTo>
                      <a:pt x="39" y="33"/>
                      <a:pt x="37" y="36"/>
                      <a:pt x="35" y="39"/>
                    </a:cubicBezTo>
                    <a:cubicBezTo>
                      <a:pt x="33" y="40"/>
                      <a:pt x="32" y="42"/>
                      <a:pt x="31" y="42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8" y="44"/>
                      <a:pt x="27" y="44"/>
                      <a:pt x="26" y="45"/>
                    </a:cubicBezTo>
                    <a:cubicBezTo>
                      <a:pt x="21" y="46"/>
                      <a:pt x="17" y="44"/>
                      <a:pt x="14" y="41"/>
                    </a:cubicBezTo>
                    <a:cubicBezTo>
                      <a:pt x="12" y="39"/>
                      <a:pt x="10" y="37"/>
                      <a:pt x="8" y="34"/>
                    </a:cubicBezTo>
                    <a:cubicBezTo>
                      <a:pt x="7" y="31"/>
                      <a:pt x="6" y="29"/>
                      <a:pt x="5" y="26"/>
                    </a:cubicBezTo>
                    <a:cubicBezTo>
                      <a:pt x="4" y="24"/>
                      <a:pt x="3" y="22"/>
                      <a:pt x="3" y="19"/>
                    </a:cubicBezTo>
                    <a:cubicBezTo>
                      <a:pt x="0" y="11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92"/>
              <p:cNvSpPr>
                <a:spLocks/>
              </p:cNvSpPr>
              <p:nvPr/>
            </p:nvSpPr>
            <p:spPr bwMode="auto">
              <a:xfrm>
                <a:off x="5935663" y="5229225"/>
                <a:ext cx="104775" cy="117475"/>
              </a:xfrm>
              <a:custGeom>
                <a:avLst/>
                <a:gdLst>
                  <a:gd name="T0" fmla="*/ 0 w 41"/>
                  <a:gd name="T1" fmla="*/ 5 h 46"/>
                  <a:gd name="T2" fmla="*/ 1 w 41"/>
                  <a:gd name="T3" fmla="*/ 9 h 46"/>
                  <a:gd name="T4" fmla="*/ 6 w 41"/>
                  <a:gd name="T5" fmla="*/ 18 h 46"/>
                  <a:gd name="T6" fmla="*/ 13 w 41"/>
                  <a:gd name="T7" fmla="*/ 31 h 46"/>
                  <a:gd name="T8" fmla="*/ 18 w 41"/>
                  <a:gd name="T9" fmla="*/ 36 h 46"/>
                  <a:gd name="T10" fmla="*/ 23 w 41"/>
                  <a:gd name="T11" fmla="*/ 38 h 46"/>
                  <a:gd name="T12" fmla="*/ 25 w 41"/>
                  <a:gd name="T13" fmla="*/ 37 h 46"/>
                  <a:gd name="T14" fmla="*/ 25 w 41"/>
                  <a:gd name="T15" fmla="*/ 37 h 46"/>
                  <a:gd name="T16" fmla="*/ 25 w 41"/>
                  <a:gd name="T17" fmla="*/ 37 h 46"/>
                  <a:gd name="T18" fmla="*/ 25 w 41"/>
                  <a:gd name="T19" fmla="*/ 37 h 46"/>
                  <a:gd name="T20" fmla="*/ 25 w 41"/>
                  <a:gd name="T21" fmla="*/ 37 h 46"/>
                  <a:gd name="T22" fmla="*/ 25 w 41"/>
                  <a:gd name="T23" fmla="*/ 37 h 46"/>
                  <a:gd name="T24" fmla="*/ 25 w 41"/>
                  <a:gd name="T25" fmla="*/ 37 h 46"/>
                  <a:gd name="T26" fmla="*/ 26 w 41"/>
                  <a:gd name="T27" fmla="*/ 36 h 46"/>
                  <a:gd name="T28" fmla="*/ 29 w 41"/>
                  <a:gd name="T29" fmla="*/ 34 h 46"/>
                  <a:gd name="T30" fmla="*/ 31 w 41"/>
                  <a:gd name="T31" fmla="*/ 32 h 46"/>
                  <a:gd name="T32" fmla="*/ 33 w 41"/>
                  <a:gd name="T33" fmla="*/ 28 h 46"/>
                  <a:gd name="T34" fmla="*/ 34 w 41"/>
                  <a:gd name="T35" fmla="*/ 25 h 46"/>
                  <a:gd name="T36" fmla="*/ 35 w 41"/>
                  <a:gd name="T37" fmla="*/ 21 h 46"/>
                  <a:gd name="T38" fmla="*/ 36 w 41"/>
                  <a:gd name="T39" fmla="*/ 15 h 46"/>
                  <a:gd name="T40" fmla="*/ 37 w 41"/>
                  <a:gd name="T41" fmla="*/ 4 h 46"/>
                  <a:gd name="T42" fmla="*/ 37 w 41"/>
                  <a:gd name="T43" fmla="*/ 0 h 46"/>
                  <a:gd name="T44" fmla="*/ 38 w 41"/>
                  <a:gd name="T45" fmla="*/ 4 h 46"/>
                  <a:gd name="T46" fmla="*/ 40 w 41"/>
                  <a:gd name="T47" fmla="*/ 15 h 46"/>
                  <a:gd name="T48" fmla="*/ 40 w 41"/>
                  <a:gd name="T49" fmla="*/ 22 h 46"/>
                  <a:gd name="T50" fmla="*/ 39 w 41"/>
                  <a:gd name="T51" fmla="*/ 31 h 46"/>
                  <a:gd name="T52" fmla="*/ 34 w 41"/>
                  <a:gd name="T53" fmla="*/ 39 h 46"/>
                  <a:gd name="T54" fmla="*/ 30 w 41"/>
                  <a:gd name="T55" fmla="*/ 43 h 46"/>
                  <a:gd name="T56" fmla="*/ 29 w 41"/>
                  <a:gd name="T57" fmla="*/ 43 h 46"/>
                  <a:gd name="T58" fmla="*/ 29 w 41"/>
                  <a:gd name="T59" fmla="*/ 44 h 46"/>
                  <a:gd name="T60" fmla="*/ 29 w 41"/>
                  <a:gd name="T61" fmla="*/ 44 h 46"/>
                  <a:gd name="T62" fmla="*/ 28 w 41"/>
                  <a:gd name="T63" fmla="*/ 44 h 46"/>
                  <a:gd name="T64" fmla="*/ 28 w 41"/>
                  <a:gd name="T65" fmla="*/ 44 h 46"/>
                  <a:gd name="T66" fmla="*/ 28 w 41"/>
                  <a:gd name="T67" fmla="*/ 44 h 46"/>
                  <a:gd name="T68" fmla="*/ 28 w 41"/>
                  <a:gd name="T69" fmla="*/ 44 h 46"/>
                  <a:gd name="T70" fmla="*/ 25 w 41"/>
                  <a:gd name="T71" fmla="*/ 45 h 46"/>
                  <a:gd name="T72" fmla="*/ 14 w 41"/>
                  <a:gd name="T73" fmla="*/ 42 h 46"/>
                  <a:gd name="T74" fmla="*/ 8 w 41"/>
                  <a:gd name="T75" fmla="*/ 35 h 46"/>
                  <a:gd name="T76" fmla="*/ 4 w 41"/>
                  <a:gd name="T77" fmla="*/ 27 h 46"/>
                  <a:gd name="T78" fmla="*/ 2 w 41"/>
                  <a:gd name="T79" fmla="*/ 20 h 46"/>
                  <a:gd name="T80" fmla="*/ 0 w 41"/>
                  <a:gd name="T81" fmla="*/ 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1" h="46">
                    <a:moveTo>
                      <a:pt x="0" y="5"/>
                    </a:moveTo>
                    <a:cubicBezTo>
                      <a:pt x="0" y="5"/>
                      <a:pt x="0" y="7"/>
                      <a:pt x="1" y="9"/>
                    </a:cubicBezTo>
                    <a:cubicBezTo>
                      <a:pt x="3" y="11"/>
                      <a:pt x="4" y="15"/>
                      <a:pt x="6" y="18"/>
                    </a:cubicBezTo>
                    <a:cubicBezTo>
                      <a:pt x="8" y="22"/>
                      <a:pt x="10" y="27"/>
                      <a:pt x="13" y="31"/>
                    </a:cubicBezTo>
                    <a:cubicBezTo>
                      <a:pt x="15" y="33"/>
                      <a:pt x="17" y="35"/>
                      <a:pt x="18" y="36"/>
                    </a:cubicBezTo>
                    <a:cubicBezTo>
                      <a:pt x="20" y="38"/>
                      <a:pt x="22" y="38"/>
                      <a:pt x="23" y="38"/>
                    </a:cubicBezTo>
                    <a:cubicBezTo>
                      <a:pt x="24" y="38"/>
                      <a:pt x="24" y="37"/>
                      <a:pt x="25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28" y="36"/>
                      <a:pt x="28" y="35"/>
                      <a:pt x="29" y="34"/>
                    </a:cubicBezTo>
                    <a:cubicBezTo>
                      <a:pt x="30" y="34"/>
                      <a:pt x="30" y="33"/>
                      <a:pt x="31" y="32"/>
                    </a:cubicBezTo>
                    <a:cubicBezTo>
                      <a:pt x="32" y="31"/>
                      <a:pt x="32" y="30"/>
                      <a:pt x="33" y="28"/>
                    </a:cubicBezTo>
                    <a:cubicBezTo>
                      <a:pt x="33" y="27"/>
                      <a:pt x="34" y="26"/>
                      <a:pt x="34" y="25"/>
                    </a:cubicBezTo>
                    <a:cubicBezTo>
                      <a:pt x="34" y="24"/>
                      <a:pt x="35" y="23"/>
                      <a:pt x="35" y="21"/>
                    </a:cubicBezTo>
                    <a:cubicBezTo>
                      <a:pt x="35" y="19"/>
                      <a:pt x="36" y="17"/>
                      <a:pt x="36" y="15"/>
                    </a:cubicBezTo>
                    <a:cubicBezTo>
                      <a:pt x="36" y="10"/>
                      <a:pt x="37" y="7"/>
                      <a:pt x="37" y="4"/>
                    </a:cubicBezTo>
                    <a:cubicBezTo>
                      <a:pt x="37" y="2"/>
                      <a:pt x="37" y="0"/>
                      <a:pt x="37" y="0"/>
                    </a:cubicBezTo>
                    <a:cubicBezTo>
                      <a:pt x="37" y="0"/>
                      <a:pt x="37" y="1"/>
                      <a:pt x="38" y="4"/>
                    </a:cubicBezTo>
                    <a:cubicBezTo>
                      <a:pt x="39" y="7"/>
                      <a:pt x="40" y="10"/>
                      <a:pt x="40" y="15"/>
                    </a:cubicBezTo>
                    <a:cubicBezTo>
                      <a:pt x="40" y="17"/>
                      <a:pt x="41" y="20"/>
                      <a:pt x="40" y="22"/>
                    </a:cubicBezTo>
                    <a:cubicBezTo>
                      <a:pt x="40" y="25"/>
                      <a:pt x="40" y="28"/>
                      <a:pt x="39" y="31"/>
                    </a:cubicBezTo>
                    <a:cubicBezTo>
                      <a:pt x="38" y="34"/>
                      <a:pt x="37" y="37"/>
                      <a:pt x="34" y="39"/>
                    </a:cubicBezTo>
                    <a:cubicBezTo>
                      <a:pt x="33" y="41"/>
                      <a:pt x="31" y="42"/>
                      <a:pt x="30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7" y="45"/>
                      <a:pt x="26" y="45"/>
                      <a:pt x="25" y="45"/>
                    </a:cubicBezTo>
                    <a:cubicBezTo>
                      <a:pt x="21" y="46"/>
                      <a:pt x="16" y="44"/>
                      <a:pt x="14" y="42"/>
                    </a:cubicBezTo>
                    <a:cubicBezTo>
                      <a:pt x="11" y="40"/>
                      <a:pt x="9" y="37"/>
                      <a:pt x="8" y="35"/>
                    </a:cubicBezTo>
                    <a:cubicBezTo>
                      <a:pt x="6" y="32"/>
                      <a:pt x="5" y="29"/>
                      <a:pt x="4" y="27"/>
                    </a:cubicBezTo>
                    <a:cubicBezTo>
                      <a:pt x="3" y="25"/>
                      <a:pt x="3" y="22"/>
                      <a:pt x="2" y="20"/>
                    </a:cubicBezTo>
                    <a:cubicBezTo>
                      <a:pt x="0" y="11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93"/>
              <p:cNvSpPr>
                <a:spLocks/>
              </p:cNvSpPr>
              <p:nvPr/>
            </p:nvSpPr>
            <p:spPr bwMode="auto">
              <a:xfrm>
                <a:off x="5775325" y="5435600"/>
                <a:ext cx="82550" cy="50800"/>
              </a:xfrm>
              <a:custGeom>
                <a:avLst/>
                <a:gdLst>
                  <a:gd name="T0" fmla="*/ 0 w 32"/>
                  <a:gd name="T1" fmla="*/ 0 h 20"/>
                  <a:gd name="T2" fmla="*/ 5 w 32"/>
                  <a:gd name="T3" fmla="*/ 4 h 20"/>
                  <a:gd name="T4" fmla="*/ 9 w 32"/>
                  <a:gd name="T5" fmla="*/ 9 h 20"/>
                  <a:gd name="T6" fmla="*/ 12 w 32"/>
                  <a:gd name="T7" fmla="*/ 11 h 20"/>
                  <a:gd name="T8" fmla="*/ 15 w 32"/>
                  <a:gd name="T9" fmla="*/ 13 h 20"/>
                  <a:gd name="T10" fmla="*/ 18 w 32"/>
                  <a:gd name="T11" fmla="*/ 14 h 20"/>
                  <a:gd name="T12" fmla="*/ 21 w 32"/>
                  <a:gd name="T13" fmla="*/ 15 h 20"/>
                  <a:gd name="T14" fmla="*/ 22 w 32"/>
                  <a:gd name="T15" fmla="*/ 15 h 20"/>
                  <a:gd name="T16" fmla="*/ 23 w 32"/>
                  <a:gd name="T17" fmla="*/ 16 h 20"/>
                  <a:gd name="T18" fmla="*/ 26 w 32"/>
                  <a:gd name="T19" fmla="*/ 16 h 20"/>
                  <a:gd name="T20" fmla="*/ 29 w 32"/>
                  <a:gd name="T21" fmla="*/ 16 h 20"/>
                  <a:gd name="T22" fmla="*/ 31 w 32"/>
                  <a:gd name="T23" fmla="*/ 15 h 20"/>
                  <a:gd name="T24" fmla="*/ 32 w 32"/>
                  <a:gd name="T25" fmla="*/ 15 h 20"/>
                  <a:gd name="T26" fmla="*/ 31 w 32"/>
                  <a:gd name="T27" fmla="*/ 16 h 20"/>
                  <a:gd name="T28" fmla="*/ 29 w 32"/>
                  <a:gd name="T29" fmla="*/ 17 h 20"/>
                  <a:gd name="T30" fmla="*/ 27 w 32"/>
                  <a:gd name="T31" fmla="*/ 19 h 20"/>
                  <a:gd name="T32" fmla="*/ 25 w 32"/>
                  <a:gd name="T33" fmla="*/ 19 h 20"/>
                  <a:gd name="T34" fmla="*/ 24 w 32"/>
                  <a:gd name="T35" fmla="*/ 19 h 20"/>
                  <a:gd name="T36" fmla="*/ 22 w 32"/>
                  <a:gd name="T37" fmla="*/ 20 h 20"/>
                  <a:gd name="T38" fmla="*/ 20 w 32"/>
                  <a:gd name="T39" fmla="*/ 19 h 20"/>
                  <a:gd name="T40" fmla="*/ 16 w 32"/>
                  <a:gd name="T41" fmla="*/ 19 h 20"/>
                  <a:gd name="T42" fmla="*/ 12 w 32"/>
                  <a:gd name="T43" fmla="*/ 17 h 20"/>
                  <a:gd name="T44" fmla="*/ 9 w 32"/>
                  <a:gd name="T45" fmla="*/ 15 h 20"/>
                  <a:gd name="T46" fmla="*/ 6 w 32"/>
                  <a:gd name="T47" fmla="*/ 12 h 20"/>
                  <a:gd name="T48" fmla="*/ 2 w 32"/>
                  <a:gd name="T49" fmla="*/ 6 h 20"/>
                  <a:gd name="T50" fmla="*/ 0 w 32"/>
                  <a:gd name="T5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2" h="20">
                    <a:moveTo>
                      <a:pt x="0" y="0"/>
                    </a:moveTo>
                    <a:cubicBezTo>
                      <a:pt x="0" y="0"/>
                      <a:pt x="2" y="2"/>
                      <a:pt x="5" y="4"/>
                    </a:cubicBezTo>
                    <a:cubicBezTo>
                      <a:pt x="6" y="6"/>
                      <a:pt x="8" y="7"/>
                      <a:pt x="9" y="9"/>
                    </a:cubicBezTo>
                    <a:cubicBezTo>
                      <a:pt x="10" y="9"/>
                      <a:pt x="11" y="10"/>
                      <a:pt x="12" y="11"/>
                    </a:cubicBezTo>
                    <a:cubicBezTo>
                      <a:pt x="13" y="11"/>
                      <a:pt x="14" y="12"/>
                      <a:pt x="15" y="13"/>
                    </a:cubicBezTo>
                    <a:cubicBezTo>
                      <a:pt x="16" y="13"/>
                      <a:pt x="17" y="14"/>
                      <a:pt x="18" y="14"/>
                    </a:cubicBezTo>
                    <a:cubicBezTo>
                      <a:pt x="19" y="14"/>
                      <a:pt x="20" y="15"/>
                      <a:pt x="21" y="15"/>
                    </a:cubicBezTo>
                    <a:cubicBezTo>
                      <a:pt x="21" y="15"/>
                      <a:pt x="22" y="15"/>
                      <a:pt x="22" y="15"/>
                    </a:cubicBezTo>
                    <a:cubicBezTo>
                      <a:pt x="22" y="15"/>
                      <a:pt x="23" y="16"/>
                      <a:pt x="23" y="16"/>
                    </a:cubicBezTo>
                    <a:cubicBezTo>
                      <a:pt x="24" y="16"/>
                      <a:pt x="25" y="16"/>
                      <a:pt x="26" y="16"/>
                    </a:cubicBezTo>
                    <a:cubicBezTo>
                      <a:pt x="27" y="16"/>
                      <a:pt x="28" y="16"/>
                      <a:pt x="29" y="16"/>
                    </a:cubicBezTo>
                    <a:cubicBezTo>
                      <a:pt x="29" y="15"/>
                      <a:pt x="30" y="15"/>
                      <a:pt x="31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6"/>
                      <a:pt x="31" y="16"/>
                    </a:cubicBezTo>
                    <a:cubicBezTo>
                      <a:pt x="31" y="17"/>
                      <a:pt x="30" y="17"/>
                      <a:pt x="29" y="17"/>
                    </a:cubicBezTo>
                    <a:cubicBezTo>
                      <a:pt x="29" y="18"/>
                      <a:pt x="28" y="18"/>
                      <a:pt x="27" y="19"/>
                    </a:cubicBezTo>
                    <a:cubicBezTo>
                      <a:pt x="26" y="19"/>
                      <a:pt x="26" y="19"/>
                      <a:pt x="25" y="19"/>
                    </a:cubicBezTo>
                    <a:cubicBezTo>
                      <a:pt x="25" y="19"/>
                      <a:pt x="24" y="19"/>
                      <a:pt x="24" y="19"/>
                    </a:cubicBezTo>
                    <a:cubicBezTo>
                      <a:pt x="23" y="19"/>
                      <a:pt x="22" y="19"/>
                      <a:pt x="22" y="20"/>
                    </a:cubicBezTo>
                    <a:cubicBezTo>
                      <a:pt x="21" y="20"/>
                      <a:pt x="20" y="19"/>
                      <a:pt x="20" y="19"/>
                    </a:cubicBezTo>
                    <a:cubicBezTo>
                      <a:pt x="18" y="19"/>
                      <a:pt x="17" y="19"/>
                      <a:pt x="16" y="19"/>
                    </a:cubicBezTo>
                    <a:cubicBezTo>
                      <a:pt x="15" y="18"/>
                      <a:pt x="13" y="18"/>
                      <a:pt x="12" y="17"/>
                    </a:cubicBezTo>
                    <a:cubicBezTo>
                      <a:pt x="11" y="16"/>
                      <a:pt x="10" y="15"/>
                      <a:pt x="9" y="15"/>
                    </a:cubicBezTo>
                    <a:cubicBezTo>
                      <a:pt x="8" y="14"/>
                      <a:pt x="7" y="13"/>
                      <a:pt x="6" y="12"/>
                    </a:cubicBezTo>
                    <a:cubicBezTo>
                      <a:pt x="4" y="10"/>
                      <a:pt x="3" y="8"/>
                      <a:pt x="2" y="6"/>
                    </a:cubicBezTo>
                    <a:cubicBezTo>
                      <a:pt x="1" y="3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94"/>
              <p:cNvSpPr>
                <a:spLocks/>
              </p:cNvSpPr>
              <p:nvPr/>
            </p:nvSpPr>
            <p:spPr bwMode="auto">
              <a:xfrm>
                <a:off x="5762625" y="5089525"/>
                <a:ext cx="230188" cy="68262"/>
              </a:xfrm>
              <a:custGeom>
                <a:avLst/>
                <a:gdLst>
                  <a:gd name="T0" fmla="*/ 0 w 90"/>
                  <a:gd name="T1" fmla="*/ 27 h 27"/>
                  <a:gd name="T2" fmla="*/ 3 w 90"/>
                  <a:gd name="T3" fmla="*/ 24 h 27"/>
                  <a:gd name="T4" fmla="*/ 6 w 90"/>
                  <a:gd name="T5" fmla="*/ 20 h 27"/>
                  <a:gd name="T6" fmla="*/ 11 w 90"/>
                  <a:gd name="T7" fmla="*/ 16 h 27"/>
                  <a:gd name="T8" fmla="*/ 17 w 90"/>
                  <a:gd name="T9" fmla="*/ 11 h 27"/>
                  <a:gd name="T10" fmla="*/ 21 w 90"/>
                  <a:gd name="T11" fmla="*/ 8 h 27"/>
                  <a:gd name="T12" fmla="*/ 25 w 90"/>
                  <a:gd name="T13" fmla="*/ 6 h 27"/>
                  <a:gd name="T14" fmla="*/ 34 w 90"/>
                  <a:gd name="T15" fmla="*/ 3 h 27"/>
                  <a:gd name="T16" fmla="*/ 36 w 90"/>
                  <a:gd name="T17" fmla="*/ 2 h 27"/>
                  <a:gd name="T18" fmla="*/ 39 w 90"/>
                  <a:gd name="T19" fmla="*/ 1 h 27"/>
                  <a:gd name="T20" fmla="*/ 44 w 90"/>
                  <a:gd name="T21" fmla="*/ 1 h 27"/>
                  <a:gd name="T22" fmla="*/ 54 w 90"/>
                  <a:gd name="T23" fmla="*/ 1 h 27"/>
                  <a:gd name="T24" fmla="*/ 63 w 90"/>
                  <a:gd name="T25" fmla="*/ 4 h 27"/>
                  <a:gd name="T26" fmla="*/ 71 w 90"/>
                  <a:gd name="T27" fmla="*/ 8 h 27"/>
                  <a:gd name="T28" fmla="*/ 78 w 90"/>
                  <a:gd name="T29" fmla="*/ 12 h 27"/>
                  <a:gd name="T30" fmla="*/ 87 w 90"/>
                  <a:gd name="T31" fmla="*/ 20 h 27"/>
                  <a:gd name="T32" fmla="*/ 90 w 90"/>
                  <a:gd name="T33" fmla="*/ 23 h 27"/>
                  <a:gd name="T34" fmla="*/ 86 w 90"/>
                  <a:gd name="T35" fmla="*/ 21 h 27"/>
                  <a:gd name="T36" fmla="*/ 76 w 90"/>
                  <a:gd name="T37" fmla="*/ 16 h 27"/>
                  <a:gd name="T38" fmla="*/ 61 w 90"/>
                  <a:gd name="T39" fmla="*/ 10 h 27"/>
                  <a:gd name="T40" fmla="*/ 53 w 90"/>
                  <a:gd name="T41" fmla="*/ 9 h 27"/>
                  <a:gd name="T42" fmla="*/ 44 w 90"/>
                  <a:gd name="T43" fmla="*/ 8 h 27"/>
                  <a:gd name="T44" fmla="*/ 40 w 90"/>
                  <a:gd name="T45" fmla="*/ 9 h 27"/>
                  <a:gd name="T46" fmla="*/ 38 w 90"/>
                  <a:gd name="T47" fmla="*/ 9 h 27"/>
                  <a:gd name="T48" fmla="*/ 36 w 90"/>
                  <a:gd name="T49" fmla="*/ 10 h 27"/>
                  <a:gd name="T50" fmla="*/ 32 w 90"/>
                  <a:gd name="T51" fmla="*/ 11 h 27"/>
                  <a:gd name="T52" fmla="*/ 28 w 90"/>
                  <a:gd name="T53" fmla="*/ 12 h 27"/>
                  <a:gd name="T54" fmla="*/ 24 w 90"/>
                  <a:gd name="T55" fmla="*/ 14 h 27"/>
                  <a:gd name="T56" fmla="*/ 20 w 90"/>
                  <a:gd name="T57" fmla="*/ 16 h 27"/>
                  <a:gd name="T58" fmla="*/ 14 w 90"/>
                  <a:gd name="T59" fmla="*/ 19 h 27"/>
                  <a:gd name="T60" fmla="*/ 8 w 90"/>
                  <a:gd name="T61" fmla="*/ 22 h 27"/>
                  <a:gd name="T62" fmla="*/ 4 w 90"/>
                  <a:gd name="T63" fmla="*/ 25 h 27"/>
                  <a:gd name="T64" fmla="*/ 0 w 90"/>
                  <a:gd name="T6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0" h="27">
                    <a:moveTo>
                      <a:pt x="0" y="27"/>
                    </a:moveTo>
                    <a:cubicBezTo>
                      <a:pt x="0" y="27"/>
                      <a:pt x="1" y="26"/>
                      <a:pt x="3" y="24"/>
                    </a:cubicBezTo>
                    <a:cubicBezTo>
                      <a:pt x="4" y="23"/>
                      <a:pt x="5" y="21"/>
                      <a:pt x="6" y="20"/>
                    </a:cubicBezTo>
                    <a:cubicBezTo>
                      <a:pt x="8" y="19"/>
                      <a:pt x="9" y="17"/>
                      <a:pt x="11" y="16"/>
                    </a:cubicBezTo>
                    <a:cubicBezTo>
                      <a:pt x="13" y="14"/>
                      <a:pt x="15" y="12"/>
                      <a:pt x="17" y="11"/>
                    </a:cubicBezTo>
                    <a:cubicBezTo>
                      <a:pt x="19" y="10"/>
                      <a:pt x="20" y="9"/>
                      <a:pt x="21" y="8"/>
                    </a:cubicBezTo>
                    <a:cubicBezTo>
                      <a:pt x="22" y="8"/>
                      <a:pt x="24" y="7"/>
                      <a:pt x="25" y="6"/>
                    </a:cubicBezTo>
                    <a:cubicBezTo>
                      <a:pt x="28" y="5"/>
                      <a:pt x="31" y="4"/>
                      <a:pt x="34" y="3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7" y="2"/>
                      <a:pt x="38" y="2"/>
                      <a:pt x="39" y="1"/>
                    </a:cubicBezTo>
                    <a:cubicBezTo>
                      <a:pt x="40" y="1"/>
                      <a:pt x="42" y="1"/>
                      <a:pt x="44" y="1"/>
                    </a:cubicBezTo>
                    <a:cubicBezTo>
                      <a:pt x="47" y="0"/>
                      <a:pt x="51" y="1"/>
                      <a:pt x="54" y="1"/>
                    </a:cubicBezTo>
                    <a:cubicBezTo>
                      <a:pt x="57" y="2"/>
                      <a:pt x="60" y="3"/>
                      <a:pt x="63" y="4"/>
                    </a:cubicBezTo>
                    <a:cubicBezTo>
                      <a:pt x="66" y="5"/>
                      <a:pt x="69" y="7"/>
                      <a:pt x="71" y="8"/>
                    </a:cubicBezTo>
                    <a:cubicBezTo>
                      <a:pt x="74" y="9"/>
                      <a:pt x="76" y="11"/>
                      <a:pt x="78" y="12"/>
                    </a:cubicBezTo>
                    <a:cubicBezTo>
                      <a:pt x="82" y="15"/>
                      <a:pt x="85" y="18"/>
                      <a:pt x="87" y="20"/>
                    </a:cubicBezTo>
                    <a:cubicBezTo>
                      <a:pt x="89" y="22"/>
                      <a:pt x="90" y="23"/>
                      <a:pt x="90" y="23"/>
                    </a:cubicBezTo>
                    <a:cubicBezTo>
                      <a:pt x="90" y="23"/>
                      <a:pt x="88" y="22"/>
                      <a:pt x="86" y="21"/>
                    </a:cubicBezTo>
                    <a:cubicBezTo>
                      <a:pt x="83" y="20"/>
                      <a:pt x="80" y="18"/>
                      <a:pt x="76" y="16"/>
                    </a:cubicBezTo>
                    <a:cubicBezTo>
                      <a:pt x="71" y="14"/>
                      <a:pt x="66" y="12"/>
                      <a:pt x="61" y="10"/>
                    </a:cubicBezTo>
                    <a:cubicBezTo>
                      <a:pt x="58" y="9"/>
                      <a:pt x="56" y="9"/>
                      <a:pt x="53" y="9"/>
                    </a:cubicBezTo>
                    <a:cubicBezTo>
                      <a:pt x="50" y="8"/>
                      <a:pt x="47" y="8"/>
                      <a:pt x="44" y="8"/>
                    </a:cubicBezTo>
                    <a:cubicBezTo>
                      <a:pt x="43" y="8"/>
                      <a:pt x="42" y="8"/>
                      <a:pt x="40" y="9"/>
                    </a:cubicBezTo>
                    <a:cubicBezTo>
                      <a:pt x="39" y="9"/>
                      <a:pt x="38" y="9"/>
                      <a:pt x="38" y="9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4" y="10"/>
                      <a:pt x="33" y="11"/>
                      <a:pt x="32" y="11"/>
                    </a:cubicBezTo>
                    <a:cubicBezTo>
                      <a:pt x="30" y="11"/>
                      <a:pt x="29" y="12"/>
                      <a:pt x="28" y="12"/>
                    </a:cubicBezTo>
                    <a:cubicBezTo>
                      <a:pt x="26" y="13"/>
                      <a:pt x="25" y="13"/>
                      <a:pt x="24" y="14"/>
                    </a:cubicBezTo>
                    <a:cubicBezTo>
                      <a:pt x="23" y="14"/>
                      <a:pt x="21" y="15"/>
                      <a:pt x="20" y="16"/>
                    </a:cubicBezTo>
                    <a:cubicBezTo>
                      <a:pt x="18" y="17"/>
                      <a:pt x="16" y="18"/>
                      <a:pt x="14" y="19"/>
                    </a:cubicBezTo>
                    <a:cubicBezTo>
                      <a:pt x="12" y="20"/>
                      <a:pt x="10" y="21"/>
                      <a:pt x="8" y="22"/>
                    </a:cubicBezTo>
                    <a:cubicBezTo>
                      <a:pt x="7" y="23"/>
                      <a:pt x="5" y="24"/>
                      <a:pt x="4" y="25"/>
                    </a:cubicBezTo>
                    <a:cubicBezTo>
                      <a:pt x="2" y="26"/>
                      <a:pt x="0" y="27"/>
                      <a:pt x="0" y="27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95"/>
              <p:cNvSpPr>
                <a:spLocks/>
              </p:cNvSpPr>
              <p:nvPr/>
            </p:nvSpPr>
            <p:spPr bwMode="auto">
              <a:xfrm>
                <a:off x="5580063" y="4941888"/>
                <a:ext cx="215900" cy="198437"/>
              </a:xfrm>
              <a:custGeom>
                <a:avLst/>
                <a:gdLst>
                  <a:gd name="T0" fmla="*/ 4 w 85"/>
                  <a:gd name="T1" fmla="*/ 61 h 78"/>
                  <a:gd name="T2" fmla="*/ 3 w 85"/>
                  <a:gd name="T3" fmla="*/ 54 h 78"/>
                  <a:gd name="T4" fmla="*/ 1 w 85"/>
                  <a:gd name="T5" fmla="*/ 34 h 78"/>
                  <a:gd name="T6" fmla="*/ 2 w 85"/>
                  <a:gd name="T7" fmla="*/ 20 h 78"/>
                  <a:gd name="T8" fmla="*/ 8 w 85"/>
                  <a:gd name="T9" fmla="*/ 7 h 78"/>
                  <a:gd name="T10" fmla="*/ 23 w 85"/>
                  <a:gd name="T11" fmla="*/ 0 h 78"/>
                  <a:gd name="T12" fmla="*/ 32 w 85"/>
                  <a:gd name="T13" fmla="*/ 1 h 78"/>
                  <a:gd name="T14" fmla="*/ 40 w 85"/>
                  <a:gd name="T15" fmla="*/ 3 h 78"/>
                  <a:gd name="T16" fmla="*/ 55 w 85"/>
                  <a:gd name="T17" fmla="*/ 11 h 78"/>
                  <a:gd name="T18" fmla="*/ 66 w 85"/>
                  <a:gd name="T19" fmla="*/ 24 h 78"/>
                  <a:gd name="T20" fmla="*/ 79 w 85"/>
                  <a:gd name="T21" fmla="*/ 49 h 78"/>
                  <a:gd name="T22" fmla="*/ 84 w 85"/>
                  <a:gd name="T23" fmla="*/ 69 h 78"/>
                  <a:gd name="T24" fmla="*/ 85 w 85"/>
                  <a:gd name="T25" fmla="*/ 75 h 78"/>
                  <a:gd name="T26" fmla="*/ 85 w 85"/>
                  <a:gd name="T27" fmla="*/ 77 h 78"/>
                  <a:gd name="T28" fmla="*/ 78 w 85"/>
                  <a:gd name="T29" fmla="*/ 78 h 78"/>
                  <a:gd name="T30" fmla="*/ 78 w 85"/>
                  <a:gd name="T31" fmla="*/ 76 h 78"/>
                  <a:gd name="T32" fmla="*/ 77 w 85"/>
                  <a:gd name="T33" fmla="*/ 70 h 78"/>
                  <a:gd name="T34" fmla="*/ 73 w 85"/>
                  <a:gd name="T35" fmla="*/ 51 h 78"/>
                  <a:gd name="T36" fmla="*/ 62 w 85"/>
                  <a:gd name="T37" fmla="*/ 26 h 78"/>
                  <a:gd name="T38" fmla="*/ 39 w 85"/>
                  <a:gd name="T39" fmla="*/ 6 h 78"/>
                  <a:gd name="T40" fmla="*/ 31 w 85"/>
                  <a:gd name="T41" fmla="*/ 4 h 78"/>
                  <a:gd name="T42" fmla="*/ 24 w 85"/>
                  <a:gd name="T43" fmla="*/ 3 h 78"/>
                  <a:gd name="T44" fmla="*/ 10 w 85"/>
                  <a:gd name="T45" fmla="*/ 8 h 78"/>
                  <a:gd name="T46" fmla="*/ 3 w 85"/>
                  <a:gd name="T47" fmla="*/ 21 h 78"/>
                  <a:gd name="T48" fmla="*/ 2 w 85"/>
                  <a:gd name="T49" fmla="*/ 34 h 78"/>
                  <a:gd name="T50" fmla="*/ 3 w 85"/>
                  <a:gd name="T51" fmla="*/ 53 h 78"/>
                  <a:gd name="T52" fmla="*/ 4 w 85"/>
                  <a:gd name="T53" fmla="*/ 6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5" h="78">
                    <a:moveTo>
                      <a:pt x="4" y="61"/>
                    </a:moveTo>
                    <a:cubicBezTo>
                      <a:pt x="4" y="61"/>
                      <a:pt x="4" y="58"/>
                      <a:pt x="3" y="54"/>
                    </a:cubicBezTo>
                    <a:cubicBezTo>
                      <a:pt x="2" y="49"/>
                      <a:pt x="1" y="42"/>
                      <a:pt x="1" y="34"/>
                    </a:cubicBezTo>
                    <a:cubicBezTo>
                      <a:pt x="0" y="30"/>
                      <a:pt x="1" y="25"/>
                      <a:pt x="2" y="20"/>
                    </a:cubicBezTo>
                    <a:cubicBezTo>
                      <a:pt x="3" y="16"/>
                      <a:pt x="5" y="11"/>
                      <a:pt x="8" y="7"/>
                    </a:cubicBezTo>
                    <a:cubicBezTo>
                      <a:pt x="12" y="3"/>
                      <a:pt x="18" y="0"/>
                      <a:pt x="23" y="0"/>
                    </a:cubicBezTo>
                    <a:cubicBezTo>
                      <a:pt x="26" y="0"/>
                      <a:pt x="29" y="0"/>
                      <a:pt x="32" y="1"/>
                    </a:cubicBezTo>
                    <a:cubicBezTo>
                      <a:pt x="35" y="1"/>
                      <a:pt x="37" y="2"/>
                      <a:pt x="40" y="3"/>
                    </a:cubicBezTo>
                    <a:cubicBezTo>
                      <a:pt x="45" y="5"/>
                      <a:pt x="50" y="8"/>
                      <a:pt x="55" y="11"/>
                    </a:cubicBezTo>
                    <a:cubicBezTo>
                      <a:pt x="59" y="15"/>
                      <a:pt x="63" y="19"/>
                      <a:pt x="66" y="24"/>
                    </a:cubicBezTo>
                    <a:cubicBezTo>
                      <a:pt x="72" y="32"/>
                      <a:pt x="76" y="41"/>
                      <a:pt x="79" y="49"/>
                    </a:cubicBezTo>
                    <a:cubicBezTo>
                      <a:pt x="81" y="57"/>
                      <a:pt x="83" y="64"/>
                      <a:pt x="84" y="69"/>
                    </a:cubicBezTo>
                    <a:cubicBezTo>
                      <a:pt x="85" y="71"/>
                      <a:pt x="85" y="73"/>
                      <a:pt x="85" y="75"/>
                    </a:cubicBezTo>
                    <a:cubicBezTo>
                      <a:pt x="85" y="76"/>
                      <a:pt x="85" y="77"/>
                      <a:pt x="85" y="77"/>
                    </a:cubicBezTo>
                    <a:cubicBezTo>
                      <a:pt x="78" y="78"/>
                      <a:pt x="78" y="78"/>
                      <a:pt x="78" y="78"/>
                    </a:cubicBezTo>
                    <a:cubicBezTo>
                      <a:pt x="78" y="78"/>
                      <a:pt x="78" y="77"/>
                      <a:pt x="78" y="76"/>
                    </a:cubicBezTo>
                    <a:cubicBezTo>
                      <a:pt x="78" y="74"/>
                      <a:pt x="77" y="73"/>
                      <a:pt x="77" y="70"/>
                    </a:cubicBezTo>
                    <a:cubicBezTo>
                      <a:pt x="76" y="66"/>
                      <a:pt x="75" y="59"/>
                      <a:pt x="73" y="51"/>
                    </a:cubicBezTo>
                    <a:cubicBezTo>
                      <a:pt x="70" y="44"/>
                      <a:pt x="67" y="35"/>
                      <a:pt x="62" y="26"/>
                    </a:cubicBezTo>
                    <a:cubicBezTo>
                      <a:pt x="56" y="18"/>
                      <a:pt x="49" y="10"/>
                      <a:pt x="39" y="6"/>
                    </a:cubicBezTo>
                    <a:cubicBezTo>
                      <a:pt x="36" y="5"/>
                      <a:pt x="34" y="4"/>
                      <a:pt x="31" y="4"/>
                    </a:cubicBezTo>
                    <a:cubicBezTo>
                      <a:pt x="29" y="3"/>
                      <a:pt x="26" y="3"/>
                      <a:pt x="24" y="3"/>
                    </a:cubicBezTo>
                    <a:cubicBezTo>
                      <a:pt x="18" y="3"/>
                      <a:pt x="13" y="5"/>
                      <a:pt x="10" y="8"/>
                    </a:cubicBezTo>
                    <a:cubicBezTo>
                      <a:pt x="6" y="11"/>
                      <a:pt x="4" y="16"/>
                      <a:pt x="3" y="21"/>
                    </a:cubicBezTo>
                    <a:cubicBezTo>
                      <a:pt x="2" y="25"/>
                      <a:pt x="2" y="30"/>
                      <a:pt x="2" y="34"/>
                    </a:cubicBezTo>
                    <a:cubicBezTo>
                      <a:pt x="1" y="42"/>
                      <a:pt x="2" y="49"/>
                      <a:pt x="3" y="53"/>
                    </a:cubicBezTo>
                    <a:cubicBezTo>
                      <a:pt x="4" y="58"/>
                      <a:pt x="4" y="61"/>
                      <a:pt x="4" y="61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96"/>
              <p:cNvSpPr>
                <a:spLocks/>
              </p:cNvSpPr>
              <p:nvPr/>
            </p:nvSpPr>
            <p:spPr bwMode="auto">
              <a:xfrm>
                <a:off x="5946775" y="4930775"/>
                <a:ext cx="212725" cy="196850"/>
              </a:xfrm>
              <a:custGeom>
                <a:avLst/>
                <a:gdLst>
                  <a:gd name="T0" fmla="*/ 84 w 84"/>
                  <a:gd name="T1" fmla="*/ 35 h 77"/>
                  <a:gd name="T2" fmla="*/ 84 w 84"/>
                  <a:gd name="T3" fmla="*/ 33 h 77"/>
                  <a:gd name="T4" fmla="*/ 84 w 84"/>
                  <a:gd name="T5" fmla="*/ 28 h 77"/>
                  <a:gd name="T6" fmla="*/ 83 w 84"/>
                  <a:gd name="T7" fmla="*/ 21 h 77"/>
                  <a:gd name="T8" fmla="*/ 81 w 84"/>
                  <a:gd name="T9" fmla="*/ 17 h 77"/>
                  <a:gd name="T10" fmla="*/ 81 w 84"/>
                  <a:gd name="T11" fmla="*/ 15 h 77"/>
                  <a:gd name="T12" fmla="*/ 79 w 84"/>
                  <a:gd name="T13" fmla="*/ 12 h 77"/>
                  <a:gd name="T14" fmla="*/ 76 w 84"/>
                  <a:gd name="T15" fmla="*/ 8 h 77"/>
                  <a:gd name="T16" fmla="*/ 72 w 84"/>
                  <a:gd name="T17" fmla="*/ 5 h 77"/>
                  <a:gd name="T18" fmla="*/ 60 w 84"/>
                  <a:gd name="T19" fmla="*/ 2 h 77"/>
                  <a:gd name="T20" fmla="*/ 47 w 84"/>
                  <a:gd name="T21" fmla="*/ 5 h 77"/>
                  <a:gd name="T22" fmla="*/ 36 w 84"/>
                  <a:gd name="T23" fmla="*/ 12 h 77"/>
                  <a:gd name="T24" fmla="*/ 31 w 84"/>
                  <a:gd name="T25" fmla="*/ 17 h 77"/>
                  <a:gd name="T26" fmla="*/ 28 w 84"/>
                  <a:gd name="T27" fmla="*/ 19 h 77"/>
                  <a:gd name="T28" fmla="*/ 26 w 84"/>
                  <a:gd name="T29" fmla="*/ 22 h 77"/>
                  <a:gd name="T30" fmla="*/ 24 w 84"/>
                  <a:gd name="T31" fmla="*/ 24 h 77"/>
                  <a:gd name="T32" fmla="*/ 23 w 84"/>
                  <a:gd name="T33" fmla="*/ 27 h 77"/>
                  <a:gd name="T34" fmla="*/ 19 w 84"/>
                  <a:gd name="T35" fmla="*/ 33 h 77"/>
                  <a:gd name="T36" fmla="*/ 15 w 84"/>
                  <a:gd name="T37" fmla="*/ 44 h 77"/>
                  <a:gd name="T38" fmla="*/ 13 w 84"/>
                  <a:gd name="T39" fmla="*/ 50 h 77"/>
                  <a:gd name="T40" fmla="*/ 11 w 84"/>
                  <a:gd name="T41" fmla="*/ 55 h 77"/>
                  <a:gd name="T42" fmla="*/ 9 w 84"/>
                  <a:gd name="T43" fmla="*/ 64 h 77"/>
                  <a:gd name="T44" fmla="*/ 8 w 84"/>
                  <a:gd name="T45" fmla="*/ 71 h 77"/>
                  <a:gd name="T46" fmla="*/ 8 w 84"/>
                  <a:gd name="T47" fmla="*/ 76 h 77"/>
                  <a:gd name="T48" fmla="*/ 7 w 84"/>
                  <a:gd name="T49" fmla="*/ 77 h 77"/>
                  <a:gd name="T50" fmla="*/ 0 w 84"/>
                  <a:gd name="T51" fmla="*/ 76 h 77"/>
                  <a:gd name="T52" fmla="*/ 0 w 84"/>
                  <a:gd name="T53" fmla="*/ 75 h 77"/>
                  <a:gd name="T54" fmla="*/ 1 w 84"/>
                  <a:gd name="T55" fmla="*/ 70 h 77"/>
                  <a:gd name="T56" fmla="*/ 3 w 84"/>
                  <a:gd name="T57" fmla="*/ 63 h 77"/>
                  <a:gd name="T58" fmla="*/ 5 w 84"/>
                  <a:gd name="T59" fmla="*/ 53 h 77"/>
                  <a:gd name="T60" fmla="*/ 7 w 84"/>
                  <a:gd name="T61" fmla="*/ 48 h 77"/>
                  <a:gd name="T62" fmla="*/ 9 w 84"/>
                  <a:gd name="T63" fmla="*/ 42 h 77"/>
                  <a:gd name="T64" fmla="*/ 15 w 84"/>
                  <a:gd name="T65" fmla="*/ 30 h 77"/>
                  <a:gd name="T66" fmla="*/ 19 w 84"/>
                  <a:gd name="T67" fmla="*/ 25 h 77"/>
                  <a:gd name="T68" fmla="*/ 21 w 84"/>
                  <a:gd name="T69" fmla="*/ 22 h 77"/>
                  <a:gd name="T70" fmla="*/ 23 w 84"/>
                  <a:gd name="T71" fmla="*/ 19 h 77"/>
                  <a:gd name="T72" fmla="*/ 28 w 84"/>
                  <a:gd name="T73" fmla="*/ 14 h 77"/>
                  <a:gd name="T74" fmla="*/ 33 w 84"/>
                  <a:gd name="T75" fmla="*/ 9 h 77"/>
                  <a:gd name="T76" fmla="*/ 46 w 84"/>
                  <a:gd name="T77" fmla="*/ 2 h 77"/>
                  <a:gd name="T78" fmla="*/ 60 w 84"/>
                  <a:gd name="T79" fmla="*/ 0 h 77"/>
                  <a:gd name="T80" fmla="*/ 72 w 84"/>
                  <a:gd name="T81" fmla="*/ 3 h 77"/>
                  <a:gd name="T82" fmla="*/ 77 w 84"/>
                  <a:gd name="T83" fmla="*/ 7 h 77"/>
                  <a:gd name="T84" fmla="*/ 80 w 84"/>
                  <a:gd name="T85" fmla="*/ 12 h 77"/>
                  <a:gd name="T86" fmla="*/ 81 w 84"/>
                  <a:gd name="T87" fmla="*/ 14 h 77"/>
                  <a:gd name="T88" fmla="*/ 82 w 84"/>
                  <a:gd name="T89" fmla="*/ 17 h 77"/>
                  <a:gd name="T90" fmla="*/ 83 w 84"/>
                  <a:gd name="T91" fmla="*/ 21 h 77"/>
                  <a:gd name="T92" fmla="*/ 84 w 84"/>
                  <a:gd name="T93" fmla="*/ 28 h 77"/>
                  <a:gd name="T94" fmla="*/ 84 w 84"/>
                  <a:gd name="T95" fmla="*/ 33 h 77"/>
                  <a:gd name="T96" fmla="*/ 84 w 84"/>
                  <a:gd name="T97" fmla="*/ 3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4" h="77">
                    <a:moveTo>
                      <a:pt x="84" y="35"/>
                    </a:moveTo>
                    <a:cubicBezTo>
                      <a:pt x="84" y="35"/>
                      <a:pt x="84" y="34"/>
                      <a:pt x="84" y="33"/>
                    </a:cubicBezTo>
                    <a:cubicBezTo>
                      <a:pt x="84" y="32"/>
                      <a:pt x="84" y="31"/>
                      <a:pt x="84" y="28"/>
                    </a:cubicBezTo>
                    <a:cubicBezTo>
                      <a:pt x="84" y="26"/>
                      <a:pt x="83" y="24"/>
                      <a:pt x="83" y="21"/>
                    </a:cubicBezTo>
                    <a:cubicBezTo>
                      <a:pt x="82" y="20"/>
                      <a:pt x="82" y="18"/>
                      <a:pt x="81" y="17"/>
                    </a:cubicBezTo>
                    <a:cubicBezTo>
                      <a:pt x="81" y="16"/>
                      <a:pt x="81" y="15"/>
                      <a:pt x="81" y="15"/>
                    </a:cubicBezTo>
                    <a:cubicBezTo>
                      <a:pt x="80" y="14"/>
                      <a:pt x="80" y="13"/>
                      <a:pt x="79" y="12"/>
                    </a:cubicBezTo>
                    <a:cubicBezTo>
                      <a:pt x="79" y="11"/>
                      <a:pt x="77" y="10"/>
                      <a:pt x="76" y="8"/>
                    </a:cubicBezTo>
                    <a:cubicBezTo>
                      <a:pt x="75" y="7"/>
                      <a:pt x="74" y="6"/>
                      <a:pt x="72" y="5"/>
                    </a:cubicBezTo>
                    <a:cubicBezTo>
                      <a:pt x="68" y="3"/>
                      <a:pt x="64" y="2"/>
                      <a:pt x="60" y="2"/>
                    </a:cubicBezTo>
                    <a:cubicBezTo>
                      <a:pt x="56" y="2"/>
                      <a:pt x="51" y="3"/>
                      <a:pt x="47" y="5"/>
                    </a:cubicBezTo>
                    <a:cubicBezTo>
                      <a:pt x="43" y="7"/>
                      <a:pt x="39" y="9"/>
                      <a:pt x="36" y="12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0" y="17"/>
                      <a:pt x="29" y="18"/>
                      <a:pt x="28" y="19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5"/>
                      <a:pt x="23" y="26"/>
                      <a:pt x="23" y="27"/>
                    </a:cubicBezTo>
                    <a:cubicBezTo>
                      <a:pt x="21" y="29"/>
                      <a:pt x="20" y="31"/>
                      <a:pt x="19" y="33"/>
                    </a:cubicBezTo>
                    <a:cubicBezTo>
                      <a:pt x="18" y="37"/>
                      <a:pt x="16" y="40"/>
                      <a:pt x="15" y="44"/>
                    </a:cubicBezTo>
                    <a:cubicBezTo>
                      <a:pt x="14" y="46"/>
                      <a:pt x="13" y="48"/>
                      <a:pt x="13" y="50"/>
                    </a:cubicBezTo>
                    <a:cubicBezTo>
                      <a:pt x="12" y="51"/>
                      <a:pt x="12" y="53"/>
                      <a:pt x="11" y="55"/>
                    </a:cubicBezTo>
                    <a:cubicBezTo>
                      <a:pt x="10" y="58"/>
                      <a:pt x="10" y="61"/>
                      <a:pt x="9" y="64"/>
                    </a:cubicBezTo>
                    <a:cubicBezTo>
                      <a:pt x="9" y="67"/>
                      <a:pt x="8" y="69"/>
                      <a:pt x="8" y="71"/>
                    </a:cubicBezTo>
                    <a:cubicBezTo>
                      <a:pt x="8" y="73"/>
                      <a:pt x="8" y="75"/>
                      <a:pt x="8" y="76"/>
                    </a:cubicBezTo>
                    <a:cubicBezTo>
                      <a:pt x="7" y="77"/>
                      <a:pt x="7" y="77"/>
                      <a:pt x="7" y="77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6"/>
                      <a:pt x="0" y="76"/>
                      <a:pt x="0" y="75"/>
                    </a:cubicBezTo>
                    <a:cubicBezTo>
                      <a:pt x="0" y="74"/>
                      <a:pt x="1" y="72"/>
                      <a:pt x="1" y="70"/>
                    </a:cubicBezTo>
                    <a:cubicBezTo>
                      <a:pt x="1" y="68"/>
                      <a:pt x="2" y="65"/>
                      <a:pt x="3" y="63"/>
                    </a:cubicBezTo>
                    <a:cubicBezTo>
                      <a:pt x="3" y="60"/>
                      <a:pt x="4" y="57"/>
                      <a:pt x="5" y="53"/>
                    </a:cubicBezTo>
                    <a:cubicBezTo>
                      <a:pt x="6" y="51"/>
                      <a:pt x="6" y="50"/>
                      <a:pt x="7" y="48"/>
                    </a:cubicBezTo>
                    <a:cubicBezTo>
                      <a:pt x="8" y="46"/>
                      <a:pt x="9" y="44"/>
                      <a:pt x="9" y="42"/>
                    </a:cubicBezTo>
                    <a:cubicBezTo>
                      <a:pt x="11" y="38"/>
                      <a:pt x="13" y="35"/>
                      <a:pt x="15" y="30"/>
                    </a:cubicBezTo>
                    <a:cubicBezTo>
                      <a:pt x="16" y="29"/>
                      <a:pt x="18" y="27"/>
                      <a:pt x="19" y="25"/>
                    </a:cubicBezTo>
                    <a:cubicBezTo>
                      <a:pt x="19" y="24"/>
                      <a:pt x="20" y="23"/>
                      <a:pt x="21" y="22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5" y="17"/>
                      <a:pt x="26" y="15"/>
                      <a:pt x="28" y="14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7" y="6"/>
                      <a:pt x="42" y="4"/>
                      <a:pt x="46" y="2"/>
                    </a:cubicBezTo>
                    <a:cubicBezTo>
                      <a:pt x="51" y="1"/>
                      <a:pt x="55" y="0"/>
                      <a:pt x="60" y="0"/>
                    </a:cubicBezTo>
                    <a:cubicBezTo>
                      <a:pt x="64" y="0"/>
                      <a:pt x="69" y="1"/>
                      <a:pt x="72" y="3"/>
                    </a:cubicBezTo>
                    <a:cubicBezTo>
                      <a:pt x="74" y="4"/>
                      <a:pt x="76" y="6"/>
                      <a:pt x="77" y="7"/>
                    </a:cubicBezTo>
                    <a:cubicBezTo>
                      <a:pt x="78" y="9"/>
                      <a:pt x="80" y="10"/>
                      <a:pt x="80" y="12"/>
                    </a:cubicBezTo>
                    <a:cubicBezTo>
                      <a:pt x="81" y="13"/>
                      <a:pt x="81" y="13"/>
                      <a:pt x="81" y="14"/>
                    </a:cubicBezTo>
                    <a:cubicBezTo>
                      <a:pt x="82" y="15"/>
                      <a:pt x="82" y="16"/>
                      <a:pt x="82" y="17"/>
                    </a:cubicBezTo>
                    <a:cubicBezTo>
                      <a:pt x="83" y="18"/>
                      <a:pt x="83" y="20"/>
                      <a:pt x="83" y="21"/>
                    </a:cubicBezTo>
                    <a:cubicBezTo>
                      <a:pt x="84" y="24"/>
                      <a:pt x="84" y="26"/>
                      <a:pt x="84" y="28"/>
                    </a:cubicBezTo>
                    <a:cubicBezTo>
                      <a:pt x="84" y="31"/>
                      <a:pt x="84" y="32"/>
                      <a:pt x="84" y="33"/>
                    </a:cubicBezTo>
                    <a:cubicBezTo>
                      <a:pt x="84" y="34"/>
                      <a:pt x="84" y="35"/>
                      <a:pt x="84" y="35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97"/>
              <p:cNvSpPr>
                <a:spLocks/>
              </p:cNvSpPr>
              <p:nvPr/>
            </p:nvSpPr>
            <p:spPr bwMode="auto">
              <a:xfrm>
                <a:off x="6121400" y="5380038"/>
                <a:ext cx="41275" cy="68262"/>
              </a:xfrm>
              <a:custGeom>
                <a:avLst/>
                <a:gdLst>
                  <a:gd name="T0" fmla="*/ 3 w 16"/>
                  <a:gd name="T1" fmla="*/ 0 h 27"/>
                  <a:gd name="T2" fmla="*/ 2 w 16"/>
                  <a:gd name="T3" fmla="*/ 6 h 27"/>
                  <a:gd name="T4" fmla="*/ 2 w 16"/>
                  <a:gd name="T5" fmla="*/ 11 h 27"/>
                  <a:gd name="T6" fmla="*/ 3 w 16"/>
                  <a:gd name="T7" fmla="*/ 14 h 27"/>
                  <a:gd name="T8" fmla="*/ 4 w 16"/>
                  <a:gd name="T9" fmla="*/ 17 h 27"/>
                  <a:gd name="T10" fmla="*/ 4 w 16"/>
                  <a:gd name="T11" fmla="*/ 18 h 27"/>
                  <a:gd name="T12" fmla="*/ 5 w 16"/>
                  <a:gd name="T13" fmla="*/ 19 h 27"/>
                  <a:gd name="T14" fmla="*/ 7 w 16"/>
                  <a:gd name="T15" fmla="*/ 22 h 27"/>
                  <a:gd name="T16" fmla="*/ 9 w 16"/>
                  <a:gd name="T17" fmla="*/ 24 h 27"/>
                  <a:gd name="T18" fmla="*/ 11 w 16"/>
                  <a:gd name="T19" fmla="*/ 25 h 27"/>
                  <a:gd name="T20" fmla="*/ 15 w 16"/>
                  <a:gd name="T21" fmla="*/ 27 h 27"/>
                  <a:gd name="T22" fmla="*/ 16 w 16"/>
                  <a:gd name="T23" fmla="*/ 27 h 27"/>
                  <a:gd name="T24" fmla="*/ 15 w 16"/>
                  <a:gd name="T25" fmla="*/ 27 h 27"/>
                  <a:gd name="T26" fmla="*/ 11 w 16"/>
                  <a:gd name="T27" fmla="*/ 26 h 27"/>
                  <a:gd name="T28" fmla="*/ 8 w 16"/>
                  <a:gd name="T29" fmla="*/ 25 h 27"/>
                  <a:gd name="T30" fmla="*/ 5 w 16"/>
                  <a:gd name="T31" fmla="*/ 23 h 27"/>
                  <a:gd name="T32" fmla="*/ 3 w 16"/>
                  <a:gd name="T33" fmla="*/ 21 h 27"/>
                  <a:gd name="T34" fmla="*/ 2 w 16"/>
                  <a:gd name="T35" fmla="*/ 19 h 27"/>
                  <a:gd name="T36" fmla="*/ 1 w 16"/>
                  <a:gd name="T37" fmla="*/ 18 h 27"/>
                  <a:gd name="T38" fmla="*/ 0 w 16"/>
                  <a:gd name="T39" fmla="*/ 14 h 27"/>
                  <a:gd name="T40" fmla="*/ 0 w 16"/>
                  <a:gd name="T41" fmla="*/ 11 h 27"/>
                  <a:gd name="T42" fmla="*/ 1 w 16"/>
                  <a:gd name="T43" fmla="*/ 5 h 27"/>
                  <a:gd name="T44" fmla="*/ 3 w 16"/>
                  <a:gd name="T4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27">
                    <a:moveTo>
                      <a:pt x="3" y="0"/>
                    </a:moveTo>
                    <a:cubicBezTo>
                      <a:pt x="3" y="0"/>
                      <a:pt x="3" y="2"/>
                      <a:pt x="2" y="6"/>
                    </a:cubicBezTo>
                    <a:cubicBezTo>
                      <a:pt x="2" y="7"/>
                      <a:pt x="2" y="9"/>
                      <a:pt x="2" y="11"/>
                    </a:cubicBezTo>
                    <a:cubicBezTo>
                      <a:pt x="2" y="12"/>
                      <a:pt x="3" y="13"/>
                      <a:pt x="3" y="14"/>
                    </a:cubicBezTo>
                    <a:cubicBezTo>
                      <a:pt x="3" y="15"/>
                      <a:pt x="3" y="16"/>
                      <a:pt x="4" y="17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20"/>
                      <a:pt x="6" y="21"/>
                      <a:pt x="7" y="22"/>
                    </a:cubicBezTo>
                    <a:cubicBezTo>
                      <a:pt x="8" y="22"/>
                      <a:pt x="8" y="23"/>
                      <a:pt x="9" y="24"/>
                    </a:cubicBezTo>
                    <a:cubicBezTo>
                      <a:pt x="10" y="24"/>
                      <a:pt x="11" y="24"/>
                      <a:pt x="11" y="25"/>
                    </a:cubicBezTo>
                    <a:cubicBezTo>
                      <a:pt x="13" y="26"/>
                      <a:pt x="14" y="26"/>
                      <a:pt x="15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7"/>
                      <a:pt x="16" y="27"/>
                      <a:pt x="15" y="27"/>
                    </a:cubicBezTo>
                    <a:cubicBezTo>
                      <a:pt x="14" y="27"/>
                      <a:pt x="12" y="27"/>
                      <a:pt x="11" y="26"/>
                    </a:cubicBezTo>
                    <a:cubicBezTo>
                      <a:pt x="10" y="26"/>
                      <a:pt x="9" y="26"/>
                      <a:pt x="8" y="25"/>
                    </a:cubicBezTo>
                    <a:cubicBezTo>
                      <a:pt x="7" y="25"/>
                      <a:pt x="6" y="24"/>
                      <a:pt x="5" y="23"/>
                    </a:cubicBezTo>
                    <a:cubicBezTo>
                      <a:pt x="5" y="23"/>
                      <a:pt x="4" y="22"/>
                      <a:pt x="3" y="21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7"/>
                      <a:pt x="1" y="15"/>
                      <a:pt x="0" y="14"/>
                    </a:cubicBezTo>
                    <a:cubicBezTo>
                      <a:pt x="0" y="13"/>
                      <a:pt x="0" y="12"/>
                      <a:pt x="0" y="11"/>
                    </a:cubicBezTo>
                    <a:cubicBezTo>
                      <a:pt x="0" y="9"/>
                      <a:pt x="1" y="7"/>
                      <a:pt x="1" y="5"/>
                    </a:cubicBezTo>
                    <a:cubicBezTo>
                      <a:pt x="2" y="2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98"/>
              <p:cNvSpPr>
                <a:spLocks/>
              </p:cNvSpPr>
              <p:nvPr/>
            </p:nvSpPr>
            <p:spPr bwMode="auto">
              <a:xfrm>
                <a:off x="5707063" y="5567363"/>
                <a:ext cx="222250" cy="365125"/>
              </a:xfrm>
              <a:custGeom>
                <a:avLst/>
                <a:gdLst>
                  <a:gd name="T0" fmla="*/ 87 w 87"/>
                  <a:gd name="T1" fmla="*/ 2 h 143"/>
                  <a:gd name="T2" fmla="*/ 79 w 87"/>
                  <a:gd name="T3" fmla="*/ 5 h 143"/>
                  <a:gd name="T4" fmla="*/ 74 w 87"/>
                  <a:gd name="T5" fmla="*/ 5 h 143"/>
                  <a:gd name="T6" fmla="*/ 70 w 87"/>
                  <a:gd name="T7" fmla="*/ 6 h 143"/>
                  <a:gd name="T8" fmla="*/ 61 w 87"/>
                  <a:gd name="T9" fmla="*/ 7 h 143"/>
                  <a:gd name="T10" fmla="*/ 52 w 87"/>
                  <a:gd name="T11" fmla="*/ 7 h 143"/>
                  <a:gd name="T12" fmla="*/ 43 w 87"/>
                  <a:gd name="T13" fmla="*/ 7 h 143"/>
                  <a:gd name="T14" fmla="*/ 34 w 87"/>
                  <a:gd name="T15" fmla="*/ 7 h 143"/>
                  <a:gd name="T16" fmla="*/ 16 w 87"/>
                  <a:gd name="T17" fmla="*/ 5 h 143"/>
                  <a:gd name="T18" fmla="*/ 18 w 87"/>
                  <a:gd name="T19" fmla="*/ 4 h 143"/>
                  <a:gd name="T20" fmla="*/ 4 w 87"/>
                  <a:gd name="T21" fmla="*/ 28 h 143"/>
                  <a:gd name="T22" fmla="*/ 5 w 87"/>
                  <a:gd name="T23" fmla="*/ 26 h 143"/>
                  <a:gd name="T24" fmla="*/ 7 w 87"/>
                  <a:gd name="T25" fmla="*/ 42 h 143"/>
                  <a:gd name="T26" fmla="*/ 11 w 87"/>
                  <a:gd name="T27" fmla="*/ 58 h 143"/>
                  <a:gd name="T28" fmla="*/ 15 w 87"/>
                  <a:gd name="T29" fmla="*/ 73 h 143"/>
                  <a:gd name="T30" fmla="*/ 17 w 87"/>
                  <a:gd name="T31" fmla="*/ 81 h 143"/>
                  <a:gd name="T32" fmla="*/ 20 w 87"/>
                  <a:gd name="T33" fmla="*/ 88 h 143"/>
                  <a:gd name="T34" fmla="*/ 23 w 87"/>
                  <a:gd name="T35" fmla="*/ 96 h 143"/>
                  <a:gd name="T36" fmla="*/ 26 w 87"/>
                  <a:gd name="T37" fmla="*/ 103 h 143"/>
                  <a:gd name="T38" fmla="*/ 29 w 87"/>
                  <a:gd name="T39" fmla="*/ 111 h 143"/>
                  <a:gd name="T40" fmla="*/ 33 w 87"/>
                  <a:gd name="T41" fmla="*/ 118 h 143"/>
                  <a:gd name="T42" fmla="*/ 37 w 87"/>
                  <a:gd name="T43" fmla="*/ 125 h 143"/>
                  <a:gd name="T44" fmla="*/ 41 w 87"/>
                  <a:gd name="T45" fmla="*/ 131 h 143"/>
                  <a:gd name="T46" fmla="*/ 46 w 87"/>
                  <a:gd name="T47" fmla="*/ 138 h 143"/>
                  <a:gd name="T48" fmla="*/ 52 w 87"/>
                  <a:gd name="T49" fmla="*/ 143 h 143"/>
                  <a:gd name="T50" fmla="*/ 45 w 87"/>
                  <a:gd name="T51" fmla="*/ 138 h 143"/>
                  <a:gd name="T52" fmla="*/ 40 w 87"/>
                  <a:gd name="T53" fmla="*/ 132 h 143"/>
                  <a:gd name="T54" fmla="*/ 35 w 87"/>
                  <a:gd name="T55" fmla="*/ 126 h 143"/>
                  <a:gd name="T56" fmla="*/ 32 w 87"/>
                  <a:gd name="T57" fmla="*/ 123 h 143"/>
                  <a:gd name="T58" fmla="*/ 30 w 87"/>
                  <a:gd name="T59" fmla="*/ 119 h 143"/>
                  <a:gd name="T60" fmla="*/ 26 w 87"/>
                  <a:gd name="T61" fmla="*/ 112 h 143"/>
                  <a:gd name="T62" fmla="*/ 22 w 87"/>
                  <a:gd name="T63" fmla="*/ 105 h 143"/>
                  <a:gd name="T64" fmla="*/ 19 w 87"/>
                  <a:gd name="T65" fmla="*/ 97 h 143"/>
                  <a:gd name="T66" fmla="*/ 16 w 87"/>
                  <a:gd name="T67" fmla="*/ 90 h 143"/>
                  <a:gd name="T68" fmla="*/ 13 w 87"/>
                  <a:gd name="T69" fmla="*/ 82 h 143"/>
                  <a:gd name="T70" fmla="*/ 10 w 87"/>
                  <a:gd name="T71" fmla="*/ 74 h 143"/>
                  <a:gd name="T72" fmla="*/ 6 w 87"/>
                  <a:gd name="T73" fmla="*/ 59 h 143"/>
                  <a:gd name="T74" fmla="*/ 2 w 87"/>
                  <a:gd name="T75" fmla="*/ 43 h 143"/>
                  <a:gd name="T76" fmla="*/ 0 w 87"/>
                  <a:gd name="T77" fmla="*/ 27 h 143"/>
                  <a:gd name="T78" fmla="*/ 0 w 87"/>
                  <a:gd name="T79" fmla="*/ 26 h 143"/>
                  <a:gd name="T80" fmla="*/ 0 w 87"/>
                  <a:gd name="T81" fmla="*/ 25 h 143"/>
                  <a:gd name="T82" fmla="*/ 15 w 87"/>
                  <a:gd name="T83" fmla="*/ 2 h 143"/>
                  <a:gd name="T84" fmla="*/ 15 w 87"/>
                  <a:gd name="T85" fmla="*/ 0 h 143"/>
                  <a:gd name="T86" fmla="*/ 17 w 87"/>
                  <a:gd name="T87" fmla="*/ 1 h 143"/>
                  <a:gd name="T88" fmla="*/ 34 w 87"/>
                  <a:gd name="T89" fmla="*/ 3 h 143"/>
                  <a:gd name="T90" fmla="*/ 43 w 87"/>
                  <a:gd name="T91" fmla="*/ 4 h 143"/>
                  <a:gd name="T92" fmla="*/ 52 w 87"/>
                  <a:gd name="T93" fmla="*/ 4 h 143"/>
                  <a:gd name="T94" fmla="*/ 61 w 87"/>
                  <a:gd name="T95" fmla="*/ 5 h 143"/>
                  <a:gd name="T96" fmla="*/ 70 w 87"/>
                  <a:gd name="T97" fmla="*/ 4 h 143"/>
                  <a:gd name="T98" fmla="*/ 74 w 87"/>
                  <a:gd name="T99" fmla="*/ 4 h 143"/>
                  <a:gd name="T100" fmla="*/ 78 w 87"/>
                  <a:gd name="T101" fmla="*/ 4 h 143"/>
                  <a:gd name="T102" fmla="*/ 87 w 87"/>
                  <a:gd name="T103" fmla="*/ 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7" h="143">
                    <a:moveTo>
                      <a:pt x="87" y="2"/>
                    </a:moveTo>
                    <a:cubicBezTo>
                      <a:pt x="84" y="3"/>
                      <a:pt x="82" y="4"/>
                      <a:pt x="79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3" y="6"/>
                      <a:pt x="71" y="6"/>
                      <a:pt x="70" y="6"/>
                    </a:cubicBezTo>
                    <a:cubicBezTo>
                      <a:pt x="67" y="6"/>
                      <a:pt x="64" y="7"/>
                      <a:pt x="61" y="7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49" y="7"/>
                      <a:pt x="46" y="7"/>
                      <a:pt x="43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28" y="6"/>
                      <a:pt x="22" y="6"/>
                      <a:pt x="16" y="5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4" y="12"/>
                      <a:pt x="9" y="20"/>
                      <a:pt x="4" y="28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31"/>
                      <a:pt x="6" y="37"/>
                      <a:pt x="7" y="42"/>
                    </a:cubicBezTo>
                    <a:cubicBezTo>
                      <a:pt x="8" y="47"/>
                      <a:pt x="10" y="52"/>
                      <a:pt x="11" y="58"/>
                    </a:cubicBezTo>
                    <a:cubicBezTo>
                      <a:pt x="12" y="63"/>
                      <a:pt x="14" y="68"/>
                      <a:pt x="15" y="73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8" y="83"/>
                      <a:pt x="19" y="86"/>
                      <a:pt x="20" y="88"/>
                    </a:cubicBezTo>
                    <a:cubicBezTo>
                      <a:pt x="21" y="91"/>
                      <a:pt x="22" y="93"/>
                      <a:pt x="23" y="96"/>
                    </a:cubicBezTo>
                    <a:cubicBezTo>
                      <a:pt x="24" y="98"/>
                      <a:pt x="24" y="101"/>
                      <a:pt x="26" y="103"/>
                    </a:cubicBezTo>
                    <a:cubicBezTo>
                      <a:pt x="29" y="111"/>
                      <a:pt x="29" y="111"/>
                      <a:pt x="29" y="111"/>
                    </a:cubicBezTo>
                    <a:cubicBezTo>
                      <a:pt x="30" y="113"/>
                      <a:pt x="31" y="115"/>
                      <a:pt x="33" y="118"/>
                    </a:cubicBezTo>
                    <a:cubicBezTo>
                      <a:pt x="34" y="120"/>
                      <a:pt x="35" y="123"/>
                      <a:pt x="37" y="125"/>
                    </a:cubicBezTo>
                    <a:cubicBezTo>
                      <a:pt x="38" y="127"/>
                      <a:pt x="39" y="129"/>
                      <a:pt x="41" y="131"/>
                    </a:cubicBezTo>
                    <a:cubicBezTo>
                      <a:pt x="43" y="133"/>
                      <a:pt x="44" y="136"/>
                      <a:pt x="46" y="138"/>
                    </a:cubicBezTo>
                    <a:cubicBezTo>
                      <a:pt x="52" y="143"/>
                      <a:pt x="52" y="143"/>
                      <a:pt x="52" y="143"/>
                    </a:cubicBezTo>
                    <a:cubicBezTo>
                      <a:pt x="45" y="138"/>
                      <a:pt x="45" y="138"/>
                      <a:pt x="45" y="138"/>
                    </a:cubicBezTo>
                    <a:cubicBezTo>
                      <a:pt x="43" y="136"/>
                      <a:pt x="42" y="134"/>
                      <a:pt x="40" y="132"/>
                    </a:cubicBezTo>
                    <a:cubicBezTo>
                      <a:pt x="38" y="130"/>
                      <a:pt x="36" y="128"/>
                      <a:pt x="35" y="126"/>
                    </a:cubicBezTo>
                    <a:cubicBezTo>
                      <a:pt x="32" y="123"/>
                      <a:pt x="32" y="123"/>
                      <a:pt x="32" y="123"/>
                    </a:cubicBezTo>
                    <a:cubicBezTo>
                      <a:pt x="32" y="122"/>
                      <a:pt x="31" y="120"/>
                      <a:pt x="30" y="119"/>
                    </a:cubicBezTo>
                    <a:cubicBezTo>
                      <a:pt x="29" y="117"/>
                      <a:pt x="27" y="115"/>
                      <a:pt x="26" y="112"/>
                    </a:cubicBezTo>
                    <a:cubicBezTo>
                      <a:pt x="22" y="105"/>
                      <a:pt x="22" y="105"/>
                      <a:pt x="22" y="105"/>
                    </a:cubicBezTo>
                    <a:cubicBezTo>
                      <a:pt x="21" y="102"/>
                      <a:pt x="20" y="100"/>
                      <a:pt x="19" y="97"/>
                    </a:cubicBezTo>
                    <a:cubicBezTo>
                      <a:pt x="18" y="95"/>
                      <a:pt x="17" y="92"/>
                      <a:pt x="16" y="90"/>
                    </a:cubicBezTo>
                    <a:cubicBezTo>
                      <a:pt x="15" y="87"/>
                      <a:pt x="14" y="85"/>
                      <a:pt x="13" y="82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9" y="69"/>
                      <a:pt x="7" y="64"/>
                      <a:pt x="6" y="59"/>
                    </a:cubicBezTo>
                    <a:cubicBezTo>
                      <a:pt x="5" y="53"/>
                      <a:pt x="4" y="48"/>
                      <a:pt x="2" y="43"/>
                    </a:cubicBezTo>
                    <a:cubicBezTo>
                      <a:pt x="1" y="37"/>
                      <a:pt x="0" y="32"/>
                      <a:pt x="0" y="27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5" y="17"/>
                      <a:pt x="10" y="9"/>
                      <a:pt x="15" y="2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23" y="1"/>
                      <a:pt x="28" y="2"/>
                      <a:pt x="34" y="3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6" y="4"/>
                      <a:pt x="49" y="4"/>
                      <a:pt x="52" y="4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4" y="5"/>
                      <a:pt x="67" y="5"/>
                      <a:pt x="70" y="4"/>
                    </a:cubicBezTo>
                    <a:cubicBezTo>
                      <a:pt x="71" y="4"/>
                      <a:pt x="73" y="4"/>
                      <a:pt x="74" y="4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81" y="3"/>
                      <a:pt x="84" y="3"/>
                      <a:pt x="87" y="2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99"/>
              <p:cNvSpPr>
                <a:spLocks/>
              </p:cNvSpPr>
              <p:nvPr/>
            </p:nvSpPr>
            <p:spPr bwMode="auto">
              <a:xfrm>
                <a:off x="5280025" y="5740400"/>
                <a:ext cx="300038" cy="200025"/>
              </a:xfrm>
              <a:custGeom>
                <a:avLst/>
                <a:gdLst>
                  <a:gd name="T0" fmla="*/ 118 w 118"/>
                  <a:gd name="T1" fmla="*/ 0 h 78"/>
                  <a:gd name="T2" fmla="*/ 116 w 118"/>
                  <a:gd name="T3" fmla="*/ 6 h 78"/>
                  <a:gd name="T4" fmla="*/ 114 w 118"/>
                  <a:gd name="T5" fmla="*/ 13 h 78"/>
                  <a:gd name="T6" fmla="*/ 109 w 118"/>
                  <a:gd name="T7" fmla="*/ 22 h 78"/>
                  <a:gd name="T8" fmla="*/ 103 w 118"/>
                  <a:gd name="T9" fmla="*/ 31 h 78"/>
                  <a:gd name="T10" fmla="*/ 99 w 118"/>
                  <a:gd name="T11" fmla="*/ 36 h 78"/>
                  <a:gd name="T12" fmla="*/ 95 w 118"/>
                  <a:gd name="T13" fmla="*/ 41 h 78"/>
                  <a:gd name="T14" fmla="*/ 92 w 118"/>
                  <a:gd name="T15" fmla="*/ 44 h 78"/>
                  <a:gd name="T16" fmla="*/ 90 w 118"/>
                  <a:gd name="T17" fmla="*/ 46 h 78"/>
                  <a:gd name="T18" fmla="*/ 84 w 118"/>
                  <a:gd name="T19" fmla="*/ 51 h 78"/>
                  <a:gd name="T20" fmla="*/ 73 w 118"/>
                  <a:gd name="T21" fmla="*/ 59 h 78"/>
                  <a:gd name="T22" fmla="*/ 66 w 118"/>
                  <a:gd name="T23" fmla="*/ 62 h 78"/>
                  <a:gd name="T24" fmla="*/ 60 w 118"/>
                  <a:gd name="T25" fmla="*/ 65 h 78"/>
                  <a:gd name="T26" fmla="*/ 53 w 118"/>
                  <a:gd name="T27" fmla="*/ 68 h 78"/>
                  <a:gd name="T28" fmla="*/ 47 w 118"/>
                  <a:gd name="T29" fmla="*/ 70 h 78"/>
                  <a:gd name="T30" fmla="*/ 35 w 118"/>
                  <a:gd name="T31" fmla="*/ 74 h 78"/>
                  <a:gd name="T32" fmla="*/ 23 w 118"/>
                  <a:gd name="T33" fmla="*/ 76 h 78"/>
                  <a:gd name="T34" fmla="*/ 18 w 118"/>
                  <a:gd name="T35" fmla="*/ 77 h 78"/>
                  <a:gd name="T36" fmla="*/ 14 w 118"/>
                  <a:gd name="T37" fmla="*/ 77 h 78"/>
                  <a:gd name="T38" fmla="*/ 6 w 118"/>
                  <a:gd name="T39" fmla="*/ 78 h 78"/>
                  <a:gd name="T40" fmla="*/ 0 w 118"/>
                  <a:gd name="T41" fmla="*/ 78 h 78"/>
                  <a:gd name="T42" fmla="*/ 6 w 118"/>
                  <a:gd name="T43" fmla="*/ 76 h 78"/>
                  <a:gd name="T44" fmla="*/ 13 w 118"/>
                  <a:gd name="T45" fmla="*/ 74 h 78"/>
                  <a:gd name="T46" fmla="*/ 18 w 118"/>
                  <a:gd name="T47" fmla="*/ 73 h 78"/>
                  <a:gd name="T48" fmla="*/ 22 w 118"/>
                  <a:gd name="T49" fmla="*/ 72 h 78"/>
                  <a:gd name="T50" fmla="*/ 33 w 118"/>
                  <a:gd name="T51" fmla="*/ 69 h 78"/>
                  <a:gd name="T52" fmla="*/ 45 w 118"/>
                  <a:gd name="T53" fmla="*/ 64 h 78"/>
                  <a:gd name="T54" fmla="*/ 57 w 118"/>
                  <a:gd name="T55" fmla="*/ 59 h 78"/>
                  <a:gd name="T56" fmla="*/ 63 w 118"/>
                  <a:gd name="T57" fmla="*/ 56 h 78"/>
                  <a:gd name="T58" fmla="*/ 69 w 118"/>
                  <a:gd name="T59" fmla="*/ 52 h 78"/>
                  <a:gd name="T60" fmla="*/ 80 w 118"/>
                  <a:gd name="T61" fmla="*/ 45 h 78"/>
                  <a:gd name="T62" fmla="*/ 90 w 118"/>
                  <a:gd name="T63" fmla="*/ 36 h 78"/>
                  <a:gd name="T64" fmla="*/ 95 w 118"/>
                  <a:gd name="T65" fmla="*/ 32 h 78"/>
                  <a:gd name="T66" fmla="*/ 99 w 118"/>
                  <a:gd name="T67" fmla="*/ 28 h 78"/>
                  <a:gd name="T68" fmla="*/ 102 w 118"/>
                  <a:gd name="T69" fmla="*/ 23 h 78"/>
                  <a:gd name="T70" fmla="*/ 106 w 118"/>
                  <a:gd name="T71" fmla="*/ 19 h 78"/>
                  <a:gd name="T72" fmla="*/ 111 w 118"/>
                  <a:gd name="T73" fmla="*/ 12 h 78"/>
                  <a:gd name="T74" fmla="*/ 115 w 118"/>
                  <a:gd name="T75" fmla="*/ 5 h 78"/>
                  <a:gd name="T76" fmla="*/ 117 w 118"/>
                  <a:gd name="T77" fmla="*/ 1 h 78"/>
                  <a:gd name="T78" fmla="*/ 118 w 118"/>
                  <a:gd name="T7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8" h="78">
                    <a:moveTo>
                      <a:pt x="118" y="0"/>
                    </a:moveTo>
                    <a:cubicBezTo>
                      <a:pt x="118" y="0"/>
                      <a:pt x="118" y="2"/>
                      <a:pt x="116" y="6"/>
                    </a:cubicBezTo>
                    <a:cubicBezTo>
                      <a:pt x="116" y="8"/>
                      <a:pt x="115" y="10"/>
                      <a:pt x="114" y="13"/>
                    </a:cubicBezTo>
                    <a:cubicBezTo>
                      <a:pt x="113" y="16"/>
                      <a:pt x="111" y="19"/>
                      <a:pt x="109" y="22"/>
                    </a:cubicBezTo>
                    <a:cubicBezTo>
                      <a:pt x="108" y="25"/>
                      <a:pt x="106" y="28"/>
                      <a:pt x="103" y="31"/>
                    </a:cubicBezTo>
                    <a:cubicBezTo>
                      <a:pt x="102" y="33"/>
                      <a:pt x="101" y="35"/>
                      <a:pt x="99" y="36"/>
                    </a:cubicBezTo>
                    <a:cubicBezTo>
                      <a:pt x="98" y="38"/>
                      <a:pt x="96" y="40"/>
                      <a:pt x="95" y="41"/>
                    </a:cubicBezTo>
                    <a:cubicBezTo>
                      <a:pt x="92" y="44"/>
                      <a:pt x="92" y="44"/>
                      <a:pt x="92" y="44"/>
                    </a:cubicBezTo>
                    <a:cubicBezTo>
                      <a:pt x="90" y="46"/>
                      <a:pt x="90" y="46"/>
                      <a:pt x="90" y="46"/>
                    </a:cubicBezTo>
                    <a:cubicBezTo>
                      <a:pt x="88" y="47"/>
                      <a:pt x="86" y="49"/>
                      <a:pt x="84" y="51"/>
                    </a:cubicBezTo>
                    <a:cubicBezTo>
                      <a:pt x="80" y="53"/>
                      <a:pt x="77" y="56"/>
                      <a:pt x="73" y="59"/>
                    </a:cubicBezTo>
                    <a:cubicBezTo>
                      <a:pt x="66" y="62"/>
                      <a:pt x="66" y="62"/>
                      <a:pt x="66" y="62"/>
                    </a:cubicBezTo>
                    <a:cubicBezTo>
                      <a:pt x="64" y="63"/>
                      <a:pt x="62" y="64"/>
                      <a:pt x="60" y="65"/>
                    </a:cubicBezTo>
                    <a:cubicBezTo>
                      <a:pt x="58" y="66"/>
                      <a:pt x="56" y="67"/>
                      <a:pt x="53" y="68"/>
                    </a:cubicBezTo>
                    <a:cubicBezTo>
                      <a:pt x="51" y="69"/>
                      <a:pt x="49" y="70"/>
                      <a:pt x="47" y="70"/>
                    </a:cubicBezTo>
                    <a:cubicBezTo>
                      <a:pt x="43" y="72"/>
                      <a:pt x="39" y="73"/>
                      <a:pt x="35" y="74"/>
                    </a:cubicBezTo>
                    <a:cubicBezTo>
                      <a:pt x="31" y="75"/>
                      <a:pt x="27" y="75"/>
                      <a:pt x="23" y="76"/>
                    </a:cubicBezTo>
                    <a:cubicBezTo>
                      <a:pt x="22" y="76"/>
                      <a:pt x="20" y="77"/>
                      <a:pt x="18" y="77"/>
                    </a:cubicBezTo>
                    <a:cubicBezTo>
                      <a:pt x="17" y="77"/>
                      <a:pt x="15" y="77"/>
                      <a:pt x="14" y="77"/>
                    </a:cubicBezTo>
                    <a:cubicBezTo>
                      <a:pt x="11" y="77"/>
                      <a:pt x="8" y="78"/>
                      <a:pt x="6" y="78"/>
                    </a:cubicBezTo>
                    <a:cubicBezTo>
                      <a:pt x="2" y="78"/>
                      <a:pt x="0" y="78"/>
                      <a:pt x="0" y="78"/>
                    </a:cubicBezTo>
                    <a:cubicBezTo>
                      <a:pt x="0" y="78"/>
                      <a:pt x="2" y="77"/>
                      <a:pt x="6" y="76"/>
                    </a:cubicBezTo>
                    <a:cubicBezTo>
                      <a:pt x="8" y="76"/>
                      <a:pt x="11" y="75"/>
                      <a:pt x="13" y="74"/>
                    </a:cubicBezTo>
                    <a:cubicBezTo>
                      <a:pt x="15" y="74"/>
                      <a:pt x="16" y="74"/>
                      <a:pt x="18" y="73"/>
                    </a:cubicBezTo>
                    <a:cubicBezTo>
                      <a:pt x="19" y="73"/>
                      <a:pt x="21" y="72"/>
                      <a:pt x="22" y="72"/>
                    </a:cubicBezTo>
                    <a:cubicBezTo>
                      <a:pt x="26" y="71"/>
                      <a:pt x="29" y="70"/>
                      <a:pt x="33" y="69"/>
                    </a:cubicBezTo>
                    <a:cubicBezTo>
                      <a:pt x="37" y="67"/>
                      <a:pt x="41" y="66"/>
                      <a:pt x="45" y="64"/>
                    </a:cubicBezTo>
                    <a:cubicBezTo>
                      <a:pt x="49" y="63"/>
                      <a:pt x="53" y="60"/>
                      <a:pt x="57" y="59"/>
                    </a:cubicBezTo>
                    <a:cubicBezTo>
                      <a:pt x="59" y="58"/>
                      <a:pt x="61" y="57"/>
                      <a:pt x="63" y="56"/>
                    </a:cubicBezTo>
                    <a:cubicBezTo>
                      <a:pt x="69" y="52"/>
                      <a:pt x="69" y="52"/>
                      <a:pt x="69" y="52"/>
                    </a:cubicBezTo>
                    <a:cubicBezTo>
                      <a:pt x="73" y="50"/>
                      <a:pt x="76" y="47"/>
                      <a:pt x="80" y="45"/>
                    </a:cubicBezTo>
                    <a:cubicBezTo>
                      <a:pt x="83" y="42"/>
                      <a:pt x="87" y="39"/>
                      <a:pt x="90" y="36"/>
                    </a:cubicBezTo>
                    <a:cubicBezTo>
                      <a:pt x="92" y="35"/>
                      <a:pt x="93" y="34"/>
                      <a:pt x="95" y="32"/>
                    </a:cubicBezTo>
                    <a:cubicBezTo>
                      <a:pt x="96" y="31"/>
                      <a:pt x="97" y="29"/>
                      <a:pt x="99" y="28"/>
                    </a:cubicBezTo>
                    <a:cubicBezTo>
                      <a:pt x="100" y="26"/>
                      <a:pt x="101" y="25"/>
                      <a:pt x="102" y="23"/>
                    </a:cubicBezTo>
                    <a:cubicBezTo>
                      <a:pt x="104" y="22"/>
                      <a:pt x="105" y="21"/>
                      <a:pt x="106" y="19"/>
                    </a:cubicBezTo>
                    <a:cubicBezTo>
                      <a:pt x="108" y="17"/>
                      <a:pt x="110" y="14"/>
                      <a:pt x="111" y="12"/>
                    </a:cubicBezTo>
                    <a:cubicBezTo>
                      <a:pt x="113" y="9"/>
                      <a:pt x="114" y="7"/>
                      <a:pt x="115" y="5"/>
                    </a:cubicBezTo>
                    <a:cubicBezTo>
                      <a:pt x="116" y="4"/>
                      <a:pt x="117" y="2"/>
                      <a:pt x="117" y="1"/>
                    </a:cubicBezTo>
                    <a:cubicBezTo>
                      <a:pt x="118" y="0"/>
                      <a:pt x="118" y="0"/>
                      <a:pt x="118" y="0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00"/>
              <p:cNvSpPr>
                <a:spLocks/>
              </p:cNvSpPr>
              <p:nvPr/>
            </p:nvSpPr>
            <p:spPr bwMode="auto">
              <a:xfrm>
                <a:off x="4672013" y="5592763"/>
                <a:ext cx="203200" cy="347662"/>
              </a:xfrm>
              <a:custGeom>
                <a:avLst/>
                <a:gdLst>
                  <a:gd name="T0" fmla="*/ 4 w 80"/>
                  <a:gd name="T1" fmla="*/ 0 h 136"/>
                  <a:gd name="T2" fmla="*/ 5 w 80"/>
                  <a:gd name="T3" fmla="*/ 26 h 136"/>
                  <a:gd name="T4" fmla="*/ 9 w 80"/>
                  <a:gd name="T5" fmla="*/ 53 h 136"/>
                  <a:gd name="T6" fmla="*/ 13 w 80"/>
                  <a:gd name="T7" fmla="*/ 67 h 136"/>
                  <a:gd name="T8" fmla="*/ 19 w 80"/>
                  <a:gd name="T9" fmla="*/ 81 h 136"/>
                  <a:gd name="T10" fmla="*/ 27 w 80"/>
                  <a:gd name="T11" fmla="*/ 95 h 136"/>
                  <a:gd name="T12" fmla="*/ 36 w 80"/>
                  <a:gd name="T13" fmla="*/ 106 h 136"/>
                  <a:gd name="T14" fmla="*/ 46 w 80"/>
                  <a:gd name="T15" fmla="*/ 116 h 136"/>
                  <a:gd name="T16" fmla="*/ 57 w 80"/>
                  <a:gd name="T17" fmla="*/ 124 h 136"/>
                  <a:gd name="T18" fmla="*/ 66 w 80"/>
                  <a:gd name="T19" fmla="*/ 129 h 136"/>
                  <a:gd name="T20" fmla="*/ 73 w 80"/>
                  <a:gd name="T21" fmla="*/ 133 h 136"/>
                  <a:gd name="T22" fmla="*/ 80 w 80"/>
                  <a:gd name="T23" fmla="*/ 136 h 136"/>
                  <a:gd name="T24" fmla="*/ 73 w 80"/>
                  <a:gd name="T25" fmla="*/ 134 h 136"/>
                  <a:gd name="T26" fmla="*/ 65 w 80"/>
                  <a:gd name="T27" fmla="*/ 132 h 136"/>
                  <a:gd name="T28" fmla="*/ 54 w 80"/>
                  <a:gd name="T29" fmla="*/ 127 h 136"/>
                  <a:gd name="T30" fmla="*/ 49 w 80"/>
                  <a:gd name="T31" fmla="*/ 124 h 136"/>
                  <a:gd name="T32" fmla="*/ 43 w 80"/>
                  <a:gd name="T33" fmla="*/ 120 h 136"/>
                  <a:gd name="T34" fmla="*/ 32 w 80"/>
                  <a:gd name="T35" fmla="*/ 111 h 136"/>
                  <a:gd name="T36" fmla="*/ 21 w 80"/>
                  <a:gd name="T37" fmla="*/ 99 h 136"/>
                  <a:gd name="T38" fmla="*/ 13 w 80"/>
                  <a:gd name="T39" fmla="*/ 85 h 136"/>
                  <a:gd name="T40" fmla="*/ 6 w 80"/>
                  <a:gd name="T41" fmla="*/ 70 h 136"/>
                  <a:gd name="T42" fmla="*/ 3 w 80"/>
                  <a:gd name="T43" fmla="*/ 54 h 136"/>
                  <a:gd name="T44" fmla="*/ 1 w 80"/>
                  <a:gd name="T45" fmla="*/ 40 h 136"/>
                  <a:gd name="T46" fmla="*/ 0 w 80"/>
                  <a:gd name="T47" fmla="*/ 26 h 136"/>
                  <a:gd name="T48" fmla="*/ 2 w 80"/>
                  <a:gd name="T49" fmla="*/ 7 h 136"/>
                  <a:gd name="T50" fmla="*/ 4 w 80"/>
                  <a:gd name="T51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0" h="136">
                    <a:moveTo>
                      <a:pt x="4" y="0"/>
                    </a:moveTo>
                    <a:cubicBezTo>
                      <a:pt x="4" y="0"/>
                      <a:pt x="3" y="10"/>
                      <a:pt x="5" y="26"/>
                    </a:cubicBezTo>
                    <a:cubicBezTo>
                      <a:pt x="6" y="34"/>
                      <a:pt x="7" y="43"/>
                      <a:pt x="9" y="53"/>
                    </a:cubicBezTo>
                    <a:cubicBezTo>
                      <a:pt x="10" y="58"/>
                      <a:pt x="12" y="62"/>
                      <a:pt x="13" y="67"/>
                    </a:cubicBezTo>
                    <a:cubicBezTo>
                      <a:pt x="15" y="72"/>
                      <a:pt x="17" y="77"/>
                      <a:pt x="19" y="81"/>
                    </a:cubicBezTo>
                    <a:cubicBezTo>
                      <a:pt x="22" y="86"/>
                      <a:pt x="24" y="90"/>
                      <a:pt x="27" y="95"/>
                    </a:cubicBezTo>
                    <a:cubicBezTo>
                      <a:pt x="30" y="99"/>
                      <a:pt x="33" y="103"/>
                      <a:pt x="36" y="106"/>
                    </a:cubicBezTo>
                    <a:cubicBezTo>
                      <a:pt x="40" y="110"/>
                      <a:pt x="43" y="113"/>
                      <a:pt x="46" y="116"/>
                    </a:cubicBezTo>
                    <a:cubicBezTo>
                      <a:pt x="50" y="119"/>
                      <a:pt x="53" y="121"/>
                      <a:pt x="57" y="124"/>
                    </a:cubicBezTo>
                    <a:cubicBezTo>
                      <a:pt x="60" y="126"/>
                      <a:pt x="63" y="128"/>
                      <a:pt x="66" y="129"/>
                    </a:cubicBezTo>
                    <a:cubicBezTo>
                      <a:pt x="69" y="131"/>
                      <a:pt x="71" y="132"/>
                      <a:pt x="73" y="133"/>
                    </a:cubicBezTo>
                    <a:cubicBezTo>
                      <a:pt x="77" y="135"/>
                      <a:pt x="80" y="136"/>
                      <a:pt x="80" y="136"/>
                    </a:cubicBezTo>
                    <a:cubicBezTo>
                      <a:pt x="80" y="136"/>
                      <a:pt x="77" y="136"/>
                      <a:pt x="73" y="134"/>
                    </a:cubicBezTo>
                    <a:cubicBezTo>
                      <a:pt x="70" y="134"/>
                      <a:pt x="68" y="133"/>
                      <a:pt x="65" y="132"/>
                    </a:cubicBezTo>
                    <a:cubicBezTo>
                      <a:pt x="61" y="131"/>
                      <a:pt x="58" y="129"/>
                      <a:pt x="54" y="127"/>
                    </a:cubicBezTo>
                    <a:cubicBezTo>
                      <a:pt x="53" y="126"/>
                      <a:pt x="51" y="125"/>
                      <a:pt x="49" y="124"/>
                    </a:cubicBezTo>
                    <a:cubicBezTo>
                      <a:pt x="47" y="123"/>
                      <a:pt x="45" y="122"/>
                      <a:pt x="43" y="120"/>
                    </a:cubicBezTo>
                    <a:cubicBezTo>
                      <a:pt x="39" y="118"/>
                      <a:pt x="35" y="115"/>
                      <a:pt x="32" y="111"/>
                    </a:cubicBezTo>
                    <a:cubicBezTo>
                      <a:pt x="28" y="107"/>
                      <a:pt x="24" y="103"/>
                      <a:pt x="21" y="99"/>
                    </a:cubicBezTo>
                    <a:cubicBezTo>
                      <a:pt x="18" y="94"/>
                      <a:pt x="15" y="90"/>
                      <a:pt x="13" y="85"/>
                    </a:cubicBezTo>
                    <a:cubicBezTo>
                      <a:pt x="10" y="80"/>
                      <a:pt x="8" y="75"/>
                      <a:pt x="6" y="70"/>
                    </a:cubicBezTo>
                    <a:cubicBezTo>
                      <a:pt x="5" y="64"/>
                      <a:pt x="3" y="59"/>
                      <a:pt x="3" y="54"/>
                    </a:cubicBezTo>
                    <a:cubicBezTo>
                      <a:pt x="2" y="49"/>
                      <a:pt x="1" y="44"/>
                      <a:pt x="1" y="40"/>
                    </a:cubicBezTo>
                    <a:cubicBezTo>
                      <a:pt x="0" y="35"/>
                      <a:pt x="0" y="30"/>
                      <a:pt x="0" y="26"/>
                    </a:cubicBezTo>
                    <a:cubicBezTo>
                      <a:pt x="1" y="18"/>
                      <a:pt x="2" y="12"/>
                      <a:pt x="2" y="7"/>
                    </a:cubicBezTo>
                    <a:cubicBezTo>
                      <a:pt x="3" y="2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01"/>
              <p:cNvSpPr>
                <a:spLocks/>
              </p:cNvSpPr>
              <p:nvPr/>
            </p:nvSpPr>
            <p:spPr bwMode="auto">
              <a:xfrm>
                <a:off x="4941888" y="5481638"/>
                <a:ext cx="125413" cy="152400"/>
              </a:xfrm>
              <a:custGeom>
                <a:avLst/>
                <a:gdLst>
                  <a:gd name="T0" fmla="*/ 43 w 49"/>
                  <a:gd name="T1" fmla="*/ 30 h 60"/>
                  <a:gd name="T2" fmla="*/ 39 w 49"/>
                  <a:gd name="T3" fmla="*/ 7 h 60"/>
                  <a:gd name="T4" fmla="*/ 29 w 49"/>
                  <a:gd name="T5" fmla="*/ 11 h 60"/>
                  <a:gd name="T6" fmla="*/ 24 w 49"/>
                  <a:gd name="T7" fmla="*/ 1 h 60"/>
                  <a:gd name="T8" fmla="*/ 7 w 49"/>
                  <a:gd name="T9" fmla="*/ 13 h 60"/>
                  <a:gd name="T10" fmla="*/ 6 w 49"/>
                  <a:gd name="T11" fmla="*/ 55 h 60"/>
                  <a:gd name="T12" fmla="*/ 14 w 49"/>
                  <a:gd name="T13" fmla="*/ 48 h 60"/>
                  <a:gd name="T14" fmla="*/ 22 w 49"/>
                  <a:gd name="T15" fmla="*/ 29 h 60"/>
                  <a:gd name="T16" fmla="*/ 20 w 49"/>
                  <a:gd name="T17" fmla="*/ 23 h 60"/>
                  <a:gd name="T18" fmla="*/ 25 w 49"/>
                  <a:gd name="T19" fmla="*/ 21 h 60"/>
                  <a:gd name="T20" fmla="*/ 28 w 49"/>
                  <a:gd name="T21" fmla="*/ 27 h 60"/>
                  <a:gd name="T22" fmla="*/ 23 w 49"/>
                  <a:gd name="T23" fmla="*/ 29 h 60"/>
                  <a:gd name="T24" fmla="*/ 15 w 49"/>
                  <a:gd name="T25" fmla="*/ 48 h 60"/>
                  <a:gd name="T26" fmla="*/ 17 w 49"/>
                  <a:gd name="T27" fmla="*/ 60 h 60"/>
                  <a:gd name="T28" fmla="*/ 43 w 49"/>
                  <a:gd name="T29" fmla="*/ 3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" h="60">
                    <a:moveTo>
                      <a:pt x="43" y="30"/>
                    </a:moveTo>
                    <a:cubicBezTo>
                      <a:pt x="49" y="15"/>
                      <a:pt x="39" y="7"/>
                      <a:pt x="39" y="7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14" y="0"/>
                      <a:pt x="7" y="13"/>
                    </a:cubicBezTo>
                    <a:cubicBezTo>
                      <a:pt x="0" y="25"/>
                      <a:pt x="6" y="55"/>
                      <a:pt x="6" y="55"/>
                    </a:cubicBezTo>
                    <a:cubicBezTo>
                      <a:pt x="6" y="55"/>
                      <a:pt x="7" y="46"/>
                      <a:pt x="14" y="48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0" y="28"/>
                      <a:pt x="19" y="25"/>
                      <a:pt x="20" y="23"/>
                    </a:cubicBezTo>
                    <a:cubicBezTo>
                      <a:pt x="20" y="21"/>
                      <a:pt x="23" y="20"/>
                      <a:pt x="25" y="21"/>
                    </a:cubicBezTo>
                    <a:cubicBezTo>
                      <a:pt x="28" y="22"/>
                      <a:pt x="29" y="24"/>
                      <a:pt x="28" y="27"/>
                    </a:cubicBezTo>
                    <a:cubicBezTo>
                      <a:pt x="27" y="29"/>
                      <a:pt x="25" y="30"/>
                      <a:pt x="23" y="29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22" y="51"/>
                      <a:pt x="17" y="60"/>
                      <a:pt x="17" y="60"/>
                    </a:cubicBezTo>
                    <a:cubicBezTo>
                      <a:pt x="17" y="60"/>
                      <a:pt x="37" y="46"/>
                      <a:pt x="43" y="30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02"/>
              <p:cNvSpPr>
                <a:spLocks/>
              </p:cNvSpPr>
              <p:nvPr/>
            </p:nvSpPr>
            <p:spPr bwMode="auto">
              <a:xfrm>
                <a:off x="4987925" y="5588000"/>
                <a:ext cx="144463" cy="109537"/>
              </a:xfrm>
              <a:custGeom>
                <a:avLst/>
                <a:gdLst>
                  <a:gd name="T0" fmla="*/ 38 w 57"/>
                  <a:gd name="T1" fmla="*/ 42 h 43"/>
                  <a:gd name="T2" fmla="*/ 57 w 57"/>
                  <a:gd name="T3" fmla="*/ 28 h 43"/>
                  <a:gd name="T4" fmla="*/ 49 w 57"/>
                  <a:gd name="T5" fmla="*/ 20 h 43"/>
                  <a:gd name="T6" fmla="*/ 56 w 57"/>
                  <a:gd name="T7" fmla="*/ 12 h 43"/>
                  <a:gd name="T8" fmla="*/ 38 w 57"/>
                  <a:gd name="T9" fmla="*/ 1 h 43"/>
                  <a:gd name="T10" fmla="*/ 0 w 57"/>
                  <a:gd name="T11" fmla="*/ 18 h 43"/>
                  <a:gd name="T12" fmla="*/ 10 w 57"/>
                  <a:gd name="T13" fmla="*/ 23 h 43"/>
                  <a:gd name="T14" fmla="*/ 30 w 57"/>
                  <a:gd name="T15" fmla="*/ 21 h 43"/>
                  <a:gd name="T16" fmla="*/ 34 w 57"/>
                  <a:gd name="T17" fmla="*/ 17 h 43"/>
                  <a:gd name="T18" fmla="*/ 39 w 57"/>
                  <a:gd name="T19" fmla="*/ 21 h 43"/>
                  <a:gd name="T20" fmla="*/ 34 w 57"/>
                  <a:gd name="T21" fmla="*/ 26 h 43"/>
                  <a:gd name="T22" fmla="*/ 30 w 57"/>
                  <a:gd name="T23" fmla="*/ 22 h 43"/>
                  <a:gd name="T24" fmla="*/ 10 w 57"/>
                  <a:gd name="T25" fmla="*/ 24 h 43"/>
                  <a:gd name="T26" fmla="*/ 0 w 57"/>
                  <a:gd name="T27" fmla="*/ 31 h 43"/>
                  <a:gd name="T28" fmla="*/ 38 w 57"/>
                  <a:gd name="T29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" h="43">
                    <a:moveTo>
                      <a:pt x="38" y="42"/>
                    </a:moveTo>
                    <a:cubicBezTo>
                      <a:pt x="54" y="41"/>
                      <a:pt x="57" y="28"/>
                      <a:pt x="57" y="28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56" y="12"/>
                      <a:pt x="56" y="12"/>
                      <a:pt x="56" y="12"/>
                    </a:cubicBezTo>
                    <a:cubicBezTo>
                      <a:pt x="56" y="12"/>
                      <a:pt x="53" y="2"/>
                      <a:pt x="38" y="1"/>
                    </a:cubicBezTo>
                    <a:cubicBezTo>
                      <a:pt x="24" y="0"/>
                      <a:pt x="0" y="18"/>
                      <a:pt x="0" y="18"/>
                    </a:cubicBezTo>
                    <a:cubicBezTo>
                      <a:pt x="0" y="18"/>
                      <a:pt x="9" y="16"/>
                      <a:pt x="10" y="23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19"/>
                      <a:pt x="32" y="17"/>
                      <a:pt x="34" y="17"/>
                    </a:cubicBezTo>
                    <a:cubicBezTo>
                      <a:pt x="36" y="17"/>
                      <a:pt x="39" y="19"/>
                      <a:pt x="39" y="21"/>
                    </a:cubicBezTo>
                    <a:cubicBezTo>
                      <a:pt x="39" y="24"/>
                      <a:pt x="37" y="26"/>
                      <a:pt x="34" y="26"/>
                    </a:cubicBezTo>
                    <a:cubicBezTo>
                      <a:pt x="32" y="26"/>
                      <a:pt x="30" y="25"/>
                      <a:pt x="30" y="22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31"/>
                      <a:pt x="0" y="31"/>
                      <a:pt x="0" y="31"/>
                    </a:cubicBezTo>
                    <a:cubicBezTo>
                      <a:pt x="0" y="31"/>
                      <a:pt x="21" y="43"/>
                      <a:pt x="38" y="42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103"/>
              <p:cNvSpPr>
                <a:spLocks/>
              </p:cNvSpPr>
              <p:nvPr/>
            </p:nvSpPr>
            <p:spPr bwMode="auto">
              <a:xfrm>
                <a:off x="4818063" y="5502275"/>
                <a:ext cx="136525" cy="142875"/>
              </a:xfrm>
              <a:custGeom>
                <a:avLst/>
                <a:gdLst>
                  <a:gd name="T0" fmla="*/ 11 w 54"/>
                  <a:gd name="T1" fmla="*/ 39 h 56"/>
                  <a:gd name="T2" fmla="*/ 6 w 54"/>
                  <a:gd name="T3" fmla="*/ 16 h 56"/>
                  <a:gd name="T4" fmla="*/ 17 w 54"/>
                  <a:gd name="T5" fmla="*/ 16 h 56"/>
                  <a:gd name="T6" fmla="*/ 18 w 54"/>
                  <a:gd name="T7" fmla="*/ 4 h 56"/>
                  <a:gd name="T8" fmla="*/ 38 w 54"/>
                  <a:gd name="T9" fmla="*/ 9 h 56"/>
                  <a:gd name="T10" fmla="*/ 54 w 54"/>
                  <a:gd name="T11" fmla="*/ 48 h 56"/>
                  <a:gd name="T12" fmla="*/ 44 w 54"/>
                  <a:gd name="T13" fmla="*/ 44 h 56"/>
                  <a:gd name="T14" fmla="*/ 31 w 54"/>
                  <a:gd name="T15" fmla="*/ 29 h 56"/>
                  <a:gd name="T16" fmla="*/ 30 w 54"/>
                  <a:gd name="T17" fmla="*/ 23 h 56"/>
                  <a:gd name="T18" fmla="*/ 24 w 54"/>
                  <a:gd name="T19" fmla="*/ 23 h 56"/>
                  <a:gd name="T20" fmla="*/ 24 w 54"/>
                  <a:gd name="T21" fmla="*/ 30 h 56"/>
                  <a:gd name="T22" fmla="*/ 30 w 54"/>
                  <a:gd name="T23" fmla="*/ 30 h 56"/>
                  <a:gd name="T24" fmla="*/ 43 w 54"/>
                  <a:gd name="T25" fmla="*/ 45 h 56"/>
                  <a:gd name="T26" fmla="*/ 45 w 54"/>
                  <a:gd name="T27" fmla="*/ 56 h 56"/>
                  <a:gd name="T28" fmla="*/ 11 w 54"/>
                  <a:gd name="T29" fmla="*/ 3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" h="56">
                    <a:moveTo>
                      <a:pt x="11" y="39"/>
                    </a:moveTo>
                    <a:cubicBezTo>
                      <a:pt x="0" y="27"/>
                      <a:pt x="6" y="16"/>
                      <a:pt x="6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27" y="0"/>
                      <a:pt x="38" y="9"/>
                    </a:cubicBezTo>
                    <a:cubicBezTo>
                      <a:pt x="49" y="18"/>
                      <a:pt x="54" y="48"/>
                      <a:pt x="54" y="48"/>
                    </a:cubicBezTo>
                    <a:cubicBezTo>
                      <a:pt x="54" y="48"/>
                      <a:pt x="50" y="40"/>
                      <a:pt x="44" y="44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2" y="28"/>
                      <a:pt x="32" y="25"/>
                      <a:pt x="30" y="23"/>
                    </a:cubicBezTo>
                    <a:cubicBezTo>
                      <a:pt x="29" y="22"/>
                      <a:pt x="26" y="21"/>
                      <a:pt x="24" y="23"/>
                    </a:cubicBezTo>
                    <a:cubicBezTo>
                      <a:pt x="22" y="25"/>
                      <a:pt x="22" y="28"/>
                      <a:pt x="24" y="30"/>
                    </a:cubicBezTo>
                    <a:cubicBezTo>
                      <a:pt x="25" y="31"/>
                      <a:pt x="28" y="31"/>
                      <a:pt x="30" y="30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38" y="50"/>
                      <a:pt x="45" y="56"/>
                      <a:pt x="45" y="56"/>
                    </a:cubicBezTo>
                    <a:cubicBezTo>
                      <a:pt x="45" y="56"/>
                      <a:pt x="22" y="51"/>
                      <a:pt x="11" y="39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04"/>
              <p:cNvSpPr>
                <a:spLocks/>
              </p:cNvSpPr>
              <p:nvPr/>
            </p:nvSpPr>
            <p:spPr bwMode="auto">
              <a:xfrm>
                <a:off x="4805363" y="5646738"/>
                <a:ext cx="144463" cy="138112"/>
              </a:xfrm>
              <a:custGeom>
                <a:avLst/>
                <a:gdLst>
                  <a:gd name="T0" fmla="*/ 13 w 57"/>
                  <a:gd name="T1" fmla="*/ 13 h 54"/>
                  <a:gd name="T2" fmla="*/ 5 w 57"/>
                  <a:gd name="T3" fmla="*/ 35 h 54"/>
                  <a:gd name="T4" fmla="*/ 16 w 57"/>
                  <a:gd name="T5" fmla="*/ 36 h 54"/>
                  <a:gd name="T6" fmla="*/ 16 w 57"/>
                  <a:gd name="T7" fmla="*/ 48 h 54"/>
                  <a:gd name="T8" fmla="*/ 36 w 57"/>
                  <a:gd name="T9" fmla="*/ 46 h 54"/>
                  <a:gd name="T10" fmla="*/ 57 w 57"/>
                  <a:gd name="T11" fmla="*/ 10 h 54"/>
                  <a:gd name="T12" fmla="*/ 47 w 57"/>
                  <a:gd name="T13" fmla="*/ 12 h 54"/>
                  <a:gd name="T14" fmla="*/ 31 w 57"/>
                  <a:gd name="T15" fmla="*/ 25 h 54"/>
                  <a:gd name="T16" fmla="*/ 30 w 57"/>
                  <a:gd name="T17" fmla="*/ 31 h 54"/>
                  <a:gd name="T18" fmla="*/ 24 w 57"/>
                  <a:gd name="T19" fmla="*/ 30 h 54"/>
                  <a:gd name="T20" fmla="*/ 24 w 57"/>
                  <a:gd name="T21" fmla="*/ 24 h 54"/>
                  <a:gd name="T22" fmla="*/ 30 w 57"/>
                  <a:gd name="T23" fmla="*/ 24 h 54"/>
                  <a:gd name="T24" fmla="*/ 46 w 57"/>
                  <a:gd name="T25" fmla="*/ 11 h 54"/>
                  <a:gd name="T26" fmla="*/ 50 w 57"/>
                  <a:gd name="T27" fmla="*/ 0 h 54"/>
                  <a:gd name="T28" fmla="*/ 13 w 57"/>
                  <a:gd name="T29" fmla="*/ 1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" h="54">
                    <a:moveTo>
                      <a:pt x="13" y="13"/>
                    </a:moveTo>
                    <a:cubicBezTo>
                      <a:pt x="0" y="23"/>
                      <a:pt x="5" y="35"/>
                      <a:pt x="5" y="35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24" y="54"/>
                      <a:pt x="36" y="46"/>
                    </a:cubicBezTo>
                    <a:cubicBezTo>
                      <a:pt x="48" y="38"/>
                      <a:pt x="57" y="10"/>
                      <a:pt x="57" y="10"/>
                    </a:cubicBezTo>
                    <a:cubicBezTo>
                      <a:pt x="57" y="10"/>
                      <a:pt x="52" y="17"/>
                      <a:pt x="47" y="12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2" y="27"/>
                      <a:pt x="32" y="29"/>
                      <a:pt x="30" y="31"/>
                    </a:cubicBezTo>
                    <a:cubicBezTo>
                      <a:pt x="28" y="32"/>
                      <a:pt x="25" y="32"/>
                      <a:pt x="24" y="30"/>
                    </a:cubicBezTo>
                    <a:cubicBezTo>
                      <a:pt x="22" y="28"/>
                      <a:pt x="23" y="25"/>
                      <a:pt x="24" y="24"/>
                    </a:cubicBezTo>
                    <a:cubicBezTo>
                      <a:pt x="26" y="22"/>
                      <a:pt x="29" y="22"/>
                      <a:pt x="30" y="24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1" y="5"/>
                      <a:pt x="50" y="0"/>
                      <a:pt x="50" y="0"/>
                    </a:cubicBezTo>
                    <a:cubicBezTo>
                      <a:pt x="50" y="0"/>
                      <a:pt x="25" y="2"/>
                      <a:pt x="13" y="13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05"/>
              <p:cNvSpPr>
                <a:spLocks/>
              </p:cNvSpPr>
              <p:nvPr/>
            </p:nvSpPr>
            <p:spPr bwMode="auto">
              <a:xfrm>
                <a:off x="4919663" y="5670550"/>
                <a:ext cx="111125" cy="147637"/>
              </a:xfrm>
              <a:custGeom>
                <a:avLst/>
                <a:gdLst>
                  <a:gd name="T0" fmla="*/ 43 w 44"/>
                  <a:gd name="T1" fmla="*/ 36 h 58"/>
                  <a:gd name="T2" fmla="*/ 32 w 44"/>
                  <a:gd name="T3" fmla="*/ 56 h 58"/>
                  <a:gd name="T4" fmla="*/ 24 w 44"/>
                  <a:gd name="T5" fmla="*/ 49 h 58"/>
                  <a:gd name="T6" fmla="*/ 16 w 44"/>
                  <a:gd name="T7" fmla="*/ 58 h 58"/>
                  <a:gd name="T8" fmla="*/ 3 w 44"/>
                  <a:gd name="T9" fmla="*/ 41 h 58"/>
                  <a:gd name="T10" fmla="*/ 15 w 44"/>
                  <a:gd name="T11" fmla="*/ 1 h 58"/>
                  <a:gd name="T12" fmla="*/ 21 w 44"/>
                  <a:gd name="T13" fmla="*/ 10 h 58"/>
                  <a:gd name="T14" fmla="*/ 22 w 44"/>
                  <a:gd name="T15" fmla="*/ 30 h 58"/>
                  <a:gd name="T16" fmla="*/ 18 w 44"/>
                  <a:gd name="T17" fmla="*/ 35 h 58"/>
                  <a:gd name="T18" fmla="*/ 23 w 44"/>
                  <a:gd name="T19" fmla="*/ 39 h 58"/>
                  <a:gd name="T20" fmla="*/ 27 w 44"/>
                  <a:gd name="T21" fmla="*/ 34 h 58"/>
                  <a:gd name="T22" fmla="*/ 23 w 44"/>
                  <a:gd name="T23" fmla="*/ 30 h 58"/>
                  <a:gd name="T24" fmla="*/ 22 w 44"/>
                  <a:gd name="T25" fmla="*/ 10 h 58"/>
                  <a:gd name="T26" fmla="*/ 27 w 44"/>
                  <a:gd name="T27" fmla="*/ 0 h 58"/>
                  <a:gd name="T28" fmla="*/ 43 w 44"/>
                  <a:gd name="T29" fmla="*/ 3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4" h="58">
                    <a:moveTo>
                      <a:pt x="43" y="36"/>
                    </a:moveTo>
                    <a:cubicBezTo>
                      <a:pt x="44" y="52"/>
                      <a:pt x="32" y="56"/>
                      <a:pt x="32" y="56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6" y="58"/>
                      <a:pt x="6" y="56"/>
                      <a:pt x="3" y="41"/>
                    </a:cubicBezTo>
                    <a:cubicBezTo>
                      <a:pt x="0" y="27"/>
                      <a:pt x="15" y="1"/>
                      <a:pt x="15" y="1"/>
                    </a:cubicBezTo>
                    <a:cubicBezTo>
                      <a:pt x="15" y="1"/>
                      <a:pt x="13" y="10"/>
                      <a:pt x="21" y="10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0" y="31"/>
                      <a:pt x="18" y="33"/>
                      <a:pt x="18" y="35"/>
                    </a:cubicBezTo>
                    <a:cubicBezTo>
                      <a:pt x="18" y="38"/>
                      <a:pt x="21" y="39"/>
                      <a:pt x="23" y="39"/>
                    </a:cubicBezTo>
                    <a:cubicBezTo>
                      <a:pt x="26" y="39"/>
                      <a:pt x="27" y="37"/>
                      <a:pt x="27" y="34"/>
                    </a:cubicBezTo>
                    <a:cubicBezTo>
                      <a:pt x="27" y="32"/>
                      <a:pt x="25" y="30"/>
                      <a:pt x="23" y="3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9" y="10"/>
                      <a:pt x="27" y="0"/>
                      <a:pt x="27" y="0"/>
                    </a:cubicBezTo>
                    <a:cubicBezTo>
                      <a:pt x="27" y="0"/>
                      <a:pt x="42" y="19"/>
                      <a:pt x="43" y="36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06"/>
              <p:cNvSpPr>
                <a:spLocks/>
              </p:cNvSpPr>
              <p:nvPr/>
            </p:nvSpPr>
            <p:spPr bwMode="auto">
              <a:xfrm>
                <a:off x="5119688" y="5372100"/>
                <a:ext cx="76200" cy="79375"/>
              </a:xfrm>
              <a:custGeom>
                <a:avLst/>
                <a:gdLst>
                  <a:gd name="T0" fmla="*/ 22 w 30"/>
                  <a:gd name="T1" fmla="*/ 7 h 31"/>
                  <a:gd name="T2" fmla="*/ 9 w 30"/>
                  <a:gd name="T3" fmla="*/ 3 h 31"/>
                  <a:gd name="T4" fmla="*/ 9 w 30"/>
                  <a:gd name="T5" fmla="*/ 9 h 31"/>
                  <a:gd name="T6" fmla="*/ 3 w 30"/>
                  <a:gd name="T7" fmla="*/ 9 h 31"/>
                  <a:gd name="T8" fmla="*/ 4 w 30"/>
                  <a:gd name="T9" fmla="*/ 20 h 31"/>
                  <a:gd name="T10" fmla="*/ 25 w 30"/>
                  <a:gd name="T11" fmla="*/ 31 h 31"/>
                  <a:gd name="T12" fmla="*/ 23 w 30"/>
                  <a:gd name="T13" fmla="*/ 25 h 31"/>
                  <a:gd name="T14" fmla="*/ 16 w 30"/>
                  <a:gd name="T15" fmla="*/ 17 h 31"/>
                  <a:gd name="T16" fmla="*/ 13 w 30"/>
                  <a:gd name="T17" fmla="*/ 17 h 31"/>
                  <a:gd name="T18" fmla="*/ 13 w 30"/>
                  <a:gd name="T19" fmla="*/ 13 h 31"/>
                  <a:gd name="T20" fmla="*/ 16 w 30"/>
                  <a:gd name="T21" fmla="*/ 13 h 31"/>
                  <a:gd name="T22" fmla="*/ 16 w 30"/>
                  <a:gd name="T23" fmla="*/ 17 h 31"/>
                  <a:gd name="T24" fmla="*/ 24 w 30"/>
                  <a:gd name="T25" fmla="*/ 25 h 31"/>
                  <a:gd name="T26" fmla="*/ 30 w 30"/>
                  <a:gd name="T27" fmla="*/ 26 h 31"/>
                  <a:gd name="T28" fmla="*/ 22 w 30"/>
                  <a:gd name="T29" fmla="*/ 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0" h="31">
                    <a:moveTo>
                      <a:pt x="22" y="7"/>
                    </a:moveTo>
                    <a:cubicBezTo>
                      <a:pt x="16" y="0"/>
                      <a:pt x="9" y="3"/>
                      <a:pt x="9" y="3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0" y="14"/>
                      <a:pt x="4" y="20"/>
                    </a:cubicBezTo>
                    <a:cubicBezTo>
                      <a:pt x="9" y="27"/>
                      <a:pt x="25" y="31"/>
                      <a:pt x="25" y="31"/>
                    </a:cubicBezTo>
                    <a:cubicBezTo>
                      <a:pt x="25" y="31"/>
                      <a:pt x="21" y="28"/>
                      <a:pt x="23" y="25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5" y="18"/>
                      <a:pt x="13" y="18"/>
                      <a:pt x="13" y="17"/>
                    </a:cubicBezTo>
                    <a:cubicBezTo>
                      <a:pt x="12" y="16"/>
                      <a:pt x="12" y="14"/>
                      <a:pt x="13" y="13"/>
                    </a:cubicBezTo>
                    <a:cubicBezTo>
                      <a:pt x="14" y="12"/>
                      <a:pt x="15" y="12"/>
                      <a:pt x="16" y="13"/>
                    </a:cubicBezTo>
                    <a:cubicBezTo>
                      <a:pt x="17" y="14"/>
                      <a:pt x="17" y="16"/>
                      <a:pt x="16" y="17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7" y="22"/>
                      <a:pt x="30" y="26"/>
                      <a:pt x="30" y="26"/>
                    </a:cubicBezTo>
                    <a:cubicBezTo>
                      <a:pt x="30" y="26"/>
                      <a:pt x="28" y="13"/>
                      <a:pt x="22" y="7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07"/>
              <p:cNvSpPr>
                <a:spLocks/>
              </p:cNvSpPr>
              <p:nvPr/>
            </p:nvSpPr>
            <p:spPr bwMode="auto">
              <a:xfrm>
                <a:off x="5187950" y="5364163"/>
                <a:ext cx="69850" cy="80962"/>
              </a:xfrm>
              <a:custGeom>
                <a:avLst/>
                <a:gdLst>
                  <a:gd name="T0" fmla="*/ 24 w 27"/>
                  <a:gd name="T1" fmla="*/ 16 h 32"/>
                  <a:gd name="T2" fmla="*/ 21 w 27"/>
                  <a:gd name="T3" fmla="*/ 4 h 32"/>
                  <a:gd name="T4" fmla="*/ 16 w 27"/>
                  <a:gd name="T5" fmla="*/ 6 h 32"/>
                  <a:gd name="T6" fmla="*/ 13 w 27"/>
                  <a:gd name="T7" fmla="*/ 0 h 32"/>
                  <a:gd name="T8" fmla="*/ 4 w 27"/>
                  <a:gd name="T9" fmla="*/ 7 h 32"/>
                  <a:gd name="T10" fmla="*/ 3 w 27"/>
                  <a:gd name="T11" fmla="*/ 29 h 32"/>
                  <a:gd name="T12" fmla="*/ 8 w 27"/>
                  <a:gd name="T13" fmla="*/ 26 h 32"/>
                  <a:gd name="T14" fmla="*/ 12 w 27"/>
                  <a:gd name="T15" fmla="*/ 15 h 32"/>
                  <a:gd name="T16" fmla="*/ 11 w 27"/>
                  <a:gd name="T17" fmla="*/ 12 h 32"/>
                  <a:gd name="T18" fmla="*/ 14 w 27"/>
                  <a:gd name="T19" fmla="*/ 11 h 32"/>
                  <a:gd name="T20" fmla="*/ 15 w 27"/>
                  <a:gd name="T21" fmla="*/ 14 h 32"/>
                  <a:gd name="T22" fmla="*/ 12 w 27"/>
                  <a:gd name="T23" fmla="*/ 16 h 32"/>
                  <a:gd name="T24" fmla="*/ 8 w 27"/>
                  <a:gd name="T25" fmla="*/ 26 h 32"/>
                  <a:gd name="T26" fmla="*/ 9 w 27"/>
                  <a:gd name="T27" fmla="*/ 32 h 32"/>
                  <a:gd name="T28" fmla="*/ 24 w 27"/>
                  <a:gd name="T29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" h="32">
                    <a:moveTo>
                      <a:pt x="24" y="16"/>
                    </a:moveTo>
                    <a:cubicBezTo>
                      <a:pt x="27" y="8"/>
                      <a:pt x="21" y="4"/>
                      <a:pt x="21" y="4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8" y="0"/>
                      <a:pt x="4" y="7"/>
                    </a:cubicBezTo>
                    <a:cubicBezTo>
                      <a:pt x="0" y="13"/>
                      <a:pt x="3" y="29"/>
                      <a:pt x="3" y="29"/>
                    </a:cubicBezTo>
                    <a:cubicBezTo>
                      <a:pt x="3" y="29"/>
                      <a:pt x="4" y="24"/>
                      <a:pt x="8" y="26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1" y="15"/>
                      <a:pt x="10" y="14"/>
                      <a:pt x="11" y="12"/>
                    </a:cubicBezTo>
                    <a:cubicBezTo>
                      <a:pt x="11" y="11"/>
                      <a:pt x="13" y="11"/>
                      <a:pt x="14" y="11"/>
                    </a:cubicBezTo>
                    <a:cubicBezTo>
                      <a:pt x="15" y="12"/>
                      <a:pt x="16" y="13"/>
                      <a:pt x="15" y="14"/>
                    </a:cubicBezTo>
                    <a:cubicBezTo>
                      <a:pt x="15" y="15"/>
                      <a:pt x="13" y="16"/>
                      <a:pt x="12" y="1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12" y="27"/>
                      <a:pt x="9" y="32"/>
                      <a:pt x="9" y="32"/>
                    </a:cubicBezTo>
                    <a:cubicBezTo>
                      <a:pt x="9" y="32"/>
                      <a:pt x="20" y="25"/>
                      <a:pt x="24" y="16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08"/>
              <p:cNvSpPr>
                <a:spLocks/>
              </p:cNvSpPr>
              <p:nvPr/>
            </p:nvSpPr>
            <p:spPr bwMode="auto">
              <a:xfrm>
                <a:off x="5106988" y="5440363"/>
                <a:ext cx="80963" cy="66675"/>
              </a:xfrm>
              <a:custGeom>
                <a:avLst/>
                <a:gdLst>
                  <a:gd name="T0" fmla="*/ 15 w 32"/>
                  <a:gd name="T1" fmla="*/ 23 h 26"/>
                  <a:gd name="T2" fmla="*/ 3 w 32"/>
                  <a:gd name="T3" fmla="*/ 20 h 26"/>
                  <a:gd name="T4" fmla="*/ 6 w 32"/>
                  <a:gd name="T5" fmla="*/ 15 h 26"/>
                  <a:gd name="T6" fmla="*/ 0 w 32"/>
                  <a:gd name="T7" fmla="*/ 12 h 26"/>
                  <a:gd name="T8" fmla="*/ 7 w 32"/>
                  <a:gd name="T9" fmla="*/ 3 h 26"/>
                  <a:gd name="T10" fmla="*/ 30 w 32"/>
                  <a:gd name="T11" fmla="*/ 4 h 26"/>
                  <a:gd name="T12" fmla="*/ 26 w 32"/>
                  <a:gd name="T13" fmla="*/ 8 h 26"/>
                  <a:gd name="T14" fmla="*/ 16 w 32"/>
                  <a:gd name="T15" fmla="*/ 12 h 26"/>
                  <a:gd name="T16" fmla="*/ 13 w 32"/>
                  <a:gd name="T17" fmla="*/ 10 h 26"/>
                  <a:gd name="T18" fmla="*/ 11 w 32"/>
                  <a:gd name="T19" fmla="*/ 13 h 26"/>
                  <a:gd name="T20" fmla="*/ 14 w 32"/>
                  <a:gd name="T21" fmla="*/ 15 h 26"/>
                  <a:gd name="T22" fmla="*/ 16 w 32"/>
                  <a:gd name="T23" fmla="*/ 12 h 26"/>
                  <a:gd name="T24" fmla="*/ 26 w 32"/>
                  <a:gd name="T25" fmla="*/ 9 h 26"/>
                  <a:gd name="T26" fmla="*/ 32 w 32"/>
                  <a:gd name="T27" fmla="*/ 11 h 26"/>
                  <a:gd name="T28" fmla="*/ 15 w 32"/>
                  <a:gd name="T2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" h="26">
                    <a:moveTo>
                      <a:pt x="15" y="23"/>
                    </a:moveTo>
                    <a:cubicBezTo>
                      <a:pt x="7" y="26"/>
                      <a:pt x="3" y="20"/>
                      <a:pt x="3" y="2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6"/>
                      <a:pt x="7" y="3"/>
                    </a:cubicBezTo>
                    <a:cubicBezTo>
                      <a:pt x="15" y="0"/>
                      <a:pt x="30" y="4"/>
                      <a:pt x="30" y="4"/>
                    </a:cubicBezTo>
                    <a:cubicBezTo>
                      <a:pt x="30" y="4"/>
                      <a:pt x="25" y="5"/>
                      <a:pt x="26" y="8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5" y="10"/>
                      <a:pt x="14" y="10"/>
                      <a:pt x="13" y="10"/>
                    </a:cubicBezTo>
                    <a:cubicBezTo>
                      <a:pt x="11" y="11"/>
                      <a:pt x="11" y="12"/>
                      <a:pt x="11" y="13"/>
                    </a:cubicBezTo>
                    <a:cubicBezTo>
                      <a:pt x="11" y="15"/>
                      <a:pt x="13" y="15"/>
                      <a:pt x="14" y="15"/>
                    </a:cubicBezTo>
                    <a:cubicBezTo>
                      <a:pt x="15" y="15"/>
                      <a:pt x="16" y="13"/>
                      <a:pt x="16" y="12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7" y="13"/>
                      <a:pt x="32" y="11"/>
                      <a:pt x="32" y="11"/>
                    </a:cubicBezTo>
                    <a:cubicBezTo>
                      <a:pt x="32" y="11"/>
                      <a:pt x="24" y="21"/>
                      <a:pt x="15" y="23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09"/>
              <p:cNvSpPr>
                <a:spLocks/>
              </p:cNvSpPr>
              <p:nvPr/>
            </p:nvSpPr>
            <p:spPr bwMode="auto">
              <a:xfrm>
                <a:off x="5178425" y="5465763"/>
                <a:ext cx="60325" cy="79375"/>
              </a:xfrm>
              <a:custGeom>
                <a:avLst/>
                <a:gdLst>
                  <a:gd name="T0" fmla="*/ 2 w 24"/>
                  <a:gd name="T1" fmla="*/ 22 h 31"/>
                  <a:gd name="T2" fmla="*/ 11 w 24"/>
                  <a:gd name="T3" fmla="*/ 31 h 31"/>
                  <a:gd name="T4" fmla="*/ 14 w 24"/>
                  <a:gd name="T5" fmla="*/ 26 h 31"/>
                  <a:gd name="T6" fmla="*/ 20 w 24"/>
                  <a:gd name="T7" fmla="*/ 29 h 31"/>
                  <a:gd name="T8" fmla="*/ 24 w 24"/>
                  <a:gd name="T9" fmla="*/ 19 h 31"/>
                  <a:gd name="T10" fmla="*/ 11 w 24"/>
                  <a:gd name="T11" fmla="*/ 0 h 31"/>
                  <a:gd name="T12" fmla="*/ 9 w 24"/>
                  <a:gd name="T13" fmla="*/ 6 h 31"/>
                  <a:gd name="T14" fmla="*/ 12 w 24"/>
                  <a:gd name="T15" fmla="*/ 16 h 31"/>
                  <a:gd name="T16" fmla="*/ 15 w 24"/>
                  <a:gd name="T17" fmla="*/ 18 h 31"/>
                  <a:gd name="T18" fmla="*/ 13 w 24"/>
                  <a:gd name="T19" fmla="*/ 21 h 31"/>
                  <a:gd name="T20" fmla="*/ 10 w 24"/>
                  <a:gd name="T21" fmla="*/ 19 h 31"/>
                  <a:gd name="T22" fmla="*/ 11 w 24"/>
                  <a:gd name="T23" fmla="*/ 16 h 31"/>
                  <a:gd name="T24" fmla="*/ 9 w 24"/>
                  <a:gd name="T25" fmla="*/ 6 h 31"/>
                  <a:gd name="T26" fmla="*/ 4 w 24"/>
                  <a:gd name="T27" fmla="*/ 1 h 31"/>
                  <a:gd name="T28" fmla="*/ 2 w 24"/>
                  <a:gd name="T29" fmla="*/ 2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31">
                    <a:moveTo>
                      <a:pt x="2" y="22"/>
                    </a:moveTo>
                    <a:cubicBezTo>
                      <a:pt x="4" y="31"/>
                      <a:pt x="11" y="31"/>
                      <a:pt x="11" y="3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20" y="29"/>
                      <a:pt x="24" y="27"/>
                      <a:pt x="24" y="19"/>
                    </a:cubicBezTo>
                    <a:cubicBezTo>
                      <a:pt x="23" y="11"/>
                      <a:pt x="11" y="0"/>
                      <a:pt x="11" y="0"/>
                    </a:cubicBezTo>
                    <a:cubicBezTo>
                      <a:pt x="11" y="0"/>
                      <a:pt x="13" y="4"/>
                      <a:pt x="9" y="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3" y="16"/>
                      <a:pt x="14" y="17"/>
                      <a:pt x="15" y="18"/>
                    </a:cubicBezTo>
                    <a:cubicBezTo>
                      <a:pt x="15" y="19"/>
                      <a:pt x="14" y="21"/>
                      <a:pt x="13" y="21"/>
                    </a:cubicBezTo>
                    <a:cubicBezTo>
                      <a:pt x="11" y="21"/>
                      <a:pt x="10" y="20"/>
                      <a:pt x="10" y="19"/>
                    </a:cubicBezTo>
                    <a:cubicBezTo>
                      <a:pt x="10" y="18"/>
                      <a:pt x="10" y="17"/>
                      <a:pt x="11" y="1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5" y="6"/>
                      <a:pt x="4" y="1"/>
                      <a:pt x="4" y="1"/>
                    </a:cubicBezTo>
                    <a:cubicBezTo>
                      <a:pt x="4" y="1"/>
                      <a:pt x="0" y="14"/>
                      <a:pt x="2" y="22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10"/>
              <p:cNvSpPr>
                <a:spLocks/>
              </p:cNvSpPr>
              <p:nvPr/>
            </p:nvSpPr>
            <p:spPr bwMode="auto">
              <a:xfrm>
                <a:off x="5208588" y="5440363"/>
                <a:ext cx="79375" cy="66675"/>
              </a:xfrm>
              <a:custGeom>
                <a:avLst/>
                <a:gdLst>
                  <a:gd name="T0" fmla="*/ 23 w 31"/>
                  <a:gd name="T1" fmla="*/ 3 h 26"/>
                  <a:gd name="T2" fmla="*/ 31 w 31"/>
                  <a:gd name="T3" fmla="*/ 13 h 26"/>
                  <a:gd name="T4" fmla="*/ 25 w 31"/>
                  <a:gd name="T5" fmla="*/ 16 h 26"/>
                  <a:gd name="T6" fmla="*/ 27 w 31"/>
                  <a:gd name="T7" fmla="*/ 22 h 26"/>
                  <a:gd name="T8" fmla="*/ 16 w 31"/>
                  <a:gd name="T9" fmla="*/ 24 h 26"/>
                  <a:gd name="T10" fmla="*/ 0 w 31"/>
                  <a:gd name="T11" fmla="*/ 9 h 26"/>
                  <a:gd name="T12" fmla="*/ 6 w 31"/>
                  <a:gd name="T13" fmla="*/ 8 h 26"/>
                  <a:gd name="T14" fmla="*/ 16 w 31"/>
                  <a:gd name="T15" fmla="*/ 12 h 26"/>
                  <a:gd name="T16" fmla="*/ 17 w 31"/>
                  <a:gd name="T17" fmla="*/ 15 h 26"/>
                  <a:gd name="T18" fmla="*/ 20 w 31"/>
                  <a:gd name="T19" fmla="*/ 14 h 26"/>
                  <a:gd name="T20" fmla="*/ 19 w 31"/>
                  <a:gd name="T21" fmla="*/ 10 h 26"/>
                  <a:gd name="T22" fmla="*/ 16 w 31"/>
                  <a:gd name="T23" fmla="*/ 11 h 26"/>
                  <a:gd name="T24" fmla="*/ 6 w 31"/>
                  <a:gd name="T25" fmla="*/ 7 h 26"/>
                  <a:gd name="T26" fmla="*/ 2 w 31"/>
                  <a:gd name="T27" fmla="*/ 2 h 26"/>
                  <a:gd name="T28" fmla="*/ 23 w 31"/>
                  <a:gd name="T29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1" h="26">
                    <a:moveTo>
                      <a:pt x="23" y="3"/>
                    </a:moveTo>
                    <a:cubicBezTo>
                      <a:pt x="31" y="6"/>
                      <a:pt x="31" y="13"/>
                      <a:pt x="31" y="13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2"/>
                      <a:pt x="24" y="26"/>
                      <a:pt x="16" y="24"/>
                    </a:cubicBezTo>
                    <a:cubicBezTo>
                      <a:pt x="9" y="22"/>
                      <a:pt x="0" y="9"/>
                      <a:pt x="0" y="9"/>
                    </a:cubicBezTo>
                    <a:cubicBezTo>
                      <a:pt x="0" y="9"/>
                      <a:pt x="4" y="11"/>
                      <a:pt x="6" y="8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5" y="13"/>
                      <a:pt x="16" y="15"/>
                      <a:pt x="17" y="15"/>
                    </a:cubicBezTo>
                    <a:cubicBezTo>
                      <a:pt x="18" y="16"/>
                      <a:pt x="20" y="15"/>
                      <a:pt x="20" y="14"/>
                    </a:cubicBezTo>
                    <a:cubicBezTo>
                      <a:pt x="21" y="12"/>
                      <a:pt x="20" y="11"/>
                      <a:pt x="19" y="10"/>
                    </a:cubicBezTo>
                    <a:cubicBezTo>
                      <a:pt x="18" y="10"/>
                      <a:pt x="16" y="10"/>
                      <a:pt x="16" y="11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4"/>
                      <a:pt x="2" y="2"/>
                      <a:pt x="2" y="2"/>
                    </a:cubicBezTo>
                    <a:cubicBezTo>
                      <a:pt x="2" y="2"/>
                      <a:pt x="15" y="0"/>
                      <a:pt x="23" y="3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9" name="组合 148"/>
            <p:cNvGrpSpPr/>
            <p:nvPr/>
          </p:nvGrpSpPr>
          <p:grpSpPr>
            <a:xfrm>
              <a:off x="6700074" y="4601057"/>
              <a:ext cx="1297273" cy="1338262"/>
              <a:chOff x="6378575" y="4222751"/>
              <a:chExt cx="1858963" cy="1917699"/>
            </a:xfrm>
          </p:grpSpPr>
          <p:sp>
            <p:nvSpPr>
              <p:cNvPr id="85" name="Freeform 81"/>
              <p:cNvSpPr>
                <a:spLocks/>
              </p:cNvSpPr>
              <p:nvPr/>
            </p:nvSpPr>
            <p:spPr bwMode="auto">
              <a:xfrm>
                <a:off x="7670800" y="6054725"/>
                <a:ext cx="317500" cy="85725"/>
              </a:xfrm>
              <a:custGeom>
                <a:avLst/>
                <a:gdLst>
                  <a:gd name="T0" fmla="*/ 200 w 200"/>
                  <a:gd name="T1" fmla="*/ 54 h 54"/>
                  <a:gd name="T2" fmla="*/ 1 w 200"/>
                  <a:gd name="T3" fmla="*/ 54 h 54"/>
                  <a:gd name="T4" fmla="*/ 0 w 200"/>
                  <a:gd name="T5" fmla="*/ 0 h 54"/>
                  <a:gd name="T6" fmla="*/ 0 w 200"/>
                  <a:gd name="T7" fmla="*/ 0 h 54"/>
                  <a:gd name="T8" fmla="*/ 200 w 200"/>
                  <a:gd name="T9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54">
                    <a:moveTo>
                      <a:pt x="200" y="54"/>
                    </a:moveTo>
                    <a:lnTo>
                      <a:pt x="1" y="5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00" y="54"/>
                    </a:lnTo>
                    <a:close/>
                  </a:path>
                </a:pathLst>
              </a:custGeom>
              <a:solidFill>
                <a:srgbClr val="FFC5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11"/>
              <p:cNvSpPr>
                <a:spLocks/>
              </p:cNvSpPr>
              <p:nvPr/>
            </p:nvSpPr>
            <p:spPr bwMode="auto">
              <a:xfrm>
                <a:off x="6645275" y="5919788"/>
                <a:ext cx="523875" cy="104775"/>
              </a:xfrm>
              <a:custGeom>
                <a:avLst/>
                <a:gdLst>
                  <a:gd name="T0" fmla="*/ 179 w 206"/>
                  <a:gd name="T1" fmla="*/ 2 h 41"/>
                  <a:gd name="T2" fmla="*/ 189 w 206"/>
                  <a:gd name="T3" fmla="*/ 31 h 41"/>
                  <a:gd name="T4" fmla="*/ 2 w 206"/>
                  <a:gd name="T5" fmla="*/ 26 h 41"/>
                  <a:gd name="T6" fmla="*/ 129 w 206"/>
                  <a:gd name="T7" fmla="*/ 11 h 41"/>
                  <a:gd name="T8" fmla="*/ 173 w 206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41">
                    <a:moveTo>
                      <a:pt x="179" y="2"/>
                    </a:moveTo>
                    <a:cubicBezTo>
                      <a:pt x="185" y="3"/>
                      <a:pt x="206" y="20"/>
                      <a:pt x="189" y="31"/>
                    </a:cubicBezTo>
                    <a:cubicBezTo>
                      <a:pt x="173" y="41"/>
                      <a:pt x="3" y="35"/>
                      <a:pt x="2" y="26"/>
                    </a:cubicBezTo>
                    <a:cubicBezTo>
                      <a:pt x="0" y="17"/>
                      <a:pt x="16" y="2"/>
                      <a:pt x="129" y="11"/>
                    </a:cubicBezTo>
                    <a:cubicBezTo>
                      <a:pt x="173" y="0"/>
                      <a:pt x="173" y="0"/>
                      <a:pt x="173" y="0"/>
                    </a:cubicBezTo>
                  </a:path>
                </a:pathLst>
              </a:custGeom>
              <a:solidFill>
                <a:srgbClr val="FFC5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112"/>
              <p:cNvSpPr>
                <a:spLocks/>
              </p:cNvSpPr>
              <p:nvPr/>
            </p:nvSpPr>
            <p:spPr bwMode="auto">
              <a:xfrm>
                <a:off x="6378575" y="4962525"/>
                <a:ext cx="571500" cy="185737"/>
              </a:xfrm>
              <a:custGeom>
                <a:avLst/>
                <a:gdLst>
                  <a:gd name="T0" fmla="*/ 153 w 225"/>
                  <a:gd name="T1" fmla="*/ 73 h 73"/>
                  <a:gd name="T2" fmla="*/ 22 w 225"/>
                  <a:gd name="T3" fmla="*/ 46 h 73"/>
                  <a:gd name="T4" fmla="*/ 24 w 225"/>
                  <a:gd name="T5" fmla="*/ 43 h 73"/>
                  <a:gd name="T6" fmla="*/ 24 w 225"/>
                  <a:gd name="T7" fmla="*/ 37 h 73"/>
                  <a:gd name="T8" fmla="*/ 28 w 225"/>
                  <a:gd name="T9" fmla="*/ 31 h 73"/>
                  <a:gd name="T10" fmla="*/ 33 w 225"/>
                  <a:gd name="T11" fmla="*/ 27 h 73"/>
                  <a:gd name="T12" fmla="*/ 154 w 225"/>
                  <a:gd name="T13" fmla="*/ 6 h 73"/>
                  <a:gd name="T14" fmla="*/ 153 w 225"/>
                  <a:gd name="T15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5" h="73">
                    <a:moveTo>
                      <a:pt x="153" y="73"/>
                    </a:moveTo>
                    <a:cubicBezTo>
                      <a:pt x="153" y="73"/>
                      <a:pt x="52" y="70"/>
                      <a:pt x="22" y="46"/>
                    </a:cubicBezTo>
                    <a:cubicBezTo>
                      <a:pt x="22" y="46"/>
                      <a:pt x="3" y="36"/>
                      <a:pt x="24" y="43"/>
                    </a:cubicBezTo>
                    <a:cubicBezTo>
                      <a:pt x="24" y="43"/>
                      <a:pt x="3" y="33"/>
                      <a:pt x="24" y="37"/>
                    </a:cubicBezTo>
                    <a:cubicBezTo>
                      <a:pt x="24" y="37"/>
                      <a:pt x="0" y="26"/>
                      <a:pt x="28" y="31"/>
                    </a:cubicBezTo>
                    <a:cubicBezTo>
                      <a:pt x="28" y="31"/>
                      <a:pt x="3" y="16"/>
                      <a:pt x="33" y="27"/>
                    </a:cubicBezTo>
                    <a:cubicBezTo>
                      <a:pt x="62" y="38"/>
                      <a:pt x="137" y="12"/>
                      <a:pt x="154" y="6"/>
                    </a:cubicBezTo>
                    <a:cubicBezTo>
                      <a:pt x="170" y="0"/>
                      <a:pt x="225" y="46"/>
                      <a:pt x="153" y="73"/>
                    </a:cubicBezTo>
                    <a:close/>
                  </a:path>
                </a:pathLst>
              </a:custGeom>
              <a:solidFill>
                <a:srgbClr val="FFC5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113"/>
              <p:cNvSpPr>
                <a:spLocks/>
              </p:cNvSpPr>
              <p:nvPr/>
            </p:nvSpPr>
            <p:spPr bwMode="auto">
              <a:xfrm>
                <a:off x="6459538" y="5038725"/>
                <a:ext cx="557213" cy="266700"/>
              </a:xfrm>
              <a:custGeom>
                <a:avLst/>
                <a:gdLst>
                  <a:gd name="T0" fmla="*/ 161 w 219"/>
                  <a:gd name="T1" fmla="*/ 75 h 105"/>
                  <a:gd name="T2" fmla="*/ 27 w 219"/>
                  <a:gd name="T3" fmla="*/ 92 h 105"/>
                  <a:gd name="T4" fmla="*/ 29 w 219"/>
                  <a:gd name="T5" fmla="*/ 88 h 105"/>
                  <a:gd name="T6" fmla="*/ 26 w 219"/>
                  <a:gd name="T7" fmla="*/ 82 h 105"/>
                  <a:gd name="T8" fmla="*/ 28 w 219"/>
                  <a:gd name="T9" fmla="*/ 76 h 105"/>
                  <a:gd name="T10" fmla="*/ 32 w 219"/>
                  <a:gd name="T11" fmla="*/ 70 h 105"/>
                  <a:gd name="T12" fmla="*/ 139 w 219"/>
                  <a:gd name="T13" fmla="*/ 11 h 105"/>
                  <a:gd name="T14" fmla="*/ 161 w 219"/>
                  <a:gd name="T15" fmla="*/ 7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9" h="105">
                    <a:moveTo>
                      <a:pt x="161" y="75"/>
                    </a:moveTo>
                    <a:cubicBezTo>
                      <a:pt x="161" y="75"/>
                      <a:pt x="64" y="105"/>
                      <a:pt x="27" y="92"/>
                    </a:cubicBezTo>
                    <a:cubicBezTo>
                      <a:pt x="27" y="92"/>
                      <a:pt x="6" y="89"/>
                      <a:pt x="29" y="88"/>
                    </a:cubicBezTo>
                    <a:cubicBezTo>
                      <a:pt x="29" y="88"/>
                      <a:pt x="6" y="85"/>
                      <a:pt x="26" y="82"/>
                    </a:cubicBezTo>
                    <a:cubicBezTo>
                      <a:pt x="26" y="82"/>
                      <a:pt x="0" y="80"/>
                      <a:pt x="28" y="76"/>
                    </a:cubicBezTo>
                    <a:cubicBezTo>
                      <a:pt x="28" y="76"/>
                      <a:pt x="0" y="69"/>
                      <a:pt x="32" y="70"/>
                    </a:cubicBezTo>
                    <a:cubicBezTo>
                      <a:pt x="63" y="71"/>
                      <a:pt x="125" y="22"/>
                      <a:pt x="139" y="11"/>
                    </a:cubicBezTo>
                    <a:cubicBezTo>
                      <a:pt x="153" y="0"/>
                      <a:pt x="219" y="26"/>
                      <a:pt x="161" y="75"/>
                    </a:cubicBezTo>
                    <a:close/>
                  </a:path>
                </a:pathLst>
              </a:custGeom>
              <a:solidFill>
                <a:srgbClr val="FFC5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Oval 114"/>
              <p:cNvSpPr>
                <a:spLocks noChangeArrowheads="1"/>
              </p:cNvSpPr>
              <p:nvPr/>
            </p:nvSpPr>
            <p:spPr bwMode="auto">
              <a:xfrm>
                <a:off x="6411913" y="4564063"/>
                <a:ext cx="109538" cy="112712"/>
              </a:xfrm>
              <a:prstGeom prst="ellipse">
                <a:avLst/>
              </a:prstGeom>
              <a:solidFill>
                <a:srgbClr val="FFC5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115"/>
              <p:cNvSpPr>
                <a:spLocks/>
              </p:cNvSpPr>
              <p:nvPr/>
            </p:nvSpPr>
            <p:spPr bwMode="auto">
              <a:xfrm>
                <a:off x="6542088" y="4240213"/>
                <a:ext cx="242888" cy="382587"/>
              </a:xfrm>
              <a:custGeom>
                <a:avLst/>
                <a:gdLst>
                  <a:gd name="T0" fmla="*/ 86 w 96"/>
                  <a:gd name="T1" fmla="*/ 108 h 150"/>
                  <a:gd name="T2" fmla="*/ 57 w 96"/>
                  <a:gd name="T3" fmla="*/ 20 h 150"/>
                  <a:gd name="T4" fmla="*/ 0 w 96"/>
                  <a:gd name="T5" fmla="*/ 72 h 150"/>
                  <a:gd name="T6" fmla="*/ 85 w 96"/>
                  <a:gd name="T7" fmla="*/ 111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150">
                    <a:moveTo>
                      <a:pt x="86" y="108"/>
                    </a:moveTo>
                    <a:cubicBezTo>
                      <a:pt x="86" y="108"/>
                      <a:pt x="96" y="41"/>
                      <a:pt x="57" y="20"/>
                    </a:cubicBezTo>
                    <a:cubicBezTo>
                      <a:pt x="17" y="0"/>
                      <a:pt x="0" y="49"/>
                      <a:pt x="0" y="72"/>
                    </a:cubicBezTo>
                    <a:cubicBezTo>
                      <a:pt x="0" y="94"/>
                      <a:pt x="35" y="150"/>
                      <a:pt x="85" y="111"/>
                    </a:cubicBezTo>
                  </a:path>
                </a:pathLst>
              </a:custGeom>
              <a:solidFill>
                <a:srgbClr val="FFC5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116"/>
              <p:cNvSpPr>
                <a:spLocks/>
              </p:cNvSpPr>
              <p:nvPr/>
            </p:nvSpPr>
            <p:spPr bwMode="auto">
              <a:xfrm>
                <a:off x="6861175" y="4222751"/>
                <a:ext cx="295275" cy="454025"/>
              </a:xfrm>
              <a:custGeom>
                <a:avLst/>
                <a:gdLst>
                  <a:gd name="T0" fmla="*/ 0 w 116"/>
                  <a:gd name="T1" fmla="*/ 118 h 178"/>
                  <a:gd name="T2" fmla="*/ 53 w 116"/>
                  <a:gd name="T3" fmla="*/ 17 h 178"/>
                  <a:gd name="T4" fmla="*/ 111 w 116"/>
                  <a:gd name="T5" fmla="*/ 91 h 178"/>
                  <a:gd name="T6" fmla="*/ 0 w 116"/>
                  <a:gd name="T7" fmla="*/ 121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6" h="178">
                    <a:moveTo>
                      <a:pt x="0" y="118"/>
                    </a:moveTo>
                    <a:cubicBezTo>
                      <a:pt x="0" y="118"/>
                      <a:pt x="0" y="34"/>
                      <a:pt x="53" y="17"/>
                    </a:cubicBezTo>
                    <a:cubicBezTo>
                      <a:pt x="105" y="0"/>
                      <a:pt x="116" y="64"/>
                      <a:pt x="111" y="91"/>
                    </a:cubicBezTo>
                    <a:cubicBezTo>
                      <a:pt x="107" y="118"/>
                      <a:pt x="53" y="178"/>
                      <a:pt x="0" y="121"/>
                    </a:cubicBezTo>
                  </a:path>
                </a:pathLst>
              </a:custGeom>
              <a:solidFill>
                <a:srgbClr val="FFC5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117"/>
              <p:cNvSpPr>
                <a:spLocks/>
              </p:cNvSpPr>
              <p:nvPr/>
            </p:nvSpPr>
            <p:spPr bwMode="auto">
              <a:xfrm>
                <a:off x="6396038" y="4484688"/>
                <a:ext cx="1274763" cy="1641475"/>
              </a:xfrm>
              <a:custGeom>
                <a:avLst/>
                <a:gdLst>
                  <a:gd name="T0" fmla="*/ 477 w 501"/>
                  <a:gd name="T1" fmla="*/ 405 h 644"/>
                  <a:gd name="T2" fmla="*/ 185 w 501"/>
                  <a:gd name="T3" fmla="*/ 9 h 644"/>
                  <a:gd name="T4" fmla="*/ 29 w 501"/>
                  <a:gd name="T5" fmla="*/ 67 h 644"/>
                  <a:gd name="T6" fmla="*/ 77 w 501"/>
                  <a:gd name="T7" fmla="*/ 149 h 644"/>
                  <a:gd name="T8" fmla="*/ 127 w 501"/>
                  <a:gd name="T9" fmla="*/ 235 h 644"/>
                  <a:gd name="T10" fmla="*/ 130 w 501"/>
                  <a:gd name="T11" fmla="*/ 526 h 644"/>
                  <a:gd name="T12" fmla="*/ 283 w 501"/>
                  <a:gd name="T13" fmla="*/ 589 h 644"/>
                  <a:gd name="T14" fmla="*/ 160 w 501"/>
                  <a:gd name="T15" fmla="*/ 616 h 644"/>
                  <a:gd name="T16" fmla="*/ 353 w 501"/>
                  <a:gd name="T17" fmla="*/ 579 h 644"/>
                  <a:gd name="T18" fmla="*/ 477 w 501"/>
                  <a:gd name="T19" fmla="*/ 405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1" h="644">
                    <a:moveTo>
                      <a:pt x="477" y="405"/>
                    </a:moveTo>
                    <a:cubicBezTo>
                      <a:pt x="448" y="236"/>
                      <a:pt x="312" y="18"/>
                      <a:pt x="185" y="9"/>
                    </a:cubicBezTo>
                    <a:cubicBezTo>
                      <a:pt x="76" y="0"/>
                      <a:pt x="29" y="67"/>
                      <a:pt x="29" y="67"/>
                    </a:cubicBezTo>
                    <a:cubicBezTo>
                      <a:pt x="29" y="67"/>
                      <a:pt x="0" y="101"/>
                      <a:pt x="77" y="149"/>
                    </a:cubicBezTo>
                    <a:cubicBezTo>
                      <a:pt x="122" y="177"/>
                      <a:pt x="124" y="193"/>
                      <a:pt x="127" y="235"/>
                    </a:cubicBezTo>
                    <a:cubicBezTo>
                      <a:pt x="131" y="277"/>
                      <a:pt x="63" y="460"/>
                      <a:pt x="130" y="526"/>
                    </a:cubicBezTo>
                    <a:cubicBezTo>
                      <a:pt x="194" y="590"/>
                      <a:pt x="278" y="589"/>
                      <a:pt x="283" y="589"/>
                    </a:cubicBezTo>
                    <a:cubicBezTo>
                      <a:pt x="277" y="589"/>
                      <a:pt x="160" y="588"/>
                      <a:pt x="160" y="616"/>
                    </a:cubicBezTo>
                    <a:cubicBezTo>
                      <a:pt x="160" y="644"/>
                      <a:pt x="473" y="609"/>
                      <a:pt x="353" y="579"/>
                    </a:cubicBezTo>
                    <a:cubicBezTo>
                      <a:pt x="353" y="579"/>
                      <a:pt x="501" y="551"/>
                      <a:pt x="477" y="405"/>
                    </a:cubicBezTo>
                    <a:close/>
                  </a:path>
                </a:pathLst>
              </a:custGeom>
              <a:solidFill>
                <a:srgbClr val="FFC5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18"/>
              <p:cNvSpPr>
                <a:spLocks/>
              </p:cNvSpPr>
              <p:nvPr/>
            </p:nvSpPr>
            <p:spPr bwMode="auto">
              <a:xfrm>
                <a:off x="7300913" y="4373563"/>
                <a:ext cx="936625" cy="1528762"/>
              </a:xfrm>
              <a:custGeom>
                <a:avLst/>
                <a:gdLst>
                  <a:gd name="T0" fmla="*/ 67 w 368"/>
                  <a:gd name="T1" fmla="*/ 554 h 600"/>
                  <a:gd name="T2" fmla="*/ 220 w 368"/>
                  <a:gd name="T3" fmla="*/ 566 h 600"/>
                  <a:gd name="T4" fmla="*/ 238 w 368"/>
                  <a:gd name="T5" fmla="*/ 560 h 600"/>
                  <a:gd name="T6" fmla="*/ 258 w 368"/>
                  <a:gd name="T7" fmla="*/ 552 h 600"/>
                  <a:gd name="T8" fmla="*/ 259 w 368"/>
                  <a:gd name="T9" fmla="*/ 551 h 600"/>
                  <a:gd name="T10" fmla="*/ 273 w 368"/>
                  <a:gd name="T11" fmla="*/ 542 h 600"/>
                  <a:gd name="T12" fmla="*/ 310 w 368"/>
                  <a:gd name="T13" fmla="*/ 506 h 600"/>
                  <a:gd name="T14" fmla="*/ 319 w 368"/>
                  <a:gd name="T15" fmla="*/ 493 h 600"/>
                  <a:gd name="T16" fmla="*/ 327 w 368"/>
                  <a:gd name="T17" fmla="*/ 478 h 600"/>
                  <a:gd name="T18" fmla="*/ 343 w 368"/>
                  <a:gd name="T19" fmla="*/ 412 h 600"/>
                  <a:gd name="T20" fmla="*/ 334 w 368"/>
                  <a:gd name="T21" fmla="*/ 348 h 600"/>
                  <a:gd name="T22" fmla="*/ 334 w 368"/>
                  <a:gd name="T23" fmla="*/ 347 h 600"/>
                  <a:gd name="T24" fmla="*/ 330 w 368"/>
                  <a:gd name="T25" fmla="*/ 338 h 600"/>
                  <a:gd name="T26" fmla="*/ 324 w 368"/>
                  <a:gd name="T27" fmla="*/ 329 h 600"/>
                  <a:gd name="T28" fmla="*/ 247 w 368"/>
                  <a:gd name="T29" fmla="*/ 264 h 600"/>
                  <a:gd name="T30" fmla="*/ 89 w 368"/>
                  <a:gd name="T31" fmla="*/ 160 h 600"/>
                  <a:gd name="T32" fmla="*/ 57 w 368"/>
                  <a:gd name="T33" fmla="*/ 103 h 600"/>
                  <a:gd name="T34" fmla="*/ 55 w 368"/>
                  <a:gd name="T35" fmla="*/ 88 h 600"/>
                  <a:gd name="T36" fmla="*/ 56 w 368"/>
                  <a:gd name="T37" fmla="*/ 73 h 600"/>
                  <a:gd name="T38" fmla="*/ 61 w 368"/>
                  <a:gd name="T39" fmla="*/ 49 h 600"/>
                  <a:gd name="T40" fmla="*/ 61 w 368"/>
                  <a:gd name="T41" fmla="*/ 47 h 600"/>
                  <a:gd name="T42" fmla="*/ 110 w 368"/>
                  <a:gd name="T43" fmla="*/ 1 h 600"/>
                  <a:gd name="T44" fmla="*/ 150 w 368"/>
                  <a:gd name="T45" fmla="*/ 46 h 600"/>
                  <a:gd name="T46" fmla="*/ 143 w 368"/>
                  <a:gd name="T47" fmla="*/ 64 h 600"/>
                  <a:gd name="T48" fmla="*/ 138 w 368"/>
                  <a:gd name="T49" fmla="*/ 54 h 600"/>
                  <a:gd name="T50" fmla="*/ 128 w 368"/>
                  <a:gd name="T51" fmla="*/ 20 h 600"/>
                  <a:gd name="T52" fmla="*/ 75 w 368"/>
                  <a:gd name="T53" fmla="*/ 49 h 600"/>
                  <a:gd name="T54" fmla="*/ 74 w 368"/>
                  <a:gd name="T55" fmla="*/ 53 h 600"/>
                  <a:gd name="T56" fmla="*/ 73 w 368"/>
                  <a:gd name="T57" fmla="*/ 57 h 600"/>
                  <a:gd name="T58" fmla="*/ 69 w 368"/>
                  <a:gd name="T59" fmla="*/ 78 h 600"/>
                  <a:gd name="T60" fmla="*/ 70 w 368"/>
                  <a:gd name="T61" fmla="*/ 89 h 600"/>
                  <a:gd name="T62" fmla="*/ 74 w 368"/>
                  <a:gd name="T63" fmla="*/ 109 h 600"/>
                  <a:gd name="T64" fmla="*/ 134 w 368"/>
                  <a:gd name="T65" fmla="*/ 176 h 600"/>
                  <a:gd name="T66" fmla="*/ 300 w 368"/>
                  <a:gd name="T67" fmla="*/ 274 h 600"/>
                  <a:gd name="T68" fmla="*/ 347 w 368"/>
                  <a:gd name="T69" fmla="*/ 322 h 600"/>
                  <a:gd name="T70" fmla="*/ 353 w 368"/>
                  <a:gd name="T71" fmla="*/ 334 h 600"/>
                  <a:gd name="T72" fmla="*/ 355 w 368"/>
                  <a:gd name="T73" fmla="*/ 339 h 600"/>
                  <a:gd name="T74" fmla="*/ 358 w 368"/>
                  <a:gd name="T75" fmla="*/ 347 h 600"/>
                  <a:gd name="T76" fmla="*/ 365 w 368"/>
                  <a:gd name="T77" fmla="*/ 439 h 600"/>
                  <a:gd name="T78" fmla="*/ 345 w 368"/>
                  <a:gd name="T79" fmla="*/ 500 h 600"/>
                  <a:gd name="T80" fmla="*/ 338 w 368"/>
                  <a:gd name="T81" fmla="*/ 511 h 600"/>
                  <a:gd name="T82" fmla="*/ 324 w 368"/>
                  <a:gd name="T83" fmla="*/ 532 h 600"/>
                  <a:gd name="T84" fmla="*/ 279 w 368"/>
                  <a:gd name="T85" fmla="*/ 572 h 600"/>
                  <a:gd name="T86" fmla="*/ 273 w 368"/>
                  <a:gd name="T87" fmla="*/ 575 h 600"/>
                  <a:gd name="T88" fmla="*/ 269 w 368"/>
                  <a:gd name="T89" fmla="*/ 578 h 600"/>
                  <a:gd name="T90" fmla="*/ 242 w 368"/>
                  <a:gd name="T91" fmla="*/ 589 h 600"/>
                  <a:gd name="T92" fmla="*/ 184 w 368"/>
                  <a:gd name="T93" fmla="*/ 599 h 600"/>
                  <a:gd name="T94" fmla="*/ 27 w 368"/>
                  <a:gd name="T95" fmla="*/ 579 h 600"/>
                  <a:gd name="T96" fmla="*/ 2 w 368"/>
                  <a:gd name="T97" fmla="*/ 558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8" h="600">
                    <a:moveTo>
                      <a:pt x="22" y="545"/>
                    </a:moveTo>
                    <a:cubicBezTo>
                      <a:pt x="22" y="545"/>
                      <a:pt x="26" y="545"/>
                      <a:pt x="33" y="547"/>
                    </a:cubicBezTo>
                    <a:cubicBezTo>
                      <a:pt x="41" y="549"/>
                      <a:pt x="52" y="551"/>
                      <a:pt x="67" y="554"/>
                    </a:cubicBezTo>
                    <a:cubicBezTo>
                      <a:pt x="81" y="557"/>
                      <a:pt x="98" y="561"/>
                      <a:pt x="118" y="564"/>
                    </a:cubicBezTo>
                    <a:cubicBezTo>
                      <a:pt x="138" y="567"/>
                      <a:pt x="160" y="570"/>
                      <a:pt x="183" y="570"/>
                    </a:cubicBezTo>
                    <a:cubicBezTo>
                      <a:pt x="195" y="570"/>
                      <a:pt x="207" y="568"/>
                      <a:pt x="220" y="566"/>
                    </a:cubicBezTo>
                    <a:cubicBezTo>
                      <a:pt x="223" y="565"/>
                      <a:pt x="226" y="564"/>
                      <a:pt x="229" y="563"/>
                    </a:cubicBezTo>
                    <a:cubicBezTo>
                      <a:pt x="233" y="562"/>
                      <a:pt x="233" y="562"/>
                      <a:pt x="233" y="562"/>
                    </a:cubicBezTo>
                    <a:cubicBezTo>
                      <a:pt x="238" y="560"/>
                      <a:pt x="238" y="560"/>
                      <a:pt x="238" y="560"/>
                    </a:cubicBezTo>
                    <a:cubicBezTo>
                      <a:pt x="241" y="559"/>
                      <a:pt x="244" y="558"/>
                      <a:pt x="247" y="557"/>
                    </a:cubicBezTo>
                    <a:cubicBezTo>
                      <a:pt x="250" y="556"/>
                      <a:pt x="253" y="554"/>
                      <a:pt x="256" y="553"/>
                    </a:cubicBezTo>
                    <a:cubicBezTo>
                      <a:pt x="258" y="552"/>
                      <a:pt x="258" y="552"/>
                      <a:pt x="258" y="552"/>
                    </a:cubicBezTo>
                    <a:cubicBezTo>
                      <a:pt x="259" y="551"/>
                      <a:pt x="259" y="551"/>
                      <a:pt x="259" y="551"/>
                    </a:cubicBezTo>
                    <a:cubicBezTo>
                      <a:pt x="259" y="551"/>
                      <a:pt x="260" y="551"/>
                      <a:pt x="259" y="551"/>
                    </a:cubicBezTo>
                    <a:cubicBezTo>
                      <a:pt x="259" y="551"/>
                      <a:pt x="259" y="551"/>
                      <a:pt x="259" y="551"/>
                    </a:cubicBezTo>
                    <a:cubicBezTo>
                      <a:pt x="260" y="551"/>
                      <a:pt x="260" y="551"/>
                      <a:pt x="260" y="551"/>
                    </a:cubicBezTo>
                    <a:cubicBezTo>
                      <a:pt x="264" y="548"/>
                      <a:pt x="264" y="548"/>
                      <a:pt x="264" y="548"/>
                    </a:cubicBezTo>
                    <a:cubicBezTo>
                      <a:pt x="267" y="546"/>
                      <a:pt x="271" y="544"/>
                      <a:pt x="273" y="542"/>
                    </a:cubicBezTo>
                    <a:cubicBezTo>
                      <a:pt x="279" y="538"/>
                      <a:pt x="284" y="535"/>
                      <a:pt x="289" y="530"/>
                    </a:cubicBezTo>
                    <a:cubicBezTo>
                      <a:pt x="294" y="525"/>
                      <a:pt x="299" y="520"/>
                      <a:pt x="304" y="515"/>
                    </a:cubicBezTo>
                    <a:cubicBezTo>
                      <a:pt x="306" y="512"/>
                      <a:pt x="308" y="509"/>
                      <a:pt x="310" y="506"/>
                    </a:cubicBezTo>
                    <a:cubicBezTo>
                      <a:pt x="311" y="505"/>
                      <a:pt x="312" y="503"/>
                      <a:pt x="313" y="502"/>
                    </a:cubicBezTo>
                    <a:cubicBezTo>
                      <a:pt x="316" y="497"/>
                      <a:pt x="316" y="497"/>
                      <a:pt x="316" y="497"/>
                    </a:cubicBezTo>
                    <a:cubicBezTo>
                      <a:pt x="319" y="493"/>
                      <a:pt x="319" y="493"/>
                      <a:pt x="319" y="493"/>
                    </a:cubicBezTo>
                    <a:cubicBezTo>
                      <a:pt x="321" y="490"/>
                      <a:pt x="321" y="490"/>
                      <a:pt x="321" y="490"/>
                    </a:cubicBezTo>
                    <a:cubicBezTo>
                      <a:pt x="322" y="488"/>
                      <a:pt x="322" y="488"/>
                      <a:pt x="322" y="488"/>
                    </a:cubicBezTo>
                    <a:cubicBezTo>
                      <a:pt x="324" y="484"/>
                      <a:pt x="325" y="481"/>
                      <a:pt x="327" y="478"/>
                    </a:cubicBezTo>
                    <a:cubicBezTo>
                      <a:pt x="330" y="471"/>
                      <a:pt x="333" y="464"/>
                      <a:pt x="335" y="457"/>
                    </a:cubicBezTo>
                    <a:cubicBezTo>
                      <a:pt x="337" y="450"/>
                      <a:pt x="339" y="442"/>
                      <a:pt x="341" y="435"/>
                    </a:cubicBezTo>
                    <a:cubicBezTo>
                      <a:pt x="342" y="427"/>
                      <a:pt x="343" y="420"/>
                      <a:pt x="343" y="412"/>
                    </a:cubicBezTo>
                    <a:cubicBezTo>
                      <a:pt x="344" y="396"/>
                      <a:pt x="343" y="381"/>
                      <a:pt x="339" y="365"/>
                    </a:cubicBezTo>
                    <a:cubicBezTo>
                      <a:pt x="339" y="362"/>
                      <a:pt x="337" y="358"/>
                      <a:pt x="336" y="354"/>
                    </a:cubicBezTo>
                    <a:cubicBezTo>
                      <a:pt x="334" y="348"/>
                      <a:pt x="334" y="348"/>
                      <a:pt x="334" y="348"/>
                    </a:cubicBezTo>
                    <a:cubicBezTo>
                      <a:pt x="334" y="347"/>
                      <a:pt x="334" y="347"/>
                      <a:pt x="334" y="347"/>
                    </a:cubicBezTo>
                    <a:cubicBezTo>
                      <a:pt x="334" y="347"/>
                      <a:pt x="334" y="347"/>
                      <a:pt x="334" y="347"/>
                    </a:cubicBezTo>
                    <a:cubicBezTo>
                      <a:pt x="334" y="347"/>
                      <a:pt x="333" y="346"/>
                      <a:pt x="334" y="347"/>
                    </a:cubicBezTo>
                    <a:cubicBezTo>
                      <a:pt x="334" y="347"/>
                      <a:pt x="334" y="347"/>
                      <a:pt x="334" y="347"/>
                    </a:cubicBezTo>
                    <a:cubicBezTo>
                      <a:pt x="333" y="344"/>
                      <a:pt x="333" y="344"/>
                      <a:pt x="333" y="344"/>
                    </a:cubicBezTo>
                    <a:cubicBezTo>
                      <a:pt x="330" y="338"/>
                      <a:pt x="330" y="338"/>
                      <a:pt x="330" y="338"/>
                    </a:cubicBezTo>
                    <a:cubicBezTo>
                      <a:pt x="330" y="337"/>
                      <a:pt x="329" y="336"/>
                      <a:pt x="329" y="336"/>
                    </a:cubicBezTo>
                    <a:cubicBezTo>
                      <a:pt x="327" y="333"/>
                      <a:pt x="327" y="333"/>
                      <a:pt x="327" y="333"/>
                    </a:cubicBezTo>
                    <a:cubicBezTo>
                      <a:pt x="324" y="329"/>
                      <a:pt x="324" y="329"/>
                      <a:pt x="324" y="329"/>
                    </a:cubicBezTo>
                    <a:cubicBezTo>
                      <a:pt x="323" y="327"/>
                      <a:pt x="322" y="326"/>
                      <a:pt x="321" y="324"/>
                    </a:cubicBezTo>
                    <a:cubicBezTo>
                      <a:pt x="312" y="312"/>
                      <a:pt x="300" y="301"/>
                      <a:pt x="287" y="291"/>
                    </a:cubicBezTo>
                    <a:cubicBezTo>
                      <a:pt x="275" y="281"/>
                      <a:pt x="261" y="272"/>
                      <a:pt x="247" y="264"/>
                    </a:cubicBezTo>
                    <a:cubicBezTo>
                      <a:pt x="219" y="247"/>
                      <a:pt x="191" y="232"/>
                      <a:pt x="163" y="215"/>
                    </a:cubicBezTo>
                    <a:cubicBezTo>
                      <a:pt x="150" y="207"/>
                      <a:pt x="136" y="199"/>
                      <a:pt x="124" y="190"/>
                    </a:cubicBezTo>
                    <a:cubicBezTo>
                      <a:pt x="111" y="181"/>
                      <a:pt x="99" y="171"/>
                      <a:pt x="89" y="160"/>
                    </a:cubicBezTo>
                    <a:cubicBezTo>
                      <a:pt x="79" y="149"/>
                      <a:pt x="70" y="137"/>
                      <a:pt x="64" y="124"/>
                    </a:cubicBezTo>
                    <a:cubicBezTo>
                      <a:pt x="62" y="120"/>
                      <a:pt x="61" y="117"/>
                      <a:pt x="60" y="114"/>
                    </a:cubicBezTo>
                    <a:cubicBezTo>
                      <a:pt x="59" y="110"/>
                      <a:pt x="58" y="107"/>
                      <a:pt x="57" y="103"/>
                    </a:cubicBezTo>
                    <a:cubicBezTo>
                      <a:pt x="56" y="100"/>
                      <a:pt x="56" y="96"/>
                      <a:pt x="55" y="93"/>
                    </a:cubicBezTo>
                    <a:cubicBezTo>
                      <a:pt x="55" y="90"/>
                      <a:pt x="55" y="90"/>
                      <a:pt x="55" y="90"/>
                    </a:cubicBezTo>
                    <a:cubicBezTo>
                      <a:pt x="55" y="88"/>
                      <a:pt x="55" y="88"/>
                      <a:pt x="55" y="88"/>
                    </a:cubicBezTo>
                    <a:cubicBezTo>
                      <a:pt x="55" y="86"/>
                      <a:pt x="55" y="84"/>
                      <a:pt x="55" y="83"/>
                    </a:cubicBezTo>
                    <a:cubicBezTo>
                      <a:pt x="55" y="81"/>
                      <a:pt x="55" y="79"/>
                      <a:pt x="55" y="77"/>
                    </a:cubicBezTo>
                    <a:cubicBezTo>
                      <a:pt x="55" y="76"/>
                      <a:pt x="56" y="74"/>
                      <a:pt x="56" y="73"/>
                    </a:cubicBezTo>
                    <a:cubicBezTo>
                      <a:pt x="56" y="69"/>
                      <a:pt x="57" y="66"/>
                      <a:pt x="57" y="63"/>
                    </a:cubicBezTo>
                    <a:cubicBezTo>
                      <a:pt x="58" y="60"/>
                      <a:pt x="59" y="57"/>
                      <a:pt x="60" y="54"/>
                    </a:cubicBezTo>
                    <a:cubicBezTo>
                      <a:pt x="60" y="52"/>
                      <a:pt x="60" y="51"/>
                      <a:pt x="61" y="49"/>
                    </a:cubicBezTo>
                    <a:cubicBezTo>
                      <a:pt x="61" y="49"/>
                      <a:pt x="61" y="49"/>
                      <a:pt x="61" y="49"/>
                    </a:cubicBezTo>
                    <a:cubicBezTo>
                      <a:pt x="61" y="48"/>
                      <a:pt x="61" y="48"/>
                      <a:pt x="61" y="48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2" y="45"/>
                      <a:pt x="62" y="45"/>
                      <a:pt x="62" y="45"/>
                    </a:cubicBezTo>
                    <a:cubicBezTo>
                      <a:pt x="66" y="34"/>
                      <a:pt x="72" y="23"/>
                      <a:pt x="80" y="15"/>
                    </a:cubicBezTo>
                    <a:cubicBezTo>
                      <a:pt x="88" y="7"/>
                      <a:pt x="99" y="1"/>
                      <a:pt x="110" y="1"/>
                    </a:cubicBezTo>
                    <a:cubicBezTo>
                      <a:pt x="121" y="0"/>
                      <a:pt x="130" y="5"/>
                      <a:pt x="136" y="11"/>
                    </a:cubicBezTo>
                    <a:cubicBezTo>
                      <a:pt x="143" y="17"/>
                      <a:pt x="146" y="24"/>
                      <a:pt x="148" y="30"/>
                    </a:cubicBezTo>
                    <a:cubicBezTo>
                      <a:pt x="150" y="36"/>
                      <a:pt x="150" y="42"/>
                      <a:pt x="150" y="46"/>
                    </a:cubicBezTo>
                    <a:cubicBezTo>
                      <a:pt x="150" y="50"/>
                      <a:pt x="150" y="54"/>
                      <a:pt x="149" y="56"/>
                    </a:cubicBezTo>
                    <a:cubicBezTo>
                      <a:pt x="149" y="58"/>
                      <a:pt x="149" y="59"/>
                      <a:pt x="149" y="59"/>
                    </a:cubicBezTo>
                    <a:cubicBezTo>
                      <a:pt x="148" y="62"/>
                      <a:pt x="146" y="64"/>
                      <a:pt x="143" y="64"/>
                    </a:cubicBezTo>
                    <a:cubicBezTo>
                      <a:pt x="140" y="63"/>
                      <a:pt x="138" y="60"/>
                      <a:pt x="138" y="58"/>
                    </a:cubicBezTo>
                    <a:cubicBezTo>
                      <a:pt x="138" y="57"/>
                      <a:pt x="138" y="57"/>
                      <a:pt x="138" y="57"/>
                    </a:cubicBezTo>
                    <a:cubicBezTo>
                      <a:pt x="138" y="57"/>
                      <a:pt x="138" y="56"/>
                      <a:pt x="138" y="54"/>
                    </a:cubicBezTo>
                    <a:cubicBezTo>
                      <a:pt x="139" y="52"/>
                      <a:pt x="139" y="50"/>
                      <a:pt x="139" y="46"/>
                    </a:cubicBezTo>
                    <a:cubicBezTo>
                      <a:pt x="139" y="43"/>
                      <a:pt x="138" y="38"/>
                      <a:pt x="137" y="33"/>
                    </a:cubicBezTo>
                    <a:cubicBezTo>
                      <a:pt x="135" y="29"/>
                      <a:pt x="133" y="24"/>
                      <a:pt x="128" y="20"/>
                    </a:cubicBezTo>
                    <a:cubicBezTo>
                      <a:pt x="124" y="16"/>
                      <a:pt x="118" y="13"/>
                      <a:pt x="110" y="13"/>
                    </a:cubicBezTo>
                    <a:cubicBezTo>
                      <a:pt x="103" y="14"/>
                      <a:pt x="96" y="17"/>
                      <a:pt x="90" y="24"/>
                    </a:cubicBezTo>
                    <a:cubicBezTo>
                      <a:pt x="83" y="30"/>
                      <a:pt x="78" y="39"/>
                      <a:pt x="75" y="49"/>
                    </a:cubicBezTo>
                    <a:cubicBezTo>
                      <a:pt x="74" y="52"/>
                      <a:pt x="74" y="52"/>
                      <a:pt x="74" y="52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3" y="55"/>
                      <a:pt x="73" y="56"/>
                      <a:pt x="73" y="57"/>
                    </a:cubicBezTo>
                    <a:cubicBezTo>
                      <a:pt x="72" y="60"/>
                      <a:pt x="72" y="63"/>
                      <a:pt x="71" y="66"/>
                    </a:cubicBezTo>
                    <a:cubicBezTo>
                      <a:pt x="71" y="68"/>
                      <a:pt x="70" y="71"/>
                      <a:pt x="70" y="74"/>
                    </a:cubicBezTo>
                    <a:cubicBezTo>
                      <a:pt x="70" y="75"/>
                      <a:pt x="69" y="77"/>
                      <a:pt x="69" y="78"/>
                    </a:cubicBezTo>
                    <a:cubicBezTo>
                      <a:pt x="69" y="80"/>
                      <a:pt x="69" y="81"/>
                      <a:pt x="69" y="83"/>
                    </a:cubicBezTo>
                    <a:cubicBezTo>
                      <a:pt x="70" y="84"/>
                      <a:pt x="70" y="86"/>
                      <a:pt x="70" y="87"/>
                    </a:cubicBezTo>
                    <a:cubicBezTo>
                      <a:pt x="70" y="89"/>
                      <a:pt x="70" y="89"/>
                      <a:pt x="70" y="89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0" y="94"/>
                      <a:pt x="71" y="97"/>
                      <a:pt x="71" y="100"/>
                    </a:cubicBezTo>
                    <a:cubicBezTo>
                      <a:pt x="72" y="103"/>
                      <a:pt x="73" y="106"/>
                      <a:pt x="74" y="109"/>
                    </a:cubicBezTo>
                    <a:cubicBezTo>
                      <a:pt x="75" y="112"/>
                      <a:pt x="76" y="115"/>
                      <a:pt x="77" y="117"/>
                    </a:cubicBezTo>
                    <a:cubicBezTo>
                      <a:pt x="83" y="129"/>
                      <a:pt x="91" y="139"/>
                      <a:pt x="100" y="149"/>
                    </a:cubicBezTo>
                    <a:cubicBezTo>
                      <a:pt x="110" y="159"/>
                      <a:pt x="121" y="168"/>
                      <a:pt x="134" y="176"/>
                    </a:cubicBezTo>
                    <a:cubicBezTo>
                      <a:pt x="146" y="184"/>
                      <a:pt x="159" y="192"/>
                      <a:pt x="172" y="200"/>
                    </a:cubicBezTo>
                    <a:cubicBezTo>
                      <a:pt x="199" y="215"/>
                      <a:pt x="228" y="230"/>
                      <a:pt x="257" y="247"/>
                    </a:cubicBezTo>
                    <a:cubicBezTo>
                      <a:pt x="272" y="255"/>
                      <a:pt x="286" y="264"/>
                      <a:pt x="300" y="274"/>
                    </a:cubicBezTo>
                    <a:cubicBezTo>
                      <a:pt x="314" y="285"/>
                      <a:pt x="327" y="297"/>
                      <a:pt x="339" y="311"/>
                    </a:cubicBezTo>
                    <a:cubicBezTo>
                      <a:pt x="340" y="313"/>
                      <a:pt x="341" y="314"/>
                      <a:pt x="343" y="316"/>
                    </a:cubicBezTo>
                    <a:cubicBezTo>
                      <a:pt x="347" y="322"/>
                      <a:pt x="347" y="322"/>
                      <a:pt x="347" y="322"/>
                    </a:cubicBezTo>
                    <a:cubicBezTo>
                      <a:pt x="349" y="326"/>
                      <a:pt x="349" y="326"/>
                      <a:pt x="349" y="326"/>
                    </a:cubicBezTo>
                    <a:cubicBezTo>
                      <a:pt x="349" y="327"/>
                      <a:pt x="350" y="328"/>
                      <a:pt x="350" y="329"/>
                    </a:cubicBezTo>
                    <a:cubicBezTo>
                      <a:pt x="353" y="334"/>
                      <a:pt x="353" y="334"/>
                      <a:pt x="353" y="334"/>
                    </a:cubicBezTo>
                    <a:cubicBezTo>
                      <a:pt x="354" y="337"/>
                      <a:pt x="354" y="337"/>
                      <a:pt x="354" y="337"/>
                    </a:cubicBezTo>
                    <a:cubicBezTo>
                      <a:pt x="355" y="338"/>
                      <a:pt x="355" y="338"/>
                      <a:pt x="355" y="338"/>
                    </a:cubicBezTo>
                    <a:cubicBezTo>
                      <a:pt x="356" y="340"/>
                      <a:pt x="355" y="338"/>
                      <a:pt x="355" y="339"/>
                    </a:cubicBezTo>
                    <a:cubicBezTo>
                      <a:pt x="355" y="339"/>
                      <a:pt x="355" y="339"/>
                      <a:pt x="355" y="339"/>
                    </a:cubicBezTo>
                    <a:cubicBezTo>
                      <a:pt x="356" y="341"/>
                      <a:pt x="356" y="341"/>
                      <a:pt x="356" y="341"/>
                    </a:cubicBezTo>
                    <a:cubicBezTo>
                      <a:pt x="358" y="347"/>
                      <a:pt x="358" y="347"/>
                      <a:pt x="358" y="347"/>
                    </a:cubicBezTo>
                    <a:cubicBezTo>
                      <a:pt x="359" y="352"/>
                      <a:pt x="361" y="356"/>
                      <a:pt x="362" y="360"/>
                    </a:cubicBezTo>
                    <a:cubicBezTo>
                      <a:pt x="366" y="377"/>
                      <a:pt x="368" y="395"/>
                      <a:pt x="367" y="413"/>
                    </a:cubicBezTo>
                    <a:cubicBezTo>
                      <a:pt x="367" y="422"/>
                      <a:pt x="366" y="430"/>
                      <a:pt x="365" y="439"/>
                    </a:cubicBezTo>
                    <a:cubicBezTo>
                      <a:pt x="363" y="447"/>
                      <a:pt x="362" y="456"/>
                      <a:pt x="359" y="464"/>
                    </a:cubicBezTo>
                    <a:cubicBezTo>
                      <a:pt x="357" y="473"/>
                      <a:pt x="353" y="480"/>
                      <a:pt x="350" y="488"/>
                    </a:cubicBezTo>
                    <a:cubicBezTo>
                      <a:pt x="348" y="492"/>
                      <a:pt x="347" y="496"/>
                      <a:pt x="345" y="500"/>
                    </a:cubicBezTo>
                    <a:cubicBezTo>
                      <a:pt x="343" y="503"/>
                      <a:pt x="343" y="503"/>
                      <a:pt x="343" y="503"/>
                    </a:cubicBezTo>
                    <a:cubicBezTo>
                      <a:pt x="342" y="505"/>
                      <a:pt x="342" y="505"/>
                      <a:pt x="342" y="505"/>
                    </a:cubicBezTo>
                    <a:cubicBezTo>
                      <a:pt x="338" y="511"/>
                      <a:pt x="338" y="511"/>
                      <a:pt x="338" y="511"/>
                    </a:cubicBezTo>
                    <a:cubicBezTo>
                      <a:pt x="335" y="516"/>
                      <a:pt x="335" y="516"/>
                      <a:pt x="335" y="516"/>
                    </a:cubicBezTo>
                    <a:cubicBezTo>
                      <a:pt x="334" y="518"/>
                      <a:pt x="333" y="520"/>
                      <a:pt x="332" y="521"/>
                    </a:cubicBezTo>
                    <a:cubicBezTo>
                      <a:pt x="329" y="525"/>
                      <a:pt x="327" y="528"/>
                      <a:pt x="324" y="532"/>
                    </a:cubicBezTo>
                    <a:cubicBezTo>
                      <a:pt x="319" y="538"/>
                      <a:pt x="314" y="544"/>
                      <a:pt x="307" y="550"/>
                    </a:cubicBezTo>
                    <a:cubicBezTo>
                      <a:pt x="302" y="555"/>
                      <a:pt x="295" y="560"/>
                      <a:pt x="288" y="566"/>
                    </a:cubicBezTo>
                    <a:cubicBezTo>
                      <a:pt x="285" y="568"/>
                      <a:pt x="282" y="570"/>
                      <a:pt x="279" y="572"/>
                    </a:cubicBezTo>
                    <a:cubicBezTo>
                      <a:pt x="274" y="575"/>
                      <a:pt x="274" y="575"/>
                      <a:pt x="274" y="575"/>
                    </a:cubicBezTo>
                    <a:cubicBezTo>
                      <a:pt x="274" y="575"/>
                      <a:pt x="274" y="575"/>
                      <a:pt x="274" y="575"/>
                    </a:cubicBezTo>
                    <a:cubicBezTo>
                      <a:pt x="273" y="575"/>
                      <a:pt x="273" y="575"/>
                      <a:pt x="273" y="575"/>
                    </a:cubicBezTo>
                    <a:cubicBezTo>
                      <a:pt x="272" y="576"/>
                      <a:pt x="273" y="575"/>
                      <a:pt x="273" y="576"/>
                    </a:cubicBezTo>
                    <a:cubicBezTo>
                      <a:pt x="271" y="576"/>
                      <a:pt x="271" y="576"/>
                      <a:pt x="271" y="576"/>
                    </a:cubicBezTo>
                    <a:cubicBezTo>
                      <a:pt x="269" y="578"/>
                      <a:pt x="269" y="578"/>
                      <a:pt x="269" y="578"/>
                    </a:cubicBezTo>
                    <a:cubicBezTo>
                      <a:pt x="265" y="579"/>
                      <a:pt x="262" y="581"/>
                      <a:pt x="258" y="583"/>
                    </a:cubicBezTo>
                    <a:cubicBezTo>
                      <a:pt x="255" y="584"/>
                      <a:pt x="251" y="586"/>
                      <a:pt x="247" y="587"/>
                    </a:cubicBezTo>
                    <a:cubicBezTo>
                      <a:pt x="246" y="588"/>
                      <a:pt x="244" y="589"/>
                      <a:pt x="242" y="589"/>
                    </a:cubicBezTo>
                    <a:cubicBezTo>
                      <a:pt x="240" y="590"/>
                      <a:pt x="238" y="590"/>
                      <a:pt x="237" y="591"/>
                    </a:cubicBezTo>
                    <a:cubicBezTo>
                      <a:pt x="233" y="592"/>
                      <a:pt x="230" y="593"/>
                      <a:pt x="226" y="594"/>
                    </a:cubicBezTo>
                    <a:cubicBezTo>
                      <a:pt x="212" y="597"/>
                      <a:pt x="198" y="599"/>
                      <a:pt x="184" y="599"/>
                    </a:cubicBezTo>
                    <a:cubicBezTo>
                      <a:pt x="158" y="600"/>
                      <a:pt x="134" y="598"/>
                      <a:pt x="113" y="595"/>
                    </a:cubicBezTo>
                    <a:cubicBezTo>
                      <a:pt x="92" y="592"/>
                      <a:pt x="75" y="588"/>
                      <a:pt x="60" y="586"/>
                    </a:cubicBezTo>
                    <a:cubicBezTo>
                      <a:pt x="46" y="583"/>
                      <a:pt x="35" y="581"/>
                      <a:pt x="27" y="579"/>
                    </a:cubicBezTo>
                    <a:cubicBezTo>
                      <a:pt x="19" y="578"/>
                      <a:pt x="15" y="577"/>
                      <a:pt x="15" y="577"/>
                    </a:cubicBezTo>
                    <a:cubicBezTo>
                      <a:pt x="15" y="577"/>
                      <a:pt x="15" y="577"/>
                      <a:pt x="15" y="577"/>
                    </a:cubicBezTo>
                    <a:cubicBezTo>
                      <a:pt x="6" y="575"/>
                      <a:pt x="0" y="567"/>
                      <a:pt x="2" y="558"/>
                    </a:cubicBezTo>
                    <a:cubicBezTo>
                      <a:pt x="4" y="549"/>
                      <a:pt x="12" y="543"/>
                      <a:pt x="21" y="544"/>
                    </a:cubicBezTo>
                    <a:cubicBezTo>
                      <a:pt x="21" y="545"/>
                      <a:pt x="21" y="545"/>
                      <a:pt x="22" y="545"/>
                    </a:cubicBezTo>
                    <a:close/>
                  </a:path>
                </a:pathLst>
              </a:custGeom>
              <a:solidFill>
                <a:srgbClr val="FFC5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19"/>
              <p:cNvSpPr>
                <a:spLocks/>
              </p:cNvSpPr>
              <p:nvPr/>
            </p:nvSpPr>
            <p:spPr bwMode="auto">
              <a:xfrm>
                <a:off x="6572250" y="4318000"/>
                <a:ext cx="177800" cy="195262"/>
              </a:xfrm>
              <a:custGeom>
                <a:avLst/>
                <a:gdLst>
                  <a:gd name="T0" fmla="*/ 1 w 70"/>
                  <a:gd name="T1" fmla="*/ 51 h 77"/>
                  <a:gd name="T2" fmla="*/ 0 w 70"/>
                  <a:gd name="T3" fmla="*/ 44 h 77"/>
                  <a:gd name="T4" fmla="*/ 1 w 70"/>
                  <a:gd name="T5" fmla="*/ 26 h 77"/>
                  <a:gd name="T6" fmla="*/ 5 w 70"/>
                  <a:gd name="T7" fmla="*/ 15 h 77"/>
                  <a:gd name="T8" fmla="*/ 12 w 70"/>
                  <a:gd name="T9" fmla="*/ 4 h 77"/>
                  <a:gd name="T10" fmla="*/ 27 w 70"/>
                  <a:gd name="T11" fmla="*/ 0 h 77"/>
                  <a:gd name="T12" fmla="*/ 34 w 70"/>
                  <a:gd name="T13" fmla="*/ 2 h 77"/>
                  <a:gd name="T14" fmla="*/ 41 w 70"/>
                  <a:gd name="T15" fmla="*/ 5 h 77"/>
                  <a:gd name="T16" fmla="*/ 61 w 70"/>
                  <a:gd name="T17" fmla="*/ 27 h 77"/>
                  <a:gd name="T18" fmla="*/ 68 w 70"/>
                  <a:gd name="T19" fmla="*/ 52 h 77"/>
                  <a:gd name="T20" fmla="*/ 70 w 70"/>
                  <a:gd name="T21" fmla="*/ 70 h 77"/>
                  <a:gd name="T22" fmla="*/ 70 w 70"/>
                  <a:gd name="T23" fmla="*/ 75 h 77"/>
                  <a:gd name="T24" fmla="*/ 70 w 70"/>
                  <a:gd name="T25" fmla="*/ 77 h 77"/>
                  <a:gd name="T26" fmla="*/ 64 w 70"/>
                  <a:gd name="T27" fmla="*/ 77 h 77"/>
                  <a:gd name="T28" fmla="*/ 64 w 70"/>
                  <a:gd name="T29" fmla="*/ 75 h 77"/>
                  <a:gd name="T30" fmla="*/ 64 w 70"/>
                  <a:gd name="T31" fmla="*/ 70 h 77"/>
                  <a:gd name="T32" fmla="*/ 63 w 70"/>
                  <a:gd name="T33" fmla="*/ 53 h 77"/>
                  <a:gd name="T34" fmla="*/ 57 w 70"/>
                  <a:gd name="T35" fmla="*/ 29 h 77"/>
                  <a:gd name="T36" fmla="*/ 40 w 70"/>
                  <a:gd name="T37" fmla="*/ 7 h 77"/>
                  <a:gd name="T38" fmla="*/ 33 w 70"/>
                  <a:gd name="T39" fmla="*/ 4 h 77"/>
                  <a:gd name="T40" fmla="*/ 26 w 70"/>
                  <a:gd name="T41" fmla="*/ 3 h 77"/>
                  <a:gd name="T42" fmla="*/ 14 w 70"/>
                  <a:gd name="T43" fmla="*/ 5 h 77"/>
                  <a:gd name="T44" fmla="*/ 6 w 70"/>
                  <a:gd name="T45" fmla="*/ 15 h 77"/>
                  <a:gd name="T46" fmla="*/ 2 w 70"/>
                  <a:gd name="T47" fmla="*/ 27 h 77"/>
                  <a:gd name="T48" fmla="*/ 1 w 70"/>
                  <a:gd name="T49" fmla="*/ 44 h 77"/>
                  <a:gd name="T50" fmla="*/ 1 w 70"/>
                  <a:gd name="T51" fmla="*/ 5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0" h="77">
                    <a:moveTo>
                      <a:pt x="1" y="51"/>
                    </a:moveTo>
                    <a:cubicBezTo>
                      <a:pt x="1" y="51"/>
                      <a:pt x="1" y="49"/>
                      <a:pt x="0" y="44"/>
                    </a:cubicBezTo>
                    <a:cubicBezTo>
                      <a:pt x="0" y="40"/>
                      <a:pt x="0" y="34"/>
                      <a:pt x="1" y="26"/>
                    </a:cubicBezTo>
                    <a:cubicBezTo>
                      <a:pt x="2" y="23"/>
                      <a:pt x="3" y="19"/>
                      <a:pt x="5" y="15"/>
                    </a:cubicBezTo>
                    <a:cubicBezTo>
                      <a:pt x="6" y="11"/>
                      <a:pt x="8" y="7"/>
                      <a:pt x="12" y="4"/>
                    </a:cubicBezTo>
                    <a:cubicBezTo>
                      <a:pt x="16" y="1"/>
                      <a:pt x="22" y="0"/>
                      <a:pt x="27" y="0"/>
                    </a:cubicBezTo>
                    <a:cubicBezTo>
                      <a:pt x="29" y="0"/>
                      <a:pt x="32" y="1"/>
                      <a:pt x="34" y="2"/>
                    </a:cubicBezTo>
                    <a:cubicBezTo>
                      <a:pt x="36" y="3"/>
                      <a:pt x="39" y="4"/>
                      <a:pt x="41" y="5"/>
                    </a:cubicBezTo>
                    <a:cubicBezTo>
                      <a:pt x="50" y="10"/>
                      <a:pt x="57" y="19"/>
                      <a:pt x="61" y="27"/>
                    </a:cubicBezTo>
                    <a:cubicBezTo>
                      <a:pt x="65" y="36"/>
                      <a:pt x="67" y="44"/>
                      <a:pt x="68" y="52"/>
                    </a:cubicBezTo>
                    <a:cubicBezTo>
                      <a:pt x="70" y="59"/>
                      <a:pt x="70" y="66"/>
                      <a:pt x="70" y="70"/>
                    </a:cubicBezTo>
                    <a:cubicBezTo>
                      <a:pt x="70" y="72"/>
                      <a:pt x="70" y="74"/>
                      <a:pt x="70" y="75"/>
                    </a:cubicBezTo>
                    <a:cubicBezTo>
                      <a:pt x="70" y="76"/>
                      <a:pt x="70" y="77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77"/>
                      <a:pt x="64" y="76"/>
                      <a:pt x="64" y="75"/>
                    </a:cubicBezTo>
                    <a:cubicBezTo>
                      <a:pt x="64" y="74"/>
                      <a:pt x="64" y="72"/>
                      <a:pt x="64" y="70"/>
                    </a:cubicBezTo>
                    <a:cubicBezTo>
                      <a:pt x="64" y="66"/>
                      <a:pt x="64" y="60"/>
                      <a:pt x="63" y="53"/>
                    </a:cubicBezTo>
                    <a:cubicBezTo>
                      <a:pt x="62" y="45"/>
                      <a:pt x="60" y="37"/>
                      <a:pt x="57" y="29"/>
                    </a:cubicBezTo>
                    <a:cubicBezTo>
                      <a:pt x="53" y="21"/>
                      <a:pt x="48" y="12"/>
                      <a:pt x="40" y="7"/>
                    </a:cubicBezTo>
                    <a:cubicBezTo>
                      <a:pt x="38" y="6"/>
                      <a:pt x="35" y="5"/>
                      <a:pt x="33" y="4"/>
                    </a:cubicBezTo>
                    <a:cubicBezTo>
                      <a:pt x="31" y="3"/>
                      <a:pt x="29" y="3"/>
                      <a:pt x="26" y="3"/>
                    </a:cubicBezTo>
                    <a:cubicBezTo>
                      <a:pt x="22" y="2"/>
                      <a:pt x="17" y="3"/>
                      <a:pt x="14" y="5"/>
                    </a:cubicBezTo>
                    <a:cubicBezTo>
                      <a:pt x="10" y="8"/>
                      <a:pt x="8" y="12"/>
                      <a:pt x="6" y="15"/>
                    </a:cubicBezTo>
                    <a:cubicBezTo>
                      <a:pt x="4" y="19"/>
                      <a:pt x="3" y="23"/>
                      <a:pt x="2" y="27"/>
                    </a:cubicBezTo>
                    <a:cubicBezTo>
                      <a:pt x="1" y="34"/>
                      <a:pt x="1" y="40"/>
                      <a:pt x="1" y="44"/>
                    </a:cubicBezTo>
                    <a:cubicBezTo>
                      <a:pt x="1" y="49"/>
                      <a:pt x="1" y="51"/>
                      <a:pt x="1" y="51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20"/>
              <p:cNvSpPr>
                <a:spLocks/>
              </p:cNvSpPr>
              <p:nvPr/>
            </p:nvSpPr>
            <p:spPr bwMode="auto">
              <a:xfrm>
                <a:off x="6877050" y="4289425"/>
                <a:ext cx="236538" cy="215900"/>
              </a:xfrm>
              <a:custGeom>
                <a:avLst/>
                <a:gdLst>
                  <a:gd name="T0" fmla="*/ 93 w 93"/>
                  <a:gd name="T1" fmla="*/ 38 h 85"/>
                  <a:gd name="T2" fmla="*/ 93 w 93"/>
                  <a:gd name="T3" fmla="*/ 37 h 85"/>
                  <a:gd name="T4" fmla="*/ 93 w 93"/>
                  <a:gd name="T5" fmla="*/ 31 h 85"/>
                  <a:gd name="T6" fmla="*/ 92 w 93"/>
                  <a:gd name="T7" fmla="*/ 28 h 85"/>
                  <a:gd name="T8" fmla="*/ 92 w 93"/>
                  <a:gd name="T9" fmla="*/ 23 h 85"/>
                  <a:gd name="T10" fmla="*/ 90 w 93"/>
                  <a:gd name="T11" fmla="*/ 19 h 85"/>
                  <a:gd name="T12" fmla="*/ 89 w 93"/>
                  <a:gd name="T13" fmla="*/ 16 h 85"/>
                  <a:gd name="T14" fmla="*/ 88 w 93"/>
                  <a:gd name="T15" fmla="*/ 14 h 85"/>
                  <a:gd name="T16" fmla="*/ 84 w 93"/>
                  <a:gd name="T17" fmla="*/ 9 h 85"/>
                  <a:gd name="T18" fmla="*/ 82 w 93"/>
                  <a:gd name="T19" fmla="*/ 7 h 85"/>
                  <a:gd name="T20" fmla="*/ 79 w 93"/>
                  <a:gd name="T21" fmla="*/ 5 h 85"/>
                  <a:gd name="T22" fmla="*/ 66 w 93"/>
                  <a:gd name="T23" fmla="*/ 2 h 85"/>
                  <a:gd name="T24" fmla="*/ 52 w 93"/>
                  <a:gd name="T25" fmla="*/ 5 h 85"/>
                  <a:gd name="T26" fmla="*/ 39 w 93"/>
                  <a:gd name="T27" fmla="*/ 13 h 85"/>
                  <a:gd name="T28" fmla="*/ 29 w 93"/>
                  <a:gd name="T29" fmla="*/ 24 h 85"/>
                  <a:gd name="T30" fmla="*/ 21 w 93"/>
                  <a:gd name="T31" fmla="*/ 36 h 85"/>
                  <a:gd name="T32" fmla="*/ 13 w 93"/>
                  <a:gd name="T33" fmla="*/ 61 h 85"/>
                  <a:gd name="T34" fmla="*/ 9 w 93"/>
                  <a:gd name="T35" fmla="*/ 79 h 85"/>
                  <a:gd name="T36" fmla="*/ 8 w 93"/>
                  <a:gd name="T37" fmla="*/ 84 h 85"/>
                  <a:gd name="T38" fmla="*/ 8 w 93"/>
                  <a:gd name="T39" fmla="*/ 85 h 85"/>
                  <a:gd name="T40" fmla="*/ 0 w 93"/>
                  <a:gd name="T41" fmla="*/ 84 h 85"/>
                  <a:gd name="T42" fmla="*/ 0 w 93"/>
                  <a:gd name="T43" fmla="*/ 83 h 85"/>
                  <a:gd name="T44" fmla="*/ 1 w 93"/>
                  <a:gd name="T45" fmla="*/ 77 h 85"/>
                  <a:gd name="T46" fmla="*/ 6 w 93"/>
                  <a:gd name="T47" fmla="*/ 59 h 85"/>
                  <a:gd name="T48" fmla="*/ 17 w 93"/>
                  <a:gd name="T49" fmla="*/ 34 h 85"/>
                  <a:gd name="T50" fmla="*/ 26 w 93"/>
                  <a:gd name="T51" fmla="*/ 21 h 85"/>
                  <a:gd name="T52" fmla="*/ 37 w 93"/>
                  <a:gd name="T53" fmla="*/ 10 h 85"/>
                  <a:gd name="T54" fmla="*/ 51 w 93"/>
                  <a:gd name="T55" fmla="*/ 3 h 85"/>
                  <a:gd name="T56" fmla="*/ 66 w 93"/>
                  <a:gd name="T57" fmla="*/ 0 h 85"/>
                  <a:gd name="T58" fmla="*/ 80 w 93"/>
                  <a:gd name="T59" fmla="*/ 4 h 85"/>
                  <a:gd name="T60" fmla="*/ 85 w 93"/>
                  <a:gd name="T61" fmla="*/ 8 h 85"/>
                  <a:gd name="T62" fmla="*/ 89 w 93"/>
                  <a:gd name="T63" fmla="*/ 13 h 85"/>
                  <a:gd name="T64" fmla="*/ 90 w 93"/>
                  <a:gd name="T65" fmla="*/ 16 h 85"/>
                  <a:gd name="T66" fmla="*/ 91 w 93"/>
                  <a:gd name="T67" fmla="*/ 18 h 85"/>
                  <a:gd name="T68" fmla="*/ 92 w 93"/>
                  <a:gd name="T69" fmla="*/ 23 h 85"/>
                  <a:gd name="T70" fmla="*/ 93 w 93"/>
                  <a:gd name="T71" fmla="*/ 28 h 85"/>
                  <a:gd name="T72" fmla="*/ 93 w 93"/>
                  <a:gd name="T73" fmla="*/ 31 h 85"/>
                  <a:gd name="T74" fmla="*/ 93 w 93"/>
                  <a:gd name="T75" fmla="*/ 37 h 85"/>
                  <a:gd name="T76" fmla="*/ 93 w 93"/>
                  <a:gd name="T77" fmla="*/ 38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3" h="85">
                    <a:moveTo>
                      <a:pt x="93" y="38"/>
                    </a:moveTo>
                    <a:cubicBezTo>
                      <a:pt x="93" y="38"/>
                      <a:pt x="93" y="38"/>
                      <a:pt x="93" y="37"/>
                    </a:cubicBezTo>
                    <a:cubicBezTo>
                      <a:pt x="93" y="35"/>
                      <a:pt x="93" y="34"/>
                      <a:pt x="93" y="31"/>
                    </a:cubicBezTo>
                    <a:cubicBezTo>
                      <a:pt x="93" y="30"/>
                      <a:pt x="93" y="29"/>
                      <a:pt x="92" y="28"/>
                    </a:cubicBezTo>
                    <a:cubicBezTo>
                      <a:pt x="92" y="26"/>
                      <a:pt x="92" y="25"/>
                      <a:pt x="92" y="23"/>
                    </a:cubicBezTo>
                    <a:cubicBezTo>
                      <a:pt x="91" y="22"/>
                      <a:pt x="91" y="20"/>
                      <a:pt x="90" y="19"/>
                    </a:cubicBezTo>
                    <a:cubicBezTo>
                      <a:pt x="90" y="18"/>
                      <a:pt x="90" y="17"/>
                      <a:pt x="89" y="16"/>
                    </a:cubicBezTo>
                    <a:cubicBezTo>
                      <a:pt x="89" y="15"/>
                      <a:pt x="88" y="14"/>
                      <a:pt x="88" y="14"/>
                    </a:cubicBezTo>
                    <a:cubicBezTo>
                      <a:pt x="87" y="12"/>
                      <a:pt x="86" y="10"/>
                      <a:pt x="84" y="9"/>
                    </a:cubicBezTo>
                    <a:cubicBezTo>
                      <a:pt x="84" y="8"/>
                      <a:pt x="83" y="8"/>
                      <a:pt x="82" y="7"/>
                    </a:cubicBezTo>
                    <a:cubicBezTo>
                      <a:pt x="81" y="6"/>
                      <a:pt x="80" y="6"/>
                      <a:pt x="79" y="5"/>
                    </a:cubicBezTo>
                    <a:cubicBezTo>
                      <a:pt x="76" y="3"/>
                      <a:pt x="71" y="2"/>
                      <a:pt x="66" y="2"/>
                    </a:cubicBezTo>
                    <a:cubicBezTo>
                      <a:pt x="62" y="2"/>
                      <a:pt x="57" y="4"/>
                      <a:pt x="52" y="5"/>
                    </a:cubicBezTo>
                    <a:cubicBezTo>
                      <a:pt x="48" y="7"/>
                      <a:pt x="43" y="10"/>
                      <a:pt x="39" y="13"/>
                    </a:cubicBezTo>
                    <a:cubicBezTo>
                      <a:pt x="35" y="16"/>
                      <a:pt x="32" y="20"/>
                      <a:pt x="29" y="24"/>
                    </a:cubicBezTo>
                    <a:cubicBezTo>
                      <a:pt x="26" y="28"/>
                      <a:pt x="24" y="32"/>
                      <a:pt x="21" y="36"/>
                    </a:cubicBezTo>
                    <a:cubicBezTo>
                      <a:pt x="17" y="45"/>
                      <a:pt x="14" y="53"/>
                      <a:pt x="13" y="61"/>
                    </a:cubicBezTo>
                    <a:cubicBezTo>
                      <a:pt x="11" y="68"/>
                      <a:pt x="10" y="74"/>
                      <a:pt x="9" y="79"/>
                    </a:cubicBezTo>
                    <a:cubicBezTo>
                      <a:pt x="9" y="81"/>
                      <a:pt x="9" y="82"/>
                      <a:pt x="8" y="84"/>
                    </a:cubicBezTo>
                    <a:cubicBezTo>
                      <a:pt x="8" y="85"/>
                      <a:pt x="8" y="85"/>
                      <a:pt x="8" y="85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4"/>
                      <a:pt x="0" y="84"/>
                      <a:pt x="0" y="83"/>
                    </a:cubicBezTo>
                    <a:cubicBezTo>
                      <a:pt x="0" y="81"/>
                      <a:pt x="1" y="80"/>
                      <a:pt x="1" y="77"/>
                    </a:cubicBezTo>
                    <a:cubicBezTo>
                      <a:pt x="2" y="73"/>
                      <a:pt x="4" y="66"/>
                      <a:pt x="6" y="59"/>
                    </a:cubicBezTo>
                    <a:cubicBezTo>
                      <a:pt x="8" y="51"/>
                      <a:pt x="12" y="42"/>
                      <a:pt x="17" y="34"/>
                    </a:cubicBezTo>
                    <a:cubicBezTo>
                      <a:pt x="19" y="29"/>
                      <a:pt x="22" y="25"/>
                      <a:pt x="26" y="21"/>
                    </a:cubicBezTo>
                    <a:cubicBezTo>
                      <a:pt x="29" y="17"/>
                      <a:pt x="33" y="13"/>
                      <a:pt x="37" y="10"/>
                    </a:cubicBezTo>
                    <a:cubicBezTo>
                      <a:pt x="42" y="7"/>
                      <a:pt x="46" y="4"/>
                      <a:pt x="51" y="3"/>
                    </a:cubicBezTo>
                    <a:cubicBezTo>
                      <a:pt x="56" y="1"/>
                      <a:pt x="61" y="0"/>
                      <a:pt x="66" y="0"/>
                    </a:cubicBezTo>
                    <a:cubicBezTo>
                      <a:pt x="71" y="0"/>
                      <a:pt x="76" y="1"/>
                      <a:pt x="80" y="4"/>
                    </a:cubicBezTo>
                    <a:cubicBezTo>
                      <a:pt x="82" y="5"/>
                      <a:pt x="84" y="7"/>
                      <a:pt x="85" y="8"/>
                    </a:cubicBezTo>
                    <a:cubicBezTo>
                      <a:pt x="87" y="10"/>
                      <a:pt x="88" y="11"/>
                      <a:pt x="89" y="13"/>
                    </a:cubicBezTo>
                    <a:cubicBezTo>
                      <a:pt x="89" y="14"/>
                      <a:pt x="90" y="15"/>
                      <a:pt x="90" y="16"/>
                    </a:cubicBezTo>
                    <a:cubicBezTo>
                      <a:pt x="90" y="17"/>
                      <a:pt x="91" y="17"/>
                      <a:pt x="91" y="18"/>
                    </a:cubicBezTo>
                    <a:cubicBezTo>
                      <a:pt x="92" y="20"/>
                      <a:pt x="92" y="22"/>
                      <a:pt x="92" y="23"/>
                    </a:cubicBezTo>
                    <a:cubicBezTo>
                      <a:pt x="93" y="25"/>
                      <a:pt x="93" y="26"/>
                      <a:pt x="93" y="28"/>
                    </a:cubicBezTo>
                    <a:cubicBezTo>
                      <a:pt x="93" y="29"/>
                      <a:pt x="93" y="30"/>
                      <a:pt x="93" y="31"/>
                    </a:cubicBezTo>
                    <a:cubicBezTo>
                      <a:pt x="93" y="34"/>
                      <a:pt x="93" y="35"/>
                      <a:pt x="93" y="37"/>
                    </a:cubicBezTo>
                    <a:cubicBezTo>
                      <a:pt x="93" y="38"/>
                      <a:pt x="93" y="38"/>
                      <a:pt x="93" y="38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21"/>
              <p:cNvSpPr>
                <a:spLocks/>
              </p:cNvSpPr>
              <p:nvPr/>
            </p:nvSpPr>
            <p:spPr bwMode="auto">
              <a:xfrm>
                <a:off x="6688138" y="4492625"/>
                <a:ext cx="287338" cy="38100"/>
              </a:xfrm>
              <a:custGeom>
                <a:avLst/>
                <a:gdLst>
                  <a:gd name="T0" fmla="*/ 0 w 113"/>
                  <a:gd name="T1" fmla="*/ 11 h 15"/>
                  <a:gd name="T2" fmla="*/ 17 w 113"/>
                  <a:gd name="T3" fmla="*/ 5 h 15"/>
                  <a:gd name="T4" fmla="*/ 26 w 113"/>
                  <a:gd name="T5" fmla="*/ 3 h 15"/>
                  <a:gd name="T6" fmla="*/ 35 w 113"/>
                  <a:gd name="T7" fmla="*/ 1 h 15"/>
                  <a:gd name="T8" fmla="*/ 46 w 113"/>
                  <a:gd name="T9" fmla="*/ 0 h 15"/>
                  <a:gd name="T10" fmla="*/ 57 w 113"/>
                  <a:gd name="T11" fmla="*/ 0 h 15"/>
                  <a:gd name="T12" fmla="*/ 68 w 113"/>
                  <a:gd name="T13" fmla="*/ 0 h 15"/>
                  <a:gd name="T14" fmla="*/ 79 w 113"/>
                  <a:gd name="T15" fmla="*/ 1 h 15"/>
                  <a:gd name="T16" fmla="*/ 89 w 113"/>
                  <a:gd name="T17" fmla="*/ 4 h 15"/>
                  <a:gd name="T18" fmla="*/ 97 w 113"/>
                  <a:gd name="T19" fmla="*/ 6 h 15"/>
                  <a:gd name="T20" fmla="*/ 104 w 113"/>
                  <a:gd name="T21" fmla="*/ 9 h 15"/>
                  <a:gd name="T22" fmla="*/ 109 w 113"/>
                  <a:gd name="T23" fmla="*/ 12 h 15"/>
                  <a:gd name="T24" fmla="*/ 113 w 113"/>
                  <a:gd name="T25" fmla="*/ 15 h 15"/>
                  <a:gd name="T26" fmla="*/ 109 w 113"/>
                  <a:gd name="T27" fmla="*/ 14 h 15"/>
                  <a:gd name="T28" fmla="*/ 103 w 113"/>
                  <a:gd name="T29" fmla="*/ 12 h 15"/>
                  <a:gd name="T30" fmla="*/ 96 w 113"/>
                  <a:gd name="T31" fmla="*/ 10 h 15"/>
                  <a:gd name="T32" fmla="*/ 87 w 113"/>
                  <a:gd name="T33" fmla="*/ 9 h 15"/>
                  <a:gd name="T34" fmla="*/ 78 w 113"/>
                  <a:gd name="T35" fmla="*/ 7 h 15"/>
                  <a:gd name="T36" fmla="*/ 68 w 113"/>
                  <a:gd name="T37" fmla="*/ 7 h 15"/>
                  <a:gd name="T38" fmla="*/ 57 w 113"/>
                  <a:gd name="T39" fmla="*/ 6 h 15"/>
                  <a:gd name="T40" fmla="*/ 46 w 113"/>
                  <a:gd name="T41" fmla="*/ 7 h 15"/>
                  <a:gd name="T42" fmla="*/ 36 w 113"/>
                  <a:gd name="T43" fmla="*/ 7 h 15"/>
                  <a:gd name="T44" fmla="*/ 26 w 113"/>
                  <a:gd name="T45" fmla="*/ 8 h 15"/>
                  <a:gd name="T46" fmla="*/ 18 w 113"/>
                  <a:gd name="T47" fmla="*/ 9 h 15"/>
                  <a:gd name="T48" fmla="*/ 0 w 113"/>
                  <a:gd name="T4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3" h="15">
                    <a:moveTo>
                      <a:pt x="0" y="11"/>
                    </a:moveTo>
                    <a:cubicBezTo>
                      <a:pt x="0" y="11"/>
                      <a:pt x="6" y="8"/>
                      <a:pt x="17" y="5"/>
                    </a:cubicBezTo>
                    <a:cubicBezTo>
                      <a:pt x="20" y="4"/>
                      <a:pt x="22" y="4"/>
                      <a:pt x="26" y="3"/>
                    </a:cubicBezTo>
                    <a:cubicBezTo>
                      <a:pt x="29" y="2"/>
                      <a:pt x="32" y="2"/>
                      <a:pt x="35" y="1"/>
                    </a:cubicBezTo>
                    <a:cubicBezTo>
                      <a:pt x="39" y="1"/>
                      <a:pt x="42" y="0"/>
                      <a:pt x="46" y="0"/>
                    </a:cubicBezTo>
                    <a:cubicBezTo>
                      <a:pt x="50" y="0"/>
                      <a:pt x="53" y="0"/>
                      <a:pt x="57" y="0"/>
                    </a:cubicBezTo>
                    <a:cubicBezTo>
                      <a:pt x="61" y="0"/>
                      <a:pt x="64" y="0"/>
                      <a:pt x="68" y="0"/>
                    </a:cubicBezTo>
                    <a:cubicBezTo>
                      <a:pt x="72" y="0"/>
                      <a:pt x="75" y="1"/>
                      <a:pt x="79" y="1"/>
                    </a:cubicBezTo>
                    <a:cubicBezTo>
                      <a:pt x="82" y="2"/>
                      <a:pt x="85" y="3"/>
                      <a:pt x="89" y="4"/>
                    </a:cubicBezTo>
                    <a:cubicBezTo>
                      <a:pt x="92" y="5"/>
                      <a:pt x="95" y="5"/>
                      <a:pt x="97" y="6"/>
                    </a:cubicBezTo>
                    <a:cubicBezTo>
                      <a:pt x="100" y="7"/>
                      <a:pt x="102" y="9"/>
                      <a:pt x="104" y="9"/>
                    </a:cubicBezTo>
                    <a:cubicBezTo>
                      <a:pt x="106" y="10"/>
                      <a:pt x="108" y="12"/>
                      <a:pt x="109" y="12"/>
                    </a:cubicBezTo>
                    <a:cubicBezTo>
                      <a:pt x="112" y="14"/>
                      <a:pt x="113" y="15"/>
                      <a:pt x="113" y="15"/>
                    </a:cubicBezTo>
                    <a:cubicBezTo>
                      <a:pt x="113" y="15"/>
                      <a:pt x="112" y="14"/>
                      <a:pt x="109" y="14"/>
                    </a:cubicBezTo>
                    <a:cubicBezTo>
                      <a:pt x="107" y="13"/>
                      <a:pt x="105" y="12"/>
                      <a:pt x="103" y="12"/>
                    </a:cubicBezTo>
                    <a:cubicBezTo>
                      <a:pt x="101" y="11"/>
                      <a:pt x="99" y="11"/>
                      <a:pt x="96" y="10"/>
                    </a:cubicBezTo>
                    <a:cubicBezTo>
                      <a:pt x="93" y="9"/>
                      <a:pt x="90" y="9"/>
                      <a:pt x="87" y="9"/>
                    </a:cubicBezTo>
                    <a:cubicBezTo>
                      <a:pt x="84" y="8"/>
                      <a:pt x="81" y="8"/>
                      <a:pt x="78" y="7"/>
                    </a:cubicBezTo>
                    <a:cubicBezTo>
                      <a:pt x="75" y="7"/>
                      <a:pt x="71" y="7"/>
                      <a:pt x="68" y="7"/>
                    </a:cubicBezTo>
                    <a:cubicBezTo>
                      <a:pt x="64" y="6"/>
                      <a:pt x="61" y="6"/>
                      <a:pt x="57" y="6"/>
                    </a:cubicBezTo>
                    <a:cubicBezTo>
                      <a:pt x="53" y="6"/>
                      <a:pt x="50" y="6"/>
                      <a:pt x="46" y="7"/>
                    </a:cubicBezTo>
                    <a:cubicBezTo>
                      <a:pt x="43" y="7"/>
                      <a:pt x="39" y="7"/>
                      <a:pt x="36" y="7"/>
                    </a:cubicBezTo>
                    <a:cubicBezTo>
                      <a:pt x="33" y="7"/>
                      <a:pt x="29" y="8"/>
                      <a:pt x="26" y="8"/>
                    </a:cubicBezTo>
                    <a:cubicBezTo>
                      <a:pt x="23" y="8"/>
                      <a:pt x="20" y="9"/>
                      <a:pt x="18" y="9"/>
                    </a:cubicBezTo>
                    <a:cubicBezTo>
                      <a:pt x="7" y="10"/>
                      <a:pt x="0" y="11"/>
                      <a:pt x="0" y="11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22"/>
              <p:cNvSpPr>
                <a:spLocks/>
              </p:cNvSpPr>
              <p:nvPr/>
            </p:nvSpPr>
            <p:spPr bwMode="auto">
              <a:xfrm>
                <a:off x="6610350" y="4567238"/>
                <a:ext cx="90488" cy="101600"/>
              </a:xfrm>
              <a:custGeom>
                <a:avLst/>
                <a:gdLst>
                  <a:gd name="T0" fmla="*/ 34 w 36"/>
                  <a:gd name="T1" fmla="*/ 40 h 40"/>
                  <a:gd name="T2" fmla="*/ 31 w 36"/>
                  <a:gd name="T3" fmla="*/ 27 h 40"/>
                  <a:gd name="T4" fmla="*/ 27 w 36"/>
                  <a:gd name="T5" fmla="*/ 15 h 40"/>
                  <a:gd name="T6" fmla="*/ 24 w 36"/>
                  <a:gd name="T7" fmla="*/ 9 h 40"/>
                  <a:gd name="T8" fmla="*/ 20 w 36"/>
                  <a:gd name="T9" fmla="*/ 7 h 40"/>
                  <a:gd name="T10" fmla="*/ 19 w 36"/>
                  <a:gd name="T11" fmla="*/ 7 h 40"/>
                  <a:gd name="T12" fmla="*/ 19 w 36"/>
                  <a:gd name="T13" fmla="*/ 7 h 40"/>
                  <a:gd name="T14" fmla="*/ 18 w 36"/>
                  <a:gd name="T15" fmla="*/ 7 h 40"/>
                  <a:gd name="T16" fmla="*/ 18 w 36"/>
                  <a:gd name="T17" fmla="*/ 7 h 40"/>
                  <a:gd name="T18" fmla="*/ 19 w 36"/>
                  <a:gd name="T19" fmla="*/ 7 h 40"/>
                  <a:gd name="T20" fmla="*/ 19 w 36"/>
                  <a:gd name="T21" fmla="*/ 7 h 40"/>
                  <a:gd name="T22" fmla="*/ 18 w 36"/>
                  <a:gd name="T23" fmla="*/ 7 h 40"/>
                  <a:gd name="T24" fmla="*/ 17 w 36"/>
                  <a:gd name="T25" fmla="*/ 8 h 40"/>
                  <a:gd name="T26" fmla="*/ 15 w 36"/>
                  <a:gd name="T27" fmla="*/ 9 h 40"/>
                  <a:gd name="T28" fmla="*/ 12 w 36"/>
                  <a:gd name="T29" fmla="*/ 11 h 40"/>
                  <a:gd name="T30" fmla="*/ 10 w 36"/>
                  <a:gd name="T31" fmla="*/ 13 h 40"/>
                  <a:gd name="T32" fmla="*/ 7 w 36"/>
                  <a:gd name="T33" fmla="*/ 19 h 40"/>
                  <a:gd name="T34" fmla="*/ 5 w 36"/>
                  <a:gd name="T35" fmla="*/ 25 h 40"/>
                  <a:gd name="T36" fmla="*/ 2 w 36"/>
                  <a:gd name="T37" fmla="*/ 34 h 40"/>
                  <a:gd name="T38" fmla="*/ 1 w 36"/>
                  <a:gd name="T39" fmla="*/ 37 h 40"/>
                  <a:gd name="T40" fmla="*/ 1 w 36"/>
                  <a:gd name="T41" fmla="*/ 34 h 40"/>
                  <a:gd name="T42" fmla="*/ 1 w 36"/>
                  <a:gd name="T43" fmla="*/ 24 h 40"/>
                  <a:gd name="T44" fmla="*/ 2 w 36"/>
                  <a:gd name="T45" fmla="*/ 17 h 40"/>
                  <a:gd name="T46" fmla="*/ 5 w 36"/>
                  <a:gd name="T47" fmla="*/ 10 h 40"/>
                  <a:gd name="T48" fmla="*/ 11 w 36"/>
                  <a:gd name="T49" fmla="*/ 4 h 40"/>
                  <a:gd name="T50" fmla="*/ 15 w 36"/>
                  <a:gd name="T51" fmla="*/ 1 h 40"/>
                  <a:gd name="T52" fmla="*/ 16 w 36"/>
                  <a:gd name="T53" fmla="*/ 1 h 40"/>
                  <a:gd name="T54" fmla="*/ 16 w 36"/>
                  <a:gd name="T55" fmla="*/ 1 h 40"/>
                  <a:gd name="T56" fmla="*/ 16 w 36"/>
                  <a:gd name="T57" fmla="*/ 1 h 40"/>
                  <a:gd name="T58" fmla="*/ 17 w 36"/>
                  <a:gd name="T59" fmla="*/ 1 h 40"/>
                  <a:gd name="T60" fmla="*/ 17 w 36"/>
                  <a:gd name="T61" fmla="*/ 1 h 40"/>
                  <a:gd name="T62" fmla="*/ 17 w 36"/>
                  <a:gd name="T63" fmla="*/ 1 h 40"/>
                  <a:gd name="T64" fmla="*/ 17 w 36"/>
                  <a:gd name="T65" fmla="*/ 1 h 40"/>
                  <a:gd name="T66" fmla="*/ 20 w 36"/>
                  <a:gd name="T67" fmla="*/ 0 h 40"/>
                  <a:gd name="T68" fmla="*/ 29 w 36"/>
                  <a:gd name="T69" fmla="*/ 5 h 40"/>
                  <a:gd name="T70" fmla="*/ 33 w 36"/>
                  <a:gd name="T71" fmla="*/ 13 h 40"/>
                  <a:gd name="T72" fmla="*/ 35 w 36"/>
                  <a:gd name="T73" fmla="*/ 27 h 40"/>
                  <a:gd name="T74" fmla="*/ 34 w 36"/>
                  <a:gd name="T7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6" h="40">
                    <a:moveTo>
                      <a:pt x="34" y="40"/>
                    </a:moveTo>
                    <a:cubicBezTo>
                      <a:pt x="34" y="40"/>
                      <a:pt x="33" y="35"/>
                      <a:pt x="31" y="27"/>
                    </a:cubicBezTo>
                    <a:cubicBezTo>
                      <a:pt x="30" y="23"/>
                      <a:pt x="29" y="19"/>
                      <a:pt x="27" y="15"/>
                    </a:cubicBezTo>
                    <a:cubicBezTo>
                      <a:pt x="27" y="13"/>
                      <a:pt x="25" y="11"/>
                      <a:pt x="24" y="9"/>
                    </a:cubicBezTo>
                    <a:cubicBezTo>
                      <a:pt x="23" y="8"/>
                      <a:pt x="21" y="7"/>
                      <a:pt x="20" y="7"/>
                    </a:cubicBezTo>
                    <a:cubicBezTo>
                      <a:pt x="20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6" y="8"/>
                      <a:pt x="15" y="9"/>
                      <a:pt x="15" y="9"/>
                    </a:cubicBezTo>
                    <a:cubicBezTo>
                      <a:pt x="14" y="9"/>
                      <a:pt x="13" y="10"/>
                      <a:pt x="12" y="11"/>
                    </a:cubicBezTo>
                    <a:cubicBezTo>
                      <a:pt x="11" y="12"/>
                      <a:pt x="11" y="12"/>
                      <a:pt x="10" y="13"/>
                    </a:cubicBezTo>
                    <a:cubicBezTo>
                      <a:pt x="9" y="15"/>
                      <a:pt x="8" y="17"/>
                      <a:pt x="7" y="19"/>
                    </a:cubicBezTo>
                    <a:cubicBezTo>
                      <a:pt x="6" y="21"/>
                      <a:pt x="5" y="23"/>
                      <a:pt x="5" y="25"/>
                    </a:cubicBezTo>
                    <a:cubicBezTo>
                      <a:pt x="3" y="28"/>
                      <a:pt x="2" y="32"/>
                      <a:pt x="2" y="34"/>
                    </a:cubicBezTo>
                    <a:cubicBezTo>
                      <a:pt x="1" y="36"/>
                      <a:pt x="1" y="37"/>
                      <a:pt x="1" y="37"/>
                    </a:cubicBezTo>
                    <a:cubicBezTo>
                      <a:pt x="1" y="37"/>
                      <a:pt x="1" y="36"/>
                      <a:pt x="1" y="34"/>
                    </a:cubicBezTo>
                    <a:cubicBezTo>
                      <a:pt x="0" y="31"/>
                      <a:pt x="0" y="28"/>
                      <a:pt x="1" y="24"/>
                    </a:cubicBezTo>
                    <a:cubicBezTo>
                      <a:pt x="1" y="22"/>
                      <a:pt x="1" y="20"/>
                      <a:pt x="2" y="17"/>
                    </a:cubicBezTo>
                    <a:cubicBezTo>
                      <a:pt x="3" y="15"/>
                      <a:pt x="4" y="13"/>
                      <a:pt x="5" y="10"/>
                    </a:cubicBezTo>
                    <a:cubicBezTo>
                      <a:pt x="6" y="8"/>
                      <a:pt x="8" y="5"/>
                      <a:pt x="11" y="4"/>
                    </a:cubicBezTo>
                    <a:cubicBezTo>
                      <a:pt x="12" y="3"/>
                      <a:pt x="14" y="2"/>
                      <a:pt x="15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8" y="0"/>
                      <a:pt x="19" y="0"/>
                      <a:pt x="20" y="0"/>
                    </a:cubicBezTo>
                    <a:cubicBezTo>
                      <a:pt x="24" y="0"/>
                      <a:pt x="27" y="3"/>
                      <a:pt x="29" y="5"/>
                    </a:cubicBezTo>
                    <a:cubicBezTo>
                      <a:pt x="31" y="8"/>
                      <a:pt x="32" y="10"/>
                      <a:pt x="33" y="13"/>
                    </a:cubicBezTo>
                    <a:cubicBezTo>
                      <a:pt x="35" y="18"/>
                      <a:pt x="35" y="23"/>
                      <a:pt x="35" y="27"/>
                    </a:cubicBezTo>
                    <a:cubicBezTo>
                      <a:pt x="36" y="35"/>
                      <a:pt x="34" y="40"/>
                      <a:pt x="34" y="40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23"/>
              <p:cNvSpPr>
                <a:spLocks/>
              </p:cNvSpPr>
              <p:nvPr/>
            </p:nvSpPr>
            <p:spPr bwMode="auto">
              <a:xfrm>
                <a:off x="6757988" y="4600575"/>
                <a:ext cx="90488" cy="101600"/>
              </a:xfrm>
              <a:custGeom>
                <a:avLst/>
                <a:gdLst>
                  <a:gd name="T0" fmla="*/ 34 w 36"/>
                  <a:gd name="T1" fmla="*/ 40 h 40"/>
                  <a:gd name="T2" fmla="*/ 31 w 36"/>
                  <a:gd name="T3" fmla="*/ 27 h 40"/>
                  <a:gd name="T4" fmla="*/ 27 w 36"/>
                  <a:gd name="T5" fmla="*/ 15 h 40"/>
                  <a:gd name="T6" fmla="*/ 24 w 36"/>
                  <a:gd name="T7" fmla="*/ 9 h 40"/>
                  <a:gd name="T8" fmla="*/ 20 w 36"/>
                  <a:gd name="T9" fmla="*/ 7 h 40"/>
                  <a:gd name="T10" fmla="*/ 19 w 36"/>
                  <a:gd name="T11" fmla="*/ 7 h 40"/>
                  <a:gd name="T12" fmla="*/ 19 w 36"/>
                  <a:gd name="T13" fmla="*/ 7 h 40"/>
                  <a:gd name="T14" fmla="*/ 18 w 36"/>
                  <a:gd name="T15" fmla="*/ 7 h 40"/>
                  <a:gd name="T16" fmla="*/ 18 w 36"/>
                  <a:gd name="T17" fmla="*/ 7 h 40"/>
                  <a:gd name="T18" fmla="*/ 19 w 36"/>
                  <a:gd name="T19" fmla="*/ 7 h 40"/>
                  <a:gd name="T20" fmla="*/ 19 w 36"/>
                  <a:gd name="T21" fmla="*/ 7 h 40"/>
                  <a:gd name="T22" fmla="*/ 18 w 36"/>
                  <a:gd name="T23" fmla="*/ 7 h 40"/>
                  <a:gd name="T24" fmla="*/ 17 w 36"/>
                  <a:gd name="T25" fmla="*/ 8 h 40"/>
                  <a:gd name="T26" fmla="*/ 14 w 36"/>
                  <a:gd name="T27" fmla="*/ 9 h 40"/>
                  <a:gd name="T28" fmla="*/ 12 w 36"/>
                  <a:gd name="T29" fmla="*/ 11 h 40"/>
                  <a:gd name="T30" fmla="*/ 10 w 36"/>
                  <a:gd name="T31" fmla="*/ 14 h 40"/>
                  <a:gd name="T32" fmla="*/ 7 w 36"/>
                  <a:gd name="T33" fmla="*/ 19 h 40"/>
                  <a:gd name="T34" fmla="*/ 5 w 36"/>
                  <a:gd name="T35" fmla="*/ 25 h 40"/>
                  <a:gd name="T36" fmla="*/ 2 w 36"/>
                  <a:gd name="T37" fmla="*/ 34 h 40"/>
                  <a:gd name="T38" fmla="*/ 1 w 36"/>
                  <a:gd name="T39" fmla="*/ 38 h 40"/>
                  <a:gd name="T40" fmla="*/ 1 w 36"/>
                  <a:gd name="T41" fmla="*/ 34 h 40"/>
                  <a:gd name="T42" fmla="*/ 1 w 36"/>
                  <a:gd name="T43" fmla="*/ 24 h 40"/>
                  <a:gd name="T44" fmla="*/ 2 w 36"/>
                  <a:gd name="T45" fmla="*/ 18 h 40"/>
                  <a:gd name="T46" fmla="*/ 5 w 36"/>
                  <a:gd name="T47" fmla="*/ 10 h 40"/>
                  <a:gd name="T48" fmla="*/ 11 w 36"/>
                  <a:gd name="T49" fmla="*/ 4 h 40"/>
                  <a:gd name="T50" fmla="*/ 15 w 36"/>
                  <a:gd name="T51" fmla="*/ 2 h 40"/>
                  <a:gd name="T52" fmla="*/ 16 w 36"/>
                  <a:gd name="T53" fmla="*/ 1 h 40"/>
                  <a:gd name="T54" fmla="*/ 16 w 36"/>
                  <a:gd name="T55" fmla="*/ 1 h 40"/>
                  <a:gd name="T56" fmla="*/ 16 w 36"/>
                  <a:gd name="T57" fmla="*/ 1 h 40"/>
                  <a:gd name="T58" fmla="*/ 17 w 36"/>
                  <a:gd name="T59" fmla="*/ 1 h 40"/>
                  <a:gd name="T60" fmla="*/ 17 w 36"/>
                  <a:gd name="T61" fmla="*/ 1 h 40"/>
                  <a:gd name="T62" fmla="*/ 17 w 36"/>
                  <a:gd name="T63" fmla="*/ 1 h 40"/>
                  <a:gd name="T64" fmla="*/ 17 w 36"/>
                  <a:gd name="T65" fmla="*/ 1 h 40"/>
                  <a:gd name="T66" fmla="*/ 20 w 36"/>
                  <a:gd name="T67" fmla="*/ 0 h 40"/>
                  <a:gd name="T68" fmla="*/ 29 w 36"/>
                  <a:gd name="T69" fmla="*/ 5 h 40"/>
                  <a:gd name="T70" fmla="*/ 33 w 36"/>
                  <a:gd name="T71" fmla="*/ 13 h 40"/>
                  <a:gd name="T72" fmla="*/ 35 w 36"/>
                  <a:gd name="T73" fmla="*/ 27 h 40"/>
                  <a:gd name="T74" fmla="*/ 34 w 36"/>
                  <a:gd name="T7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6" h="40">
                    <a:moveTo>
                      <a:pt x="34" y="40"/>
                    </a:moveTo>
                    <a:cubicBezTo>
                      <a:pt x="34" y="40"/>
                      <a:pt x="33" y="35"/>
                      <a:pt x="31" y="27"/>
                    </a:cubicBezTo>
                    <a:cubicBezTo>
                      <a:pt x="30" y="24"/>
                      <a:pt x="29" y="19"/>
                      <a:pt x="27" y="15"/>
                    </a:cubicBezTo>
                    <a:cubicBezTo>
                      <a:pt x="27" y="13"/>
                      <a:pt x="25" y="11"/>
                      <a:pt x="24" y="9"/>
                    </a:cubicBezTo>
                    <a:cubicBezTo>
                      <a:pt x="23" y="8"/>
                      <a:pt x="21" y="7"/>
                      <a:pt x="20" y="7"/>
                    </a:cubicBezTo>
                    <a:cubicBezTo>
                      <a:pt x="20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6" y="8"/>
                      <a:pt x="15" y="9"/>
                      <a:pt x="14" y="9"/>
                    </a:cubicBezTo>
                    <a:cubicBezTo>
                      <a:pt x="14" y="10"/>
                      <a:pt x="13" y="10"/>
                      <a:pt x="12" y="11"/>
                    </a:cubicBezTo>
                    <a:cubicBezTo>
                      <a:pt x="11" y="12"/>
                      <a:pt x="11" y="13"/>
                      <a:pt x="10" y="14"/>
                    </a:cubicBezTo>
                    <a:cubicBezTo>
                      <a:pt x="9" y="15"/>
                      <a:pt x="8" y="17"/>
                      <a:pt x="7" y="19"/>
                    </a:cubicBezTo>
                    <a:cubicBezTo>
                      <a:pt x="6" y="21"/>
                      <a:pt x="5" y="23"/>
                      <a:pt x="5" y="25"/>
                    </a:cubicBezTo>
                    <a:cubicBezTo>
                      <a:pt x="3" y="29"/>
                      <a:pt x="2" y="32"/>
                      <a:pt x="2" y="34"/>
                    </a:cubicBezTo>
                    <a:cubicBezTo>
                      <a:pt x="1" y="36"/>
                      <a:pt x="1" y="38"/>
                      <a:pt x="1" y="38"/>
                    </a:cubicBezTo>
                    <a:cubicBezTo>
                      <a:pt x="1" y="38"/>
                      <a:pt x="1" y="36"/>
                      <a:pt x="1" y="34"/>
                    </a:cubicBezTo>
                    <a:cubicBezTo>
                      <a:pt x="0" y="32"/>
                      <a:pt x="0" y="28"/>
                      <a:pt x="1" y="24"/>
                    </a:cubicBezTo>
                    <a:cubicBezTo>
                      <a:pt x="1" y="22"/>
                      <a:pt x="1" y="20"/>
                      <a:pt x="2" y="18"/>
                    </a:cubicBezTo>
                    <a:cubicBezTo>
                      <a:pt x="3" y="15"/>
                      <a:pt x="4" y="13"/>
                      <a:pt x="5" y="10"/>
                    </a:cubicBezTo>
                    <a:cubicBezTo>
                      <a:pt x="6" y="8"/>
                      <a:pt x="8" y="6"/>
                      <a:pt x="11" y="4"/>
                    </a:cubicBezTo>
                    <a:cubicBezTo>
                      <a:pt x="12" y="3"/>
                      <a:pt x="14" y="2"/>
                      <a:pt x="15" y="2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8" y="1"/>
                      <a:pt x="19" y="0"/>
                      <a:pt x="20" y="0"/>
                    </a:cubicBezTo>
                    <a:cubicBezTo>
                      <a:pt x="24" y="0"/>
                      <a:pt x="27" y="3"/>
                      <a:pt x="29" y="5"/>
                    </a:cubicBezTo>
                    <a:cubicBezTo>
                      <a:pt x="31" y="8"/>
                      <a:pt x="32" y="10"/>
                      <a:pt x="33" y="13"/>
                    </a:cubicBezTo>
                    <a:cubicBezTo>
                      <a:pt x="35" y="18"/>
                      <a:pt x="35" y="23"/>
                      <a:pt x="35" y="27"/>
                    </a:cubicBezTo>
                    <a:cubicBezTo>
                      <a:pt x="36" y="35"/>
                      <a:pt x="34" y="40"/>
                      <a:pt x="34" y="40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24"/>
              <p:cNvSpPr>
                <a:spLocks/>
              </p:cNvSpPr>
              <p:nvPr/>
            </p:nvSpPr>
            <p:spPr bwMode="auto">
              <a:xfrm>
                <a:off x="6564313" y="4745038"/>
                <a:ext cx="101600" cy="63500"/>
              </a:xfrm>
              <a:custGeom>
                <a:avLst/>
                <a:gdLst>
                  <a:gd name="T0" fmla="*/ 0 w 40"/>
                  <a:gd name="T1" fmla="*/ 0 h 25"/>
                  <a:gd name="T2" fmla="*/ 6 w 40"/>
                  <a:gd name="T3" fmla="*/ 7 h 25"/>
                  <a:gd name="T4" fmla="*/ 12 w 40"/>
                  <a:gd name="T5" fmla="*/ 13 h 25"/>
                  <a:gd name="T6" fmla="*/ 19 w 40"/>
                  <a:gd name="T7" fmla="*/ 18 h 25"/>
                  <a:gd name="T8" fmla="*/ 23 w 40"/>
                  <a:gd name="T9" fmla="*/ 19 h 25"/>
                  <a:gd name="T10" fmla="*/ 27 w 40"/>
                  <a:gd name="T11" fmla="*/ 18 h 25"/>
                  <a:gd name="T12" fmla="*/ 30 w 40"/>
                  <a:gd name="T13" fmla="*/ 16 h 25"/>
                  <a:gd name="T14" fmla="*/ 34 w 40"/>
                  <a:gd name="T15" fmla="*/ 14 h 25"/>
                  <a:gd name="T16" fmla="*/ 38 w 40"/>
                  <a:gd name="T17" fmla="*/ 10 h 25"/>
                  <a:gd name="T18" fmla="*/ 40 w 40"/>
                  <a:gd name="T19" fmla="*/ 8 h 25"/>
                  <a:gd name="T20" fmla="*/ 39 w 40"/>
                  <a:gd name="T21" fmla="*/ 10 h 25"/>
                  <a:gd name="T22" fmla="*/ 38 w 40"/>
                  <a:gd name="T23" fmla="*/ 13 h 25"/>
                  <a:gd name="T24" fmla="*/ 36 w 40"/>
                  <a:gd name="T25" fmla="*/ 16 h 25"/>
                  <a:gd name="T26" fmla="*/ 33 w 40"/>
                  <a:gd name="T27" fmla="*/ 20 h 25"/>
                  <a:gd name="T28" fmla="*/ 31 w 40"/>
                  <a:gd name="T29" fmla="*/ 21 h 25"/>
                  <a:gd name="T30" fmla="*/ 29 w 40"/>
                  <a:gd name="T31" fmla="*/ 23 h 25"/>
                  <a:gd name="T32" fmla="*/ 23 w 40"/>
                  <a:gd name="T33" fmla="*/ 25 h 25"/>
                  <a:gd name="T34" fmla="*/ 17 w 40"/>
                  <a:gd name="T35" fmla="*/ 24 h 25"/>
                  <a:gd name="T36" fmla="*/ 8 w 40"/>
                  <a:gd name="T37" fmla="*/ 17 h 25"/>
                  <a:gd name="T38" fmla="*/ 3 w 40"/>
                  <a:gd name="T39" fmla="*/ 9 h 25"/>
                  <a:gd name="T40" fmla="*/ 0 w 40"/>
                  <a:gd name="T4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0" h="25">
                    <a:moveTo>
                      <a:pt x="0" y="0"/>
                    </a:moveTo>
                    <a:cubicBezTo>
                      <a:pt x="0" y="0"/>
                      <a:pt x="3" y="3"/>
                      <a:pt x="6" y="7"/>
                    </a:cubicBezTo>
                    <a:cubicBezTo>
                      <a:pt x="7" y="9"/>
                      <a:pt x="9" y="11"/>
                      <a:pt x="12" y="13"/>
                    </a:cubicBezTo>
                    <a:cubicBezTo>
                      <a:pt x="14" y="15"/>
                      <a:pt x="16" y="17"/>
                      <a:pt x="19" y="18"/>
                    </a:cubicBezTo>
                    <a:cubicBezTo>
                      <a:pt x="20" y="19"/>
                      <a:pt x="22" y="19"/>
                      <a:pt x="23" y="19"/>
                    </a:cubicBezTo>
                    <a:cubicBezTo>
                      <a:pt x="24" y="19"/>
                      <a:pt x="25" y="18"/>
                      <a:pt x="27" y="18"/>
                    </a:cubicBezTo>
                    <a:cubicBezTo>
                      <a:pt x="28" y="17"/>
                      <a:pt x="29" y="17"/>
                      <a:pt x="30" y="16"/>
                    </a:cubicBezTo>
                    <a:cubicBezTo>
                      <a:pt x="31" y="15"/>
                      <a:pt x="33" y="14"/>
                      <a:pt x="34" y="14"/>
                    </a:cubicBezTo>
                    <a:cubicBezTo>
                      <a:pt x="35" y="12"/>
                      <a:pt x="37" y="11"/>
                      <a:pt x="38" y="10"/>
                    </a:cubicBezTo>
                    <a:cubicBezTo>
                      <a:pt x="39" y="9"/>
                      <a:pt x="40" y="8"/>
                      <a:pt x="40" y="8"/>
                    </a:cubicBezTo>
                    <a:cubicBezTo>
                      <a:pt x="40" y="8"/>
                      <a:pt x="40" y="9"/>
                      <a:pt x="39" y="10"/>
                    </a:cubicBezTo>
                    <a:cubicBezTo>
                      <a:pt x="39" y="11"/>
                      <a:pt x="39" y="12"/>
                      <a:pt x="38" y="13"/>
                    </a:cubicBezTo>
                    <a:cubicBezTo>
                      <a:pt x="38" y="14"/>
                      <a:pt x="37" y="15"/>
                      <a:pt x="36" y="16"/>
                    </a:cubicBezTo>
                    <a:cubicBezTo>
                      <a:pt x="35" y="17"/>
                      <a:pt x="34" y="18"/>
                      <a:pt x="33" y="20"/>
                    </a:cubicBezTo>
                    <a:cubicBezTo>
                      <a:pt x="33" y="20"/>
                      <a:pt x="32" y="21"/>
                      <a:pt x="31" y="21"/>
                    </a:cubicBezTo>
                    <a:cubicBezTo>
                      <a:pt x="31" y="22"/>
                      <a:pt x="30" y="22"/>
                      <a:pt x="29" y="23"/>
                    </a:cubicBezTo>
                    <a:cubicBezTo>
                      <a:pt x="27" y="24"/>
                      <a:pt x="25" y="25"/>
                      <a:pt x="23" y="25"/>
                    </a:cubicBezTo>
                    <a:cubicBezTo>
                      <a:pt x="21" y="25"/>
                      <a:pt x="19" y="25"/>
                      <a:pt x="17" y="24"/>
                    </a:cubicBezTo>
                    <a:cubicBezTo>
                      <a:pt x="13" y="23"/>
                      <a:pt x="10" y="20"/>
                      <a:pt x="8" y="17"/>
                    </a:cubicBezTo>
                    <a:cubicBezTo>
                      <a:pt x="5" y="14"/>
                      <a:pt x="4" y="11"/>
                      <a:pt x="3" y="9"/>
                    </a:cubicBezTo>
                    <a:cubicBezTo>
                      <a:pt x="1" y="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25"/>
              <p:cNvSpPr>
                <a:spLocks/>
              </p:cNvSpPr>
              <p:nvPr/>
            </p:nvSpPr>
            <p:spPr bwMode="auto">
              <a:xfrm>
                <a:off x="6416675" y="4621213"/>
                <a:ext cx="109538" cy="63500"/>
              </a:xfrm>
              <a:custGeom>
                <a:avLst/>
                <a:gdLst>
                  <a:gd name="T0" fmla="*/ 0 w 43"/>
                  <a:gd name="T1" fmla="*/ 6 h 25"/>
                  <a:gd name="T2" fmla="*/ 2 w 43"/>
                  <a:gd name="T3" fmla="*/ 8 h 25"/>
                  <a:gd name="T4" fmla="*/ 3 w 43"/>
                  <a:gd name="T5" fmla="*/ 11 h 25"/>
                  <a:gd name="T6" fmla="*/ 6 w 43"/>
                  <a:gd name="T7" fmla="*/ 14 h 25"/>
                  <a:gd name="T8" fmla="*/ 9 w 43"/>
                  <a:gd name="T9" fmla="*/ 17 h 25"/>
                  <a:gd name="T10" fmla="*/ 14 w 43"/>
                  <a:gd name="T11" fmla="*/ 19 h 25"/>
                  <a:gd name="T12" fmla="*/ 18 w 43"/>
                  <a:gd name="T13" fmla="*/ 20 h 25"/>
                  <a:gd name="T14" fmla="*/ 21 w 43"/>
                  <a:gd name="T15" fmla="*/ 20 h 25"/>
                  <a:gd name="T16" fmla="*/ 24 w 43"/>
                  <a:gd name="T17" fmla="*/ 19 h 25"/>
                  <a:gd name="T18" fmla="*/ 26 w 43"/>
                  <a:gd name="T19" fmla="*/ 19 h 25"/>
                  <a:gd name="T20" fmla="*/ 29 w 43"/>
                  <a:gd name="T21" fmla="*/ 18 h 25"/>
                  <a:gd name="T22" fmla="*/ 31 w 43"/>
                  <a:gd name="T23" fmla="*/ 18 h 25"/>
                  <a:gd name="T24" fmla="*/ 34 w 43"/>
                  <a:gd name="T25" fmla="*/ 16 h 25"/>
                  <a:gd name="T26" fmla="*/ 37 w 43"/>
                  <a:gd name="T27" fmla="*/ 13 h 25"/>
                  <a:gd name="T28" fmla="*/ 39 w 43"/>
                  <a:gd name="T29" fmla="*/ 9 h 25"/>
                  <a:gd name="T30" fmla="*/ 41 w 43"/>
                  <a:gd name="T31" fmla="*/ 3 h 25"/>
                  <a:gd name="T32" fmla="*/ 41 w 43"/>
                  <a:gd name="T33" fmla="*/ 0 h 25"/>
                  <a:gd name="T34" fmla="*/ 42 w 43"/>
                  <a:gd name="T35" fmla="*/ 3 h 25"/>
                  <a:gd name="T36" fmla="*/ 43 w 43"/>
                  <a:gd name="T37" fmla="*/ 6 h 25"/>
                  <a:gd name="T38" fmla="*/ 42 w 43"/>
                  <a:gd name="T39" fmla="*/ 10 h 25"/>
                  <a:gd name="T40" fmla="*/ 41 w 43"/>
                  <a:gd name="T41" fmla="*/ 16 h 25"/>
                  <a:gd name="T42" fmla="*/ 37 w 43"/>
                  <a:gd name="T43" fmla="*/ 20 h 25"/>
                  <a:gd name="T44" fmla="*/ 34 w 43"/>
                  <a:gd name="T45" fmla="*/ 22 h 25"/>
                  <a:gd name="T46" fmla="*/ 31 w 43"/>
                  <a:gd name="T47" fmla="*/ 24 h 25"/>
                  <a:gd name="T48" fmla="*/ 28 w 43"/>
                  <a:gd name="T49" fmla="*/ 25 h 25"/>
                  <a:gd name="T50" fmla="*/ 25 w 43"/>
                  <a:gd name="T51" fmla="*/ 25 h 25"/>
                  <a:gd name="T52" fmla="*/ 21 w 43"/>
                  <a:gd name="T53" fmla="*/ 25 h 25"/>
                  <a:gd name="T54" fmla="*/ 18 w 43"/>
                  <a:gd name="T55" fmla="*/ 25 h 25"/>
                  <a:gd name="T56" fmla="*/ 12 w 43"/>
                  <a:gd name="T57" fmla="*/ 23 h 25"/>
                  <a:gd name="T58" fmla="*/ 7 w 43"/>
                  <a:gd name="T59" fmla="*/ 20 h 25"/>
                  <a:gd name="T60" fmla="*/ 3 w 43"/>
                  <a:gd name="T61" fmla="*/ 16 h 25"/>
                  <a:gd name="T62" fmla="*/ 2 w 43"/>
                  <a:gd name="T63" fmla="*/ 12 h 25"/>
                  <a:gd name="T64" fmla="*/ 1 w 43"/>
                  <a:gd name="T65" fmla="*/ 9 h 25"/>
                  <a:gd name="T66" fmla="*/ 0 w 43"/>
                  <a:gd name="T67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3" h="25">
                    <a:moveTo>
                      <a:pt x="0" y="6"/>
                    </a:moveTo>
                    <a:cubicBezTo>
                      <a:pt x="0" y="6"/>
                      <a:pt x="1" y="7"/>
                      <a:pt x="2" y="8"/>
                    </a:cubicBezTo>
                    <a:cubicBezTo>
                      <a:pt x="2" y="9"/>
                      <a:pt x="3" y="10"/>
                      <a:pt x="3" y="11"/>
                    </a:cubicBezTo>
                    <a:cubicBezTo>
                      <a:pt x="4" y="12"/>
                      <a:pt x="5" y="13"/>
                      <a:pt x="6" y="14"/>
                    </a:cubicBezTo>
                    <a:cubicBezTo>
                      <a:pt x="7" y="15"/>
                      <a:pt x="8" y="16"/>
                      <a:pt x="9" y="17"/>
                    </a:cubicBezTo>
                    <a:cubicBezTo>
                      <a:pt x="11" y="18"/>
                      <a:pt x="12" y="18"/>
                      <a:pt x="14" y="19"/>
                    </a:cubicBezTo>
                    <a:cubicBezTo>
                      <a:pt x="15" y="19"/>
                      <a:pt x="17" y="20"/>
                      <a:pt x="18" y="20"/>
                    </a:cubicBezTo>
                    <a:cubicBezTo>
                      <a:pt x="19" y="20"/>
                      <a:pt x="20" y="20"/>
                      <a:pt x="21" y="20"/>
                    </a:cubicBezTo>
                    <a:cubicBezTo>
                      <a:pt x="22" y="20"/>
                      <a:pt x="23" y="20"/>
                      <a:pt x="24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30" y="18"/>
                      <a:pt x="31" y="18"/>
                      <a:pt x="31" y="18"/>
                    </a:cubicBezTo>
                    <a:cubicBezTo>
                      <a:pt x="32" y="17"/>
                      <a:pt x="33" y="17"/>
                      <a:pt x="34" y="16"/>
                    </a:cubicBezTo>
                    <a:cubicBezTo>
                      <a:pt x="35" y="15"/>
                      <a:pt x="36" y="14"/>
                      <a:pt x="37" y="13"/>
                    </a:cubicBezTo>
                    <a:cubicBezTo>
                      <a:pt x="38" y="12"/>
                      <a:pt x="39" y="11"/>
                      <a:pt x="39" y="9"/>
                    </a:cubicBezTo>
                    <a:cubicBezTo>
                      <a:pt x="40" y="7"/>
                      <a:pt x="41" y="5"/>
                      <a:pt x="41" y="3"/>
                    </a:cubicBezTo>
                    <a:cubicBezTo>
                      <a:pt x="41" y="1"/>
                      <a:pt x="41" y="0"/>
                      <a:pt x="41" y="0"/>
                    </a:cubicBezTo>
                    <a:cubicBezTo>
                      <a:pt x="41" y="0"/>
                      <a:pt x="42" y="1"/>
                      <a:pt x="42" y="3"/>
                    </a:cubicBezTo>
                    <a:cubicBezTo>
                      <a:pt x="42" y="4"/>
                      <a:pt x="43" y="5"/>
                      <a:pt x="43" y="6"/>
                    </a:cubicBezTo>
                    <a:cubicBezTo>
                      <a:pt x="43" y="7"/>
                      <a:pt x="43" y="9"/>
                      <a:pt x="42" y="10"/>
                    </a:cubicBezTo>
                    <a:cubicBezTo>
                      <a:pt x="42" y="12"/>
                      <a:pt x="42" y="14"/>
                      <a:pt x="41" y="16"/>
                    </a:cubicBezTo>
                    <a:cubicBezTo>
                      <a:pt x="40" y="17"/>
                      <a:pt x="38" y="19"/>
                      <a:pt x="37" y="20"/>
                    </a:cubicBezTo>
                    <a:cubicBezTo>
                      <a:pt x="36" y="21"/>
                      <a:pt x="35" y="22"/>
                      <a:pt x="34" y="22"/>
                    </a:cubicBezTo>
                    <a:cubicBezTo>
                      <a:pt x="33" y="23"/>
                      <a:pt x="32" y="23"/>
                      <a:pt x="31" y="24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6" y="25"/>
                      <a:pt x="26" y="25"/>
                      <a:pt x="25" y="25"/>
                    </a:cubicBezTo>
                    <a:cubicBezTo>
                      <a:pt x="23" y="25"/>
                      <a:pt x="22" y="25"/>
                      <a:pt x="21" y="25"/>
                    </a:cubicBezTo>
                    <a:cubicBezTo>
                      <a:pt x="20" y="25"/>
                      <a:pt x="19" y="25"/>
                      <a:pt x="18" y="25"/>
                    </a:cubicBezTo>
                    <a:cubicBezTo>
                      <a:pt x="16" y="25"/>
                      <a:pt x="14" y="24"/>
                      <a:pt x="12" y="23"/>
                    </a:cubicBezTo>
                    <a:cubicBezTo>
                      <a:pt x="10" y="22"/>
                      <a:pt x="8" y="21"/>
                      <a:pt x="7" y="20"/>
                    </a:cubicBezTo>
                    <a:cubicBezTo>
                      <a:pt x="5" y="19"/>
                      <a:pt x="4" y="17"/>
                      <a:pt x="3" y="16"/>
                    </a:cubicBezTo>
                    <a:cubicBezTo>
                      <a:pt x="2" y="14"/>
                      <a:pt x="2" y="13"/>
                      <a:pt x="2" y="12"/>
                    </a:cubicBezTo>
                    <a:cubicBezTo>
                      <a:pt x="1" y="11"/>
                      <a:pt x="1" y="9"/>
                      <a:pt x="1" y="9"/>
                    </a:cubicBezTo>
                    <a:cubicBezTo>
                      <a:pt x="0" y="7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126"/>
              <p:cNvSpPr>
                <a:spLocks/>
              </p:cNvSpPr>
              <p:nvPr/>
            </p:nvSpPr>
            <p:spPr bwMode="auto">
              <a:xfrm>
                <a:off x="6564313" y="4943475"/>
                <a:ext cx="161925" cy="269875"/>
              </a:xfrm>
              <a:custGeom>
                <a:avLst/>
                <a:gdLst>
                  <a:gd name="T0" fmla="*/ 44 w 64"/>
                  <a:gd name="T1" fmla="*/ 0 h 106"/>
                  <a:gd name="T2" fmla="*/ 51 w 64"/>
                  <a:gd name="T3" fmla="*/ 8 h 106"/>
                  <a:gd name="T4" fmla="*/ 56 w 64"/>
                  <a:gd name="T5" fmla="*/ 17 h 106"/>
                  <a:gd name="T6" fmla="*/ 63 w 64"/>
                  <a:gd name="T7" fmla="*/ 37 h 106"/>
                  <a:gd name="T8" fmla="*/ 64 w 64"/>
                  <a:gd name="T9" fmla="*/ 48 h 106"/>
                  <a:gd name="T10" fmla="*/ 64 w 64"/>
                  <a:gd name="T11" fmla="*/ 59 h 106"/>
                  <a:gd name="T12" fmla="*/ 62 w 64"/>
                  <a:gd name="T13" fmla="*/ 70 h 106"/>
                  <a:gd name="T14" fmla="*/ 60 w 64"/>
                  <a:gd name="T15" fmla="*/ 80 h 106"/>
                  <a:gd name="T16" fmla="*/ 60 w 64"/>
                  <a:gd name="T17" fmla="*/ 81 h 106"/>
                  <a:gd name="T18" fmla="*/ 59 w 64"/>
                  <a:gd name="T19" fmla="*/ 81 h 106"/>
                  <a:gd name="T20" fmla="*/ 52 w 64"/>
                  <a:gd name="T21" fmla="*/ 86 h 106"/>
                  <a:gd name="T22" fmla="*/ 46 w 64"/>
                  <a:gd name="T23" fmla="*/ 91 h 106"/>
                  <a:gd name="T24" fmla="*/ 39 w 64"/>
                  <a:gd name="T25" fmla="*/ 95 h 106"/>
                  <a:gd name="T26" fmla="*/ 31 w 64"/>
                  <a:gd name="T27" fmla="*/ 98 h 106"/>
                  <a:gd name="T28" fmla="*/ 24 w 64"/>
                  <a:gd name="T29" fmla="*/ 101 h 106"/>
                  <a:gd name="T30" fmla="*/ 16 w 64"/>
                  <a:gd name="T31" fmla="*/ 103 h 106"/>
                  <a:gd name="T32" fmla="*/ 8 w 64"/>
                  <a:gd name="T33" fmla="*/ 105 h 106"/>
                  <a:gd name="T34" fmla="*/ 0 w 64"/>
                  <a:gd name="T35" fmla="*/ 106 h 106"/>
                  <a:gd name="T36" fmla="*/ 8 w 64"/>
                  <a:gd name="T37" fmla="*/ 104 h 106"/>
                  <a:gd name="T38" fmla="*/ 15 w 64"/>
                  <a:gd name="T39" fmla="*/ 101 h 106"/>
                  <a:gd name="T40" fmla="*/ 30 w 64"/>
                  <a:gd name="T41" fmla="*/ 94 h 106"/>
                  <a:gd name="T42" fmla="*/ 43 w 64"/>
                  <a:gd name="T43" fmla="*/ 86 h 106"/>
                  <a:gd name="T44" fmla="*/ 49 w 64"/>
                  <a:gd name="T45" fmla="*/ 82 h 106"/>
                  <a:gd name="T46" fmla="*/ 55 w 64"/>
                  <a:gd name="T47" fmla="*/ 77 h 106"/>
                  <a:gd name="T48" fmla="*/ 55 w 64"/>
                  <a:gd name="T49" fmla="*/ 78 h 106"/>
                  <a:gd name="T50" fmla="*/ 57 w 64"/>
                  <a:gd name="T51" fmla="*/ 68 h 106"/>
                  <a:gd name="T52" fmla="*/ 58 w 64"/>
                  <a:gd name="T53" fmla="*/ 58 h 106"/>
                  <a:gd name="T54" fmla="*/ 59 w 64"/>
                  <a:gd name="T55" fmla="*/ 48 h 106"/>
                  <a:gd name="T56" fmla="*/ 58 w 64"/>
                  <a:gd name="T57" fmla="*/ 38 h 106"/>
                  <a:gd name="T58" fmla="*/ 53 w 64"/>
                  <a:gd name="T59" fmla="*/ 18 h 106"/>
                  <a:gd name="T60" fmla="*/ 44 w 64"/>
                  <a:gd name="T61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4" h="106">
                    <a:moveTo>
                      <a:pt x="44" y="0"/>
                    </a:moveTo>
                    <a:cubicBezTo>
                      <a:pt x="47" y="2"/>
                      <a:pt x="49" y="5"/>
                      <a:pt x="51" y="8"/>
                    </a:cubicBezTo>
                    <a:cubicBezTo>
                      <a:pt x="53" y="11"/>
                      <a:pt x="55" y="14"/>
                      <a:pt x="56" y="17"/>
                    </a:cubicBezTo>
                    <a:cubicBezTo>
                      <a:pt x="59" y="23"/>
                      <a:pt x="61" y="30"/>
                      <a:pt x="63" y="37"/>
                    </a:cubicBezTo>
                    <a:cubicBezTo>
                      <a:pt x="63" y="41"/>
                      <a:pt x="64" y="45"/>
                      <a:pt x="64" y="48"/>
                    </a:cubicBezTo>
                    <a:cubicBezTo>
                      <a:pt x="64" y="52"/>
                      <a:pt x="64" y="55"/>
                      <a:pt x="64" y="59"/>
                    </a:cubicBezTo>
                    <a:cubicBezTo>
                      <a:pt x="63" y="62"/>
                      <a:pt x="63" y="66"/>
                      <a:pt x="62" y="70"/>
                    </a:cubicBezTo>
                    <a:cubicBezTo>
                      <a:pt x="62" y="73"/>
                      <a:pt x="61" y="77"/>
                      <a:pt x="60" y="80"/>
                    </a:cubicBezTo>
                    <a:cubicBezTo>
                      <a:pt x="60" y="81"/>
                      <a:pt x="60" y="81"/>
                      <a:pt x="60" y="81"/>
                    </a:cubicBezTo>
                    <a:cubicBezTo>
                      <a:pt x="59" y="81"/>
                      <a:pt x="59" y="81"/>
                      <a:pt x="59" y="81"/>
                    </a:cubicBezTo>
                    <a:cubicBezTo>
                      <a:pt x="57" y="83"/>
                      <a:pt x="55" y="85"/>
                      <a:pt x="52" y="86"/>
                    </a:cubicBezTo>
                    <a:cubicBezTo>
                      <a:pt x="50" y="88"/>
                      <a:pt x="48" y="89"/>
                      <a:pt x="46" y="91"/>
                    </a:cubicBezTo>
                    <a:cubicBezTo>
                      <a:pt x="43" y="92"/>
                      <a:pt x="41" y="93"/>
                      <a:pt x="39" y="95"/>
                    </a:cubicBezTo>
                    <a:cubicBezTo>
                      <a:pt x="36" y="96"/>
                      <a:pt x="34" y="97"/>
                      <a:pt x="31" y="98"/>
                    </a:cubicBezTo>
                    <a:cubicBezTo>
                      <a:pt x="29" y="99"/>
                      <a:pt x="26" y="100"/>
                      <a:pt x="24" y="101"/>
                    </a:cubicBezTo>
                    <a:cubicBezTo>
                      <a:pt x="21" y="102"/>
                      <a:pt x="19" y="103"/>
                      <a:pt x="16" y="103"/>
                    </a:cubicBezTo>
                    <a:cubicBezTo>
                      <a:pt x="13" y="104"/>
                      <a:pt x="11" y="105"/>
                      <a:pt x="8" y="105"/>
                    </a:cubicBezTo>
                    <a:cubicBezTo>
                      <a:pt x="6" y="106"/>
                      <a:pt x="3" y="106"/>
                      <a:pt x="0" y="106"/>
                    </a:cubicBezTo>
                    <a:cubicBezTo>
                      <a:pt x="3" y="105"/>
                      <a:pt x="5" y="105"/>
                      <a:pt x="8" y="104"/>
                    </a:cubicBezTo>
                    <a:cubicBezTo>
                      <a:pt x="10" y="103"/>
                      <a:pt x="13" y="102"/>
                      <a:pt x="15" y="101"/>
                    </a:cubicBezTo>
                    <a:cubicBezTo>
                      <a:pt x="20" y="99"/>
                      <a:pt x="25" y="97"/>
                      <a:pt x="30" y="94"/>
                    </a:cubicBezTo>
                    <a:cubicBezTo>
                      <a:pt x="34" y="92"/>
                      <a:pt x="39" y="89"/>
                      <a:pt x="43" y="86"/>
                    </a:cubicBezTo>
                    <a:cubicBezTo>
                      <a:pt x="45" y="85"/>
                      <a:pt x="47" y="83"/>
                      <a:pt x="49" y="82"/>
                    </a:cubicBezTo>
                    <a:cubicBezTo>
                      <a:pt x="51" y="80"/>
                      <a:pt x="54" y="79"/>
                      <a:pt x="55" y="77"/>
                    </a:cubicBezTo>
                    <a:cubicBezTo>
                      <a:pt x="55" y="78"/>
                      <a:pt x="55" y="78"/>
                      <a:pt x="55" y="78"/>
                    </a:cubicBezTo>
                    <a:cubicBezTo>
                      <a:pt x="55" y="75"/>
                      <a:pt x="56" y="72"/>
                      <a:pt x="57" y="68"/>
                    </a:cubicBezTo>
                    <a:cubicBezTo>
                      <a:pt x="57" y="65"/>
                      <a:pt x="58" y="62"/>
                      <a:pt x="58" y="58"/>
                    </a:cubicBezTo>
                    <a:cubicBezTo>
                      <a:pt x="59" y="55"/>
                      <a:pt x="59" y="52"/>
                      <a:pt x="59" y="48"/>
                    </a:cubicBezTo>
                    <a:cubicBezTo>
                      <a:pt x="59" y="45"/>
                      <a:pt x="58" y="41"/>
                      <a:pt x="58" y="38"/>
                    </a:cubicBezTo>
                    <a:cubicBezTo>
                      <a:pt x="57" y="31"/>
                      <a:pt x="56" y="25"/>
                      <a:pt x="53" y="18"/>
                    </a:cubicBezTo>
                    <a:cubicBezTo>
                      <a:pt x="51" y="12"/>
                      <a:pt x="48" y="5"/>
                      <a:pt x="44" y="0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27"/>
              <p:cNvSpPr>
                <a:spLocks/>
              </p:cNvSpPr>
              <p:nvPr/>
            </p:nvSpPr>
            <p:spPr bwMode="auto">
              <a:xfrm>
                <a:off x="6757988" y="5856288"/>
                <a:ext cx="325438" cy="212725"/>
              </a:xfrm>
              <a:custGeom>
                <a:avLst/>
                <a:gdLst>
                  <a:gd name="T0" fmla="*/ 0 w 128"/>
                  <a:gd name="T1" fmla="*/ 0 h 84"/>
                  <a:gd name="T2" fmla="*/ 14 w 128"/>
                  <a:gd name="T3" fmla="*/ 10 h 84"/>
                  <a:gd name="T4" fmla="*/ 29 w 128"/>
                  <a:gd name="T5" fmla="*/ 19 h 84"/>
                  <a:gd name="T6" fmla="*/ 45 w 128"/>
                  <a:gd name="T7" fmla="*/ 27 h 84"/>
                  <a:gd name="T8" fmla="*/ 53 w 128"/>
                  <a:gd name="T9" fmla="*/ 31 h 84"/>
                  <a:gd name="T10" fmla="*/ 61 w 128"/>
                  <a:gd name="T11" fmla="*/ 35 h 84"/>
                  <a:gd name="T12" fmla="*/ 69 w 128"/>
                  <a:gd name="T13" fmla="*/ 38 h 84"/>
                  <a:gd name="T14" fmla="*/ 77 w 128"/>
                  <a:gd name="T15" fmla="*/ 41 h 84"/>
                  <a:gd name="T16" fmla="*/ 85 w 128"/>
                  <a:gd name="T17" fmla="*/ 44 h 84"/>
                  <a:gd name="T18" fmla="*/ 94 w 128"/>
                  <a:gd name="T19" fmla="*/ 46 h 84"/>
                  <a:gd name="T20" fmla="*/ 102 w 128"/>
                  <a:gd name="T21" fmla="*/ 49 h 84"/>
                  <a:gd name="T22" fmla="*/ 111 w 128"/>
                  <a:gd name="T23" fmla="*/ 50 h 84"/>
                  <a:gd name="T24" fmla="*/ 119 w 128"/>
                  <a:gd name="T25" fmla="*/ 52 h 84"/>
                  <a:gd name="T26" fmla="*/ 128 w 128"/>
                  <a:gd name="T27" fmla="*/ 53 h 84"/>
                  <a:gd name="T28" fmla="*/ 127 w 128"/>
                  <a:gd name="T29" fmla="*/ 60 h 84"/>
                  <a:gd name="T30" fmla="*/ 97 w 128"/>
                  <a:gd name="T31" fmla="*/ 59 h 84"/>
                  <a:gd name="T32" fmla="*/ 67 w 128"/>
                  <a:gd name="T33" fmla="*/ 59 h 84"/>
                  <a:gd name="T34" fmla="*/ 37 w 128"/>
                  <a:gd name="T35" fmla="*/ 65 h 84"/>
                  <a:gd name="T36" fmla="*/ 30 w 128"/>
                  <a:gd name="T37" fmla="*/ 67 h 84"/>
                  <a:gd name="T38" fmla="*/ 24 w 128"/>
                  <a:gd name="T39" fmla="*/ 71 h 84"/>
                  <a:gd name="T40" fmla="*/ 21 w 128"/>
                  <a:gd name="T41" fmla="*/ 74 h 84"/>
                  <a:gd name="T42" fmla="*/ 19 w 128"/>
                  <a:gd name="T43" fmla="*/ 77 h 84"/>
                  <a:gd name="T44" fmla="*/ 18 w 128"/>
                  <a:gd name="T45" fmla="*/ 80 h 84"/>
                  <a:gd name="T46" fmla="*/ 17 w 128"/>
                  <a:gd name="T47" fmla="*/ 84 h 84"/>
                  <a:gd name="T48" fmla="*/ 17 w 128"/>
                  <a:gd name="T49" fmla="*/ 80 h 84"/>
                  <a:gd name="T50" fmla="*/ 18 w 128"/>
                  <a:gd name="T51" fmla="*/ 76 h 84"/>
                  <a:gd name="T52" fmla="*/ 20 w 128"/>
                  <a:gd name="T53" fmla="*/ 73 h 84"/>
                  <a:gd name="T54" fmla="*/ 23 w 128"/>
                  <a:gd name="T55" fmla="*/ 70 h 84"/>
                  <a:gd name="T56" fmla="*/ 29 w 128"/>
                  <a:gd name="T57" fmla="*/ 65 h 84"/>
                  <a:gd name="T58" fmla="*/ 36 w 128"/>
                  <a:gd name="T59" fmla="*/ 62 h 84"/>
                  <a:gd name="T60" fmla="*/ 44 w 128"/>
                  <a:gd name="T61" fmla="*/ 59 h 84"/>
                  <a:gd name="T62" fmla="*/ 51 w 128"/>
                  <a:gd name="T63" fmla="*/ 57 h 84"/>
                  <a:gd name="T64" fmla="*/ 66 w 128"/>
                  <a:gd name="T65" fmla="*/ 54 h 84"/>
                  <a:gd name="T66" fmla="*/ 97 w 128"/>
                  <a:gd name="T67" fmla="*/ 52 h 84"/>
                  <a:gd name="T68" fmla="*/ 128 w 128"/>
                  <a:gd name="T69" fmla="*/ 53 h 84"/>
                  <a:gd name="T70" fmla="*/ 127 w 128"/>
                  <a:gd name="T71" fmla="*/ 60 h 84"/>
                  <a:gd name="T72" fmla="*/ 109 w 128"/>
                  <a:gd name="T73" fmla="*/ 57 h 84"/>
                  <a:gd name="T74" fmla="*/ 101 w 128"/>
                  <a:gd name="T75" fmla="*/ 55 h 84"/>
                  <a:gd name="T76" fmla="*/ 92 w 128"/>
                  <a:gd name="T77" fmla="*/ 53 h 84"/>
                  <a:gd name="T78" fmla="*/ 83 w 128"/>
                  <a:gd name="T79" fmla="*/ 50 h 84"/>
                  <a:gd name="T80" fmla="*/ 75 w 128"/>
                  <a:gd name="T81" fmla="*/ 47 h 84"/>
                  <a:gd name="T82" fmla="*/ 67 w 128"/>
                  <a:gd name="T83" fmla="*/ 43 h 84"/>
                  <a:gd name="T84" fmla="*/ 59 w 128"/>
                  <a:gd name="T85" fmla="*/ 40 h 84"/>
                  <a:gd name="T86" fmla="*/ 51 w 128"/>
                  <a:gd name="T87" fmla="*/ 36 h 84"/>
                  <a:gd name="T88" fmla="*/ 43 w 128"/>
                  <a:gd name="T89" fmla="*/ 32 h 84"/>
                  <a:gd name="T90" fmla="*/ 27 w 128"/>
                  <a:gd name="T91" fmla="*/ 22 h 84"/>
                  <a:gd name="T92" fmla="*/ 20 w 128"/>
                  <a:gd name="T93" fmla="*/ 17 h 84"/>
                  <a:gd name="T94" fmla="*/ 13 w 128"/>
                  <a:gd name="T95" fmla="*/ 12 h 84"/>
                  <a:gd name="T96" fmla="*/ 0 w 128"/>
                  <a:gd name="T97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8" h="84">
                    <a:moveTo>
                      <a:pt x="0" y="0"/>
                    </a:moveTo>
                    <a:cubicBezTo>
                      <a:pt x="4" y="3"/>
                      <a:pt x="9" y="7"/>
                      <a:pt x="14" y="10"/>
                    </a:cubicBezTo>
                    <a:cubicBezTo>
                      <a:pt x="19" y="13"/>
                      <a:pt x="24" y="16"/>
                      <a:pt x="29" y="19"/>
                    </a:cubicBezTo>
                    <a:cubicBezTo>
                      <a:pt x="34" y="22"/>
                      <a:pt x="40" y="25"/>
                      <a:pt x="45" y="27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5" y="32"/>
                      <a:pt x="58" y="34"/>
                      <a:pt x="61" y="35"/>
                    </a:cubicBezTo>
                    <a:cubicBezTo>
                      <a:pt x="63" y="36"/>
                      <a:pt x="66" y="37"/>
                      <a:pt x="69" y="38"/>
                    </a:cubicBezTo>
                    <a:cubicBezTo>
                      <a:pt x="72" y="39"/>
                      <a:pt x="74" y="40"/>
                      <a:pt x="77" y="41"/>
                    </a:cubicBezTo>
                    <a:cubicBezTo>
                      <a:pt x="85" y="44"/>
                      <a:pt x="85" y="44"/>
                      <a:pt x="85" y="44"/>
                    </a:cubicBezTo>
                    <a:cubicBezTo>
                      <a:pt x="88" y="45"/>
                      <a:pt x="91" y="45"/>
                      <a:pt x="94" y="46"/>
                    </a:cubicBezTo>
                    <a:cubicBezTo>
                      <a:pt x="97" y="47"/>
                      <a:pt x="99" y="48"/>
                      <a:pt x="102" y="49"/>
                    </a:cubicBezTo>
                    <a:cubicBezTo>
                      <a:pt x="111" y="50"/>
                      <a:pt x="111" y="50"/>
                      <a:pt x="111" y="50"/>
                    </a:cubicBezTo>
                    <a:cubicBezTo>
                      <a:pt x="114" y="51"/>
                      <a:pt x="117" y="52"/>
                      <a:pt x="119" y="52"/>
                    </a:cubicBezTo>
                    <a:cubicBezTo>
                      <a:pt x="128" y="53"/>
                      <a:pt x="128" y="53"/>
                      <a:pt x="128" y="53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17" y="59"/>
                      <a:pt x="107" y="59"/>
                      <a:pt x="97" y="59"/>
                    </a:cubicBezTo>
                    <a:cubicBezTo>
                      <a:pt x="87" y="58"/>
                      <a:pt x="77" y="59"/>
                      <a:pt x="67" y="59"/>
                    </a:cubicBezTo>
                    <a:cubicBezTo>
                      <a:pt x="57" y="60"/>
                      <a:pt x="47" y="62"/>
                      <a:pt x="37" y="65"/>
                    </a:cubicBezTo>
                    <a:cubicBezTo>
                      <a:pt x="35" y="65"/>
                      <a:pt x="33" y="66"/>
                      <a:pt x="30" y="67"/>
                    </a:cubicBezTo>
                    <a:cubicBezTo>
                      <a:pt x="28" y="68"/>
                      <a:pt x="26" y="70"/>
                      <a:pt x="24" y="71"/>
                    </a:cubicBezTo>
                    <a:cubicBezTo>
                      <a:pt x="23" y="72"/>
                      <a:pt x="22" y="73"/>
                      <a:pt x="21" y="74"/>
                    </a:cubicBezTo>
                    <a:cubicBezTo>
                      <a:pt x="20" y="75"/>
                      <a:pt x="20" y="76"/>
                      <a:pt x="19" y="77"/>
                    </a:cubicBezTo>
                    <a:cubicBezTo>
                      <a:pt x="18" y="78"/>
                      <a:pt x="18" y="79"/>
                      <a:pt x="18" y="80"/>
                    </a:cubicBezTo>
                    <a:cubicBezTo>
                      <a:pt x="17" y="81"/>
                      <a:pt x="17" y="82"/>
                      <a:pt x="17" y="84"/>
                    </a:cubicBezTo>
                    <a:cubicBezTo>
                      <a:pt x="17" y="82"/>
                      <a:pt x="17" y="81"/>
                      <a:pt x="17" y="80"/>
                    </a:cubicBezTo>
                    <a:cubicBezTo>
                      <a:pt x="17" y="79"/>
                      <a:pt x="18" y="77"/>
                      <a:pt x="18" y="76"/>
                    </a:cubicBezTo>
                    <a:cubicBezTo>
                      <a:pt x="19" y="75"/>
                      <a:pt x="19" y="74"/>
                      <a:pt x="20" y="73"/>
                    </a:cubicBezTo>
                    <a:cubicBezTo>
                      <a:pt x="21" y="72"/>
                      <a:pt x="22" y="71"/>
                      <a:pt x="23" y="70"/>
                    </a:cubicBezTo>
                    <a:cubicBezTo>
                      <a:pt x="25" y="68"/>
                      <a:pt x="27" y="67"/>
                      <a:pt x="29" y="65"/>
                    </a:cubicBezTo>
                    <a:cubicBezTo>
                      <a:pt x="31" y="64"/>
                      <a:pt x="34" y="63"/>
                      <a:pt x="36" y="62"/>
                    </a:cubicBezTo>
                    <a:cubicBezTo>
                      <a:pt x="39" y="61"/>
                      <a:pt x="41" y="60"/>
                      <a:pt x="44" y="59"/>
                    </a:cubicBezTo>
                    <a:cubicBezTo>
                      <a:pt x="46" y="58"/>
                      <a:pt x="49" y="58"/>
                      <a:pt x="51" y="57"/>
                    </a:cubicBezTo>
                    <a:cubicBezTo>
                      <a:pt x="56" y="56"/>
                      <a:pt x="61" y="55"/>
                      <a:pt x="66" y="54"/>
                    </a:cubicBezTo>
                    <a:cubicBezTo>
                      <a:pt x="77" y="53"/>
                      <a:pt x="87" y="53"/>
                      <a:pt x="97" y="52"/>
                    </a:cubicBezTo>
                    <a:cubicBezTo>
                      <a:pt x="107" y="52"/>
                      <a:pt x="118" y="53"/>
                      <a:pt x="128" y="53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1" y="59"/>
                      <a:pt x="115" y="58"/>
                      <a:pt x="109" y="57"/>
                    </a:cubicBezTo>
                    <a:cubicBezTo>
                      <a:pt x="101" y="55"/>
                      <a:pt x="101" y="55"/>
                      <a:pt x="101" y="55"/>
                    </a:cubicBezTo>
                    <a:cubicBezTo>
                      <a:pt x="98" y="54"/>
                      <a:pt x="95" y="53"/>
                      <a:pt x="92" y="53"/>
                    </a:cubicBezTo>
                    <a:cubicBezTo>
                      <a:pt x="89" y="52"/>
                      <a:pt x="86" y="51"/>
                      <a:pt x="83" y="50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2" y="46"/>
                      <a:pt x="69" y="45"/>
                      <a:pt x="67" y="43"/>
                    </a:cubicBezTo>
                    <a:cubicBezTo>
                      <a:pt x="64" y="42"/>
                      <a:pt x="61" y="41"/>
                      <a:pt x="59" y="40"/>
                    </a:cubicBezTo>
                    <a:cubicBezTo>
                      <a:pt x="56" y="38"/>
                      <a:pt x="53" y="37"/>
                      <a:pt x="51" y="36"/>
                    </a:cubicBezTo>
                    <a:cubicBezTo>
                      <a:pt x="43" y="32"/>
                      <a:pt x="43" y="32"/>
                      <a:pt x="43" y="32"/>
                    </a:cubicBezTo>
                    <a:cubicBezTo>
                      <a:pt x="37" y="29"/>
                      <a:pt x="32" y="25"/>
                      <a:pt x="27" y="22"/>
                    </a:cubicBezTo>
                    <a:cubicBezTo>
                      <a:pt x="25" y="21"/>
                      <a:pt x="23" y="19"/>
                      <a:pt x="20" y="17"/>
                    </a:cubicBezTo>
                    <a:cubicBezTo>
                      <a:pt x="18" y="15"/>
                      <a:pt x="15" y="13"/>
                      <a:pt x="13" y="12"/>
                    </a:cubicBezTo>
                    <a:cubicBezTo>
                      <a:pt x="8" y="8"/>
                      <a:pt x="4" y="4"/>
                      <a:pt x="0" y="0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28"/>
              <p:cNvSpPr>
                <a:spLocks/>
              </p:cNvSpPr>
              <p:nvPr/>
            </p:nvSpPr>
            <p:spPr bwMode="auto">
              <a:xfrm>
                <a:off x="7224713" y="5502275"/>
                <a:ext cx="120650" cy="147637"/>
              </a:xfrm>
              <a:custGeom>
                <a:avLst/>
                <a:gdLst>
                  <a:gd name="T0" fmla="*/ 2 w 47"/>
                  <a:gd name="T1" fmla="*/ 23 h 58"/>
                  <a:gd name="T2" fmla="*/ 12 w 47"/>
                  <a:gd name="T3" fmla="*/ 2 h 58"/>
                  <a:gd name="T4" fmla="*/ 22 w 47"/>
                  <a:gd name="T5" fmla="*/ 8 h 58"/>
                  <a:gd name="T6" fmla="*/ 30 w 47"/>
                  <a:gd name="T7" fmla="*/ 0 h 58"/>
                  <a:gd name="T8" fmla="*/ 44 w 47"/>
                  <a:gd name="T9" fmla="*/ 16 h 58"/>
                  <a:gd name="T10" fmla="*/ 33 w 47"/>
                  <a:gd name="T11" fmla="*/ 56 h 58"/>
                  <a:gd name="T12" fmla="*/ 26 w 47"/>
                  <a:gd name="T13" fmla="*/ 47 h 58"/>
                  <a:gd name="T14" fmla="*/ 24 w 47"/>
                  <a:gd name="T15" fmla="*/ 27 h 58"/>
                  <a:gd name="T16" fmla="*/ 28 w 47"/>
                  <a:gd name="T17" fmla="*/ 22 h 58"/>
                  <a:gd name="T18" fmla="*/ 23 w 47"/>
                  <a:gd name="T19" fmla="*/ 18 h 58"/>
                  <a:gd name="T20" fmla="*/ 18 w 47"/>
                  <a:gd name="T21" fmla="*/ 23 h 58"/>
                  <a:gd name="T22" fmla="*/ 23 w 47"/>
                  <a:gd name="T23" fmla="*/ 27 h 58"/>
                  <a:gd name="T24" fmla="*/ 25 w 47"/>
                  <a:gd name="T25" fmla="*/ 47 h 58"/>
                  <a:gd name="T26" fmla="*/ 20 w 47"/>
                  <a:gd name="T27" fmla="*/ 58 h 58"/>
                  <a:gd name="T28" fmla="*/ 2 w 47"/>
                  <a:gd name="T29" fmla="*/ 2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58">
                    <a:moveTo>
                      <a:pt x="2" y="23"/>
                    </a:moveTo>
                    <a:cubicBezTo>
                      <a:pt x="0" y="7"/>
                      <a:pt x="12" y="2"/>
                      <a:pt x="12" y="2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40" y="1"/>
                      <a:pt x="44" y="16"/>
                    </a:cubicBezTo>
                    <a:cubicBezTo>
                      <a:pt x="47" y="30"/>
                      <a:pt x="33" y="56"/>
                      <a:pt x="33" y="56"/>
                    </a:cubicBezTo>
                    <a:cubicBezTo>
                      <a:pt x="33" y="56"/>
                      <a:pt x="34" y="47"/>
                      <a:pt x="26" y="4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7" y="27"/>
                      <a:pt x="28" y="25"/>
                      <a:pt x="28" y="22"/>
                    </a:cubicBezTo>
                    <a:cubicBezTo>
                      <a:pt x="28" y="20"/>
                      <a:pt x="25" y="18"/>
                      <a:pt x="23" y="18"/>
                    </a:cubicBezTo>
                    <a:cubicBezTo>
                      <a:pt x="20" y="19"/>
                      <a:pt x="18" y="21"/>
                      <a:pt x="18" y="23"/>
                    </a:cubicBezTo>
                    <a:cubicBezTo>
                      <a:pt x="19" y="26"/>
                      <a:pt x="21" y="27"/>
                      <a:pt x="23" y="2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17" y="48"/>
                      <a:pt x="20" y="58"/>
                      <a:pt x="20" y="58"/>
                    </a:cubicBezTo>
                    <a:cubicBezTo>
                      <a:pt x="20" y="58"/>
                      <a:pt x="3" y="39"/>
                      <a:pt x="2" y="23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29"/>
              <p:cNvSpPr>
                <a:spLocks/>
              </p:cNvSpPr>
              <p:nvPr/>
            </p:nvSpPr>
            <p:spPr bwMode="auto">
              <a:xfrm>
                <a:off x="7116763" y="5573713"/>
                <a:ext cx="157163" cy="122237"/>
              </a:xfrm>
              <a:custGeom>
                <a:avLst/>
                <a:gdLst>
                  <a:gd name="T0" fmla="*/ 17 w 62"/>
                  <a:gd name="T1" fmla="*/ 43 h 48"/>
                  <a:gd name="T2" fmla="*/ 1 w 62"/>
                  <a:gd name="T3" fmla="*/ 24 h 48"/>
                  <a:gd name="T4" fmla="*/ 11 w 62"/>
                  <a:gd name="T5" fmla="*/ 19 h 48"/>
                  <a:gd name="T6" fmla="*/ 7 w 62"/>
                  <a:gd name="T7" fmla="*/ 9 h 48"/>
                  <a:gd name="T8" fmla="*/ 28 w 62"/>
                  <a:gd name="T9" fmla="*/ 3 h 48"/>
                  <a:gd name="T10" fmla="*/ 62 w 62"/>
                  <a:gd name="T11" fmla="*/ 30 h 48"/>
                  <a:gd name="T12" fmla="*/ 51 w 62"/>
                  <a:gd name="T13" fmla="*/ 32 h 48"/>
                  <a:gd name="T14" fmla="*/ 31 w 62"/>
                  <a:gd name="T15" fmla="*/ 25 h 48"/>
                  <a:gd name="T16" fmla="*/ 28 w 62"/>
                  <a:gd name="T17" fmla="*/ 20 h 48"/>
                  <a:gd name="T18" fmla="*/ 22 w 62"/>
                  <a:gd name="T19" fmla="*/ 23 h 48"/>
                  <a:gd name="T20" fmla="*/ 24 w 62"/>
                  <a:gd name="T21" fmla="*/ 28 h 48"/>
                  <a:gd name="T22" fmla="*/ 30 w 62"/>
                  <a:gd name="T23" fmla="*/ 26 h 48"/>
                  <a:gd name="T24" fmla="*/ 50 w 62"/>
                  <a:gd name="T25" fmla="*/ 33 h 48"/>
                  <a:gd name="T26" fmla="*/ 58 w 62"/>
                  <a:gd name="T27" fmla="*/ 42 h 48"/>
                  <a:gd name="T28" fmla="*/ 17 w 62"/>
                  <a:gd name="T29" fmla="*/ 4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2" h="48">
                    <a:moveTo>
                      <a:pt x="17" y="43"/>
                    </a:moveTo>
                    <a:cubicBezTo>
                      <a:pt x="0" y="37"/>
                      <a:pt x="1" y="24"/>
                      <a:pt x="1" y="24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13" y="0"/>
                      <a:pt x="28" y="3"/>
                    </a:cubicBezTo>
                    <a:cubicBezTo>
                      <a:pt x="43" y="7"/>
                      <a:pt x="62" y="30"/>
                      <a:pt x="62" y="30"/>
                    </a:cubicBezTo>
                    <a:cubicBezTo>
                      <a:pt x="62" y="30"/>
                      <a:pt x="54" y="25"/>
                      <a:pt x="51" y="32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3"/>
                      <a:pt x="30" y="21"/>
                      <a:pt x="28" y="20"/>
                    </a:cubicBezTo>
                    <a:cubicBezTo>
                      <a:pt x="25" y="19"/>
                      <a:pt x="22" y="20"/>
                      <a:pt x="22" y="23"/>
                    </a:cubicBezTo>
                    <a:cubicBezTo>
                      <a:pt x="21" y="25"/>
                      <a:pt x="22" y="28"/>
                      <a:pt x="24" y="28"/>
                    </a:cubicBezTo>
                    <a:cubicBezTo>
                      <a:pt x="27" y="29"/>
                      <a:pt x="29" y="28"/>
                      <a:pt x="30" y="26"/>
                    </a:cubicBezTo>
                    <a:cubicBezTo>
                      <a:pt x="50" y="33"/>
                      <a:pt x="50" y="33"/>
                      <a:pt x="50" y="33"/>
                    </a:cubicBezTo>
                    <a:cubicBezTo>
                      <a:pt x="48" y="40"/>
                      <a:pt x="58" y="42"/>
                      <a:pt x="58" y="42"/>
                    </a:cubicBezTo>
                    <a:cubicBezTo>
                      <a:pt x="58" y="42"/>
                      <a:pt x="33" y="48"/>
                      <a:pt x="17" y="43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30"/>
              <p:cNvSpPr>
                <a:spLocks/>
              </p:cNvSpPr>
              <p:nvPr/>
            </p:nvSpPr>
            <p:spPr bwMode="auto">
              <a:xfrm>
                <a:off x="7308850" y="5549900"/>
                <a:ext cx="158750" cy="127000"/>
              </a:xfrm>
              <a:custGeom>
                <a:avLst/>
                <a:gdLst>
                  <a:gd name="T0" fmla="*/ 47 w 62"/>
                  <a:gd name="T1" fmla="*/ 42 h 50"/>
                  <a:gd name="T2" fmla="*/ 58 w 62"/>
                  <a:gd name="T3" fmla="*/ 21 h 50"/>
                  <a:gd name="T4" fmla="*/ 47 w 62"/>
                  <a:gd name="T5" fmla="*/ 18 h 50"/>
                  <a:gd name="T6" fmla="*/ 49 w 62"/>
                  <a:gd name="T7" fmla="*/ 7 h 50"/>
                  <a:gd name="T8" fmla="*/ 28 w 62"/>
                  <a:gd name="T9" fmla="*/ 6 h 50"/>
                  <a:gd name="T10" fmla="*/ 0 w 62"/>
                  <a:gd name="T11" fmla="*/ 38 h 50"/>
                  <a:gd name="T12" fmla="*/ 11 w 62"/>
                  <a:gd name="T13" fmla="*/ 38 h 50"/>
                  <a:gd name="T14" fmla="*/ 29 w 62"/>
                  <a:gd name="T15" fmla="*/ 27 h 50"/>
                  <a:gd name="T16" fmla="*/ 31 w 62"/>
                  <a:gd name="T17" fmla="*/ 22 h 50"/>
                  <a:gd name="T18" fmla="*/ 38 w 62"/>
                  <a:gd name="T19" fmla="*/ 23 h 50"/>
                  <a:gd name="T20" fmla="*/ 36 w 62"/>
                  <a:gd name="T21" fmla="*/ 29 h 50"/>
                  <a:gd name="T22" fmla="*/ 30 w 62"/>
                  <a:gd name="T23" fmla="*/ 28 h 50"/>
                  <a:gd name="T24" fmla="*/ 12 w 62"/>
                  <a:gd name="T25" fmla="*/ 39 h 50"/>
                  <a:gd name="T26" fmla="*/ 7 w 62"/>
                  <a:gd name="T27" fmla="*/ 49 h 50"/>
                  <a:gd name="T28" fmla="*/ 47 w 62"/>
                  <a:gd name="T29" fmla="*/ 4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2" h="50">
                    <a:moveTo>
                      <a:pt x="47" y="42"/>
                    </a:moveTo>
                    <a:cubicBezTo>
                      <a:pt x="62" y="33"/>
                      <a:pt x="58" y="21"/>
                      <a:pt x="58" y="21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7"/>
                      <a:pt x="42" y="0"/>
                      <a:pt x="28" y="6"/>
                    </a:cubicBezTo>
                    <a:cubicBezTo>
                      <a:pt x="14" y="11"/>
                      <a:pt x="0" y="38"/>
                      <a:pt x="0" y="38"/>
                    </a:cubicBezTo>
                    <a:cubicBezTo>
                      <a:pt x="0" y="38"/>
                      <a:pt x="7" y="32"/>
                      <a:pt x="11" y="38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29" y="25"/>
                      <a:pt x="29" y="23"/>
                      <a:pt x="31" y="22"/>
                    </a:cubicBezTo>
                    <a:cubicBezTo>
                      <a:pt x="34" y="20"/>
                      <a:pt x="37" y="21"/>
                      <a:pt x="38" y="23"/>
                    </a:cubicBezTo>
                    <a:cubicBezTo>
                      <a:pt x="39" y="25"/>
                      <a:pt x="39" y="28"/>
                      <a:pt x="36" y="29"/>
                    </a:cubicBezTo>
                    <a:cubicBezTo>
                      <a:pt x="34" y="31"/>
                      <a:pt x="32" y="30"/>
                      <a:pt x="30" y="28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6" y="45"/>
                      <a:pt x="7" y="49"/>
                      <a:pt x="7" y="49"/>
                    </a:cubicBezTo>
                    <a:cubicBezTo>
                      <a:pt x="7" y="49"/>
                      <a:pt x="32" y="50"/>
                      <a:pt x="47" y="42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31"/>
              <p:cNvSpPr>
                <a:spLocks/>
              </p:cNvSpPr>
              <p:nvPr/>
            </p:nvSpPr>
            <p:spPr bwMode="auto">
              <a:xfrm>
                <a:off x="7299325" y="5676900"/>
                <a:ext cx="139700" cy="150812"/>
              </a:xfrm>
              <a:custGeom>
                <a:avLst/>
                <a:gdLst>
                  <a:gd name="T0" fmla="*/ 45 w 55"/>
                  <a:gd name="T1" fmla="*/ 22 h 59"/>
                  <a:gd name="T2" fmla="*/ 46 w 55"/>
                  <a:gd name="T3" fmla="*/ 46 h 59"/>
                  <a:gd name="T4" fmla="*/ 35 w 55"/>
                  <a:gd name="T5" fmla="*/ 44 h 59"/>
                  <a:gd name="T6" fmla="*/ 32 w 55"/>
                  <a:gd name="T7" fmla="*/ 55 h 59"/>
                  <a:gd name="T8" fmla="*/ 12 w 55"/>
                  <a:gd name="T9" fmla="*/ 48 h 59"/>
                  <a:gd name="T10" fmla="*/ 0 w 55"/>
                  <a:gd name="T11" fmla="*/ 7 h 59"/>
                  <a:gd name="T12" fmla="*/ 11 w 55"/>
                  <a:gd name="T13" fmla="*/ 12 h 59"/>
                  <a:gd name="T14" fmla="*/ 23 w 55"/>
                  <a:gd name="T15" fmla="*/ 29 h 59"/>
                  <a:gd name="T16" fmla="*/ 22 w 55"/>
                  <a:gd name="T17" fmla="*/ 35 h 59"/>
                  <a:gd name="T18" fmla="*/ 29 w 55"/>
                  <a:gd name="T19" fmla="*/ 36 h 59"/>
                  <a:gd name="T20" fmla="*/ 30 w 55"/>
                  <a:gd name="T21" fmla="*/ 30 h 59"/>
                  <a:gd name="T22" fmla="*/ 24 w 55"/>
                  <a:gd name="T23" fmla="*/ 28 h 59"/>
                  <a:gd name="T24" fmla="*/ 12 w 55"/>
                  <a:gd name="T25" fmla="*/ 12 h 59"/>
                  <a:gd name="T26" fmla="*/ 11 w 55"/>
                  <a:gd name="T27" fmla="*/ 0 h 59"/>
                  <a:gd name="T28" fmla="*/ 45 w 55"/>
                  <a:gd name="T29" fmla="*/ 2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59">
                    <a:moveTo>
                      <a:pt x="45" y="22"/>
                    </a:moveTo>
                    <a:cubicBezTo>
                      <a:pt x="55" y="36"/>
                      <a:pt x="46" y="46"/>
                      <a:pt x="46" y="46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55"/>
                      <a:pt x="22" y="59"/>
                      <a:pt x="12" y="48"/>
                    </a:cubicBezTo>
                    <a:cubicBezTo>
                      <a:pt x="1" y="37"/>
                      <a:pt x="0" y="7"/>
                      <a:pt x="0" y="7"/>
                    </a:cubicBezTo>
                    <a:cubicBezTo>
                      <a:pt x="0" y="7"/>
                      <a:pt x="4" y="16"/>
                      <a:pt x="11" y="12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1" y="30"/>
                      <a:pt x="21" y="33"/>
                      <a:pt x="22" y="35"/>
                    </a:cubicBezTo>
                    <a:cubicBezTo>
                      <a:pt x="24" y="37"/>
                      <a:pt x="27" y="37"/>
                      <a:pt x="29" y="36"/>
                    </a:cubicBezTo>
                    <a:cubicBezTo>
                      <a:pt x="31" y="34"/>
                      <a:pt x="31" y="32"/>
                      <a:pt x="30" y="30"/>
                    </a:cubicBezTo>
                    <a:cubicBezTo>
                      <a:pt x="29" y="28"/>
                      <a:pt x="26" y="27"/>
                      <a:pt x="24" y="28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8" y="7"/>
                      <a:pt x="11" y="0"/>
                      <a:pt x="11" y="0"/>
                    </a:cubicBezTo>
                    <a:cubicBezTo>
                      <a:pt x="11" y="0"/>
                      <a:pt x="35" y="9"/>
                      <a:pt x="45" y="22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32"/>
              <p:cNvSpPr>
                <a:spLocks/>
              </p:cNvSpPr>
              <p:nvPr/>
            </p:nvSpPr>
            <p:spPr bwMode="auto">
              <a:xfrm>
                <a:off x="7180263" y="5683250"/>
                <a:ext cx="131763" cy="152400"/>
              </a:xfrm>
              <a:custGeom>
                <a:avLst/>
                <a:gdLst>
                  <a:gd name="T0" fmla="*/ 6 w 52"/>
                  <a:gd name="T1" fmla="*/ 30 h 60"/>
                  <a:gd name="T2" fmla="*/ 11 w 52"/>
                  <a:gd name="T3" fmla="*/ 53 h 60"/>
                  <a:gd name="T4" fmla="*/ 22 w 52"/>
                  <a:gd name="T5" fmla="*/ 49 h 60"/>
                  <a:gd name="T6" fmla="*/ 28 w 52"/>
                  <a:gd name="T7" fmla="*/ 59 h 60"/>
                  <a:gd name="T8" fmla="*/ 45 w 52"/>
                  <a:gd name="T9" fmla="*/ 47 h 60"/>
                  <a:gd name="T10" fmla="*/ 45 w 52"/>
                  <a:gd name="T11" fmla="*/ 5 h 60"/>
                  <a:gd name="T12" fmla="*/ 36 w 52"/>
                  <a:gd name="T13" fmla="*/ 12 h 60"/>
                  <a:gd name="T14" fmla="*/ 29 w 52"/>
                  <a:gd name="T15" fmla="*/ 31 h 60"/>
                  <a:gd name="T16" fmla="*/ 32 w 52"/>
                  <a:gd name="T17" fmla="*/ 37 h 60"/>
                  <a:gd name="T18" fmla="*/ 25 w 52"/>
                  <a:gd name="T19" fmla="*/ 39 h 60"/>
                  <a:gd name="T20" fmla="*/ 23 w 52"/>
                  <a:gd name="T21" fmla="*/ 34 h 60"/>
                  <a:gd name="T22" fmla="*/ 28 w 52"/>
                  <a:gd name="T23" fmla="*/ 31 h 60"/>
                  <a:gd name="T24" fmla="*/ 35 w 52"/>
                  <a:gd name="T25" fmla="*/ 12 h 60"/>
                  <a:gd name="T26" fmla="*/ 33 w 52"/>
                  <a:gd name="T27" fmla="*/ 0 h 60"/>
                  <a:gd name="T28" fmla="*/ 6 w 52"/>
                  <a:gd name="T29" fmla="*/ 3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2" h="60">
                    <a:moveTo>
                      <a:pt x="6" y="30"/>
                    </a:moveTo>
                    <a:cubicBezTo>
                      <a:pt x="0" y="46"/>
                      <a:pt x="11" y="53"/>
                      <a:pt x="11" y="53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8" y="59"/>
                      <a:pt x="38" y="60"/>
                      <a:pt x="45" y="47"/>
                    </a:cubicBezTo>
                    <a:cubicBezTo>
                      <a:pt x="52" y="34"/>
                      <a:pt x="45" y="5"/>
                      <a:pt x="45" y="5"/>
                    </a:cubicBezTo>
                    <a:cubicBezTo>
                      <a:pt x="45" y="5"/>
                      <a:pt x="44" y="14"/>
                      <a:pt x="36" y="12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31" y="32"/>
                      <a:pt x="32" y="35"/>
                      <a:pt x="32" y="37"/>
                    </a:cubicBezTo>
                    <a:cubicBezTo>
                      <a:pt x="31" y="39"/>
                      <a:pt x="28" y="40"/>
                      <a:pt x="25" y="39"/>
                    </a:cubicBezTo>
                    <a:cubicBezTo>
                      <a:pt x="23" y="39"/>
                      <a:pt x="22" y="36"/>
                      <a:pt x="23" y="34"/>
                    </a:cubicBezTo>
                    <a:cubicBezTo>
                      <a:pt x="23" y="32"/>
                      <a:pt x="26" y="30"/>
                      <a:pt x="28" y="31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28" y="9"/>
                      <a:pt x="33" y="0"/>
                      <a:pt x="33" y="0"/>
                    </a:cubicBezTo>
                    <a:cubicBezTo>
                      <a:pt x="33" y="0"/>
                      <a:pt x="12" y="15"/>
                      <a:pt x="6" y="30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33"/>
              <p:cNvSpPr>
                <a:spLocks/>
              </p:cNvSpPr>
              <p:nvPr/>
            </p:nvSpPr>
            <p:spPr bwMode="auto">
              <a:xfrm>
                <a:off x="7243763" y="5140325"/>
                <a:ext cx="98425" cy="122237"/>
              </a:xfrm>
              <a:custGeom>
                <a:avLst/>
                <a:gdLst>
                  <a:gd name="T0" fmla="*/ 4 w 39"/>
                  <a:gd name="T1" fmla="*/ 13 h 48"/>
                  <a:gd name="T2" fmla="*/ 19 w 39"/>
                  <a:gd name="T3" fmla="*/ 0 h 48"/>
                  <a:gd name="T4" fmla="*/ 23 w 39"/>
                  <a:gd name="T5" fmla="*/ 8 h 48"/>
                  <a:gd name="T6" fmla="*/ 32 w 39"/>
                  <a:gd name="T7" fmla="*/ 4 h 48"/>
                  <a:gd name="T8" fmla="*/ 37 w 39"/>
                  <a:gd name="T9" fmla="*/ 20 h 48"/>
                  <a:gd name="T10" fmla="*/ 16 w 39"/>
                  <a:gd name="T11" fmla="*/ 48 h 48"/>
                  <a:gd name="T12" fmla="*/ 14 w 39"/>
                  <a:gd name="T13" fmla="*/ 39 h 48"/>
                  <a:gd name="T14" fmla="*/ 19 w 39"/>
                  <a:gd name="T15" fmla="*/ 23 h 48"/>
                  <a:gd name="T16" fmla="*/ 23 w 39"/>
                  <a:gd name="T17" fmla="*/ 21 h 48"/>
                  <a:gd name="T18" fmla="*/ 21 w 39"/>
                  <a:gd name="T19" fmla="*/ 16 h 48"/>
                  <a:gd name="T20" fmla="*/ 16 w 39"/>
                  <a:gd name="T21" fmla="*/ 18 h 48"/>
                  <a:gd name="T22" fmla="*/ 18 w 39"/>
                  <a:gd name="T23" fmla="*/ 23 h 48"/>
                  <a:gd name="T24" fmla="*/ 13 w 39"/>
                  <a:gd name="T25" fmla="*/ 39 h 48"/>
                  <a:gd name="T26" fmla="*/ 6 w 39"/>
                  <a:gd name="T27" fmla="*/ 45 h 48"/>
                  <a:gd name="T28" fmla="*/ 4 w 39"/>
                  <a:gd name="T29" fmla="*/ 1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9" h="48">
                    <a:moveTo>
                      <a:pt x="4" y="13"/>
                    </a:moveTo>
                    <a:cubicBezTo>
                      <a:pt x="8" y="0"/>
                      <a:pt x="19" y="0"/>
                      <a:pt x="19" y="0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9" y="9"/>
                      <a:pt x="37" y="20"/>
                    </a:cubicBezTo>
                    <a:cubicBezTo>
                      <a:pt x="35" y="32"/>
                      <a:pt x="16" y="48"/>
                      <a:pt x="16" y="48"/>
                    </a:cubicBezTo>
                    <a:cubicBezTo>
                      <a:pt x="16" y="48"/>
                      <a:pt x="19" y="41"/>
                      <a:pt x="14" y="39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21" y="24"/>
                      <a:pt x="23" y="23"/>
                      <a:pt x="23" y="21"/>
                    </a:cubicBezTo>
                    <a:cubicBezTo>
                      <a:pt x="24" y="19"/>
                      <a:pt x="23" y="17"/>
                      <a:pt x="21" y="16"/>
                    </a:cubicBezTo>
                    <a:cubicBezTo>
                      <a:pt x="19" y="15"/>
                      <a:pt x="17" y="16"/>
                      <a:pt x="16" y="18"/>
                    </a:cubicBezTo>
                    <a:cubicBezTo>
                      <a:pt x="15" y="20"/>
                      <a:pt x="16" y="22"/>
                      <a:pt x="18" y="23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7" y="37"/>
                      <a:pt x="6" y="45"/>
                      <a:pt x="6" y="45"/>
                    </a:cubicBezTo>
                    <a:cubicBezTo>
                      <a:pt x="6" y="45"/>
                      <a:pt x="0" y="26"/>
                      <a:pt x="4" y="13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34"/>
              <p:cNvSpPr>
                <a:spLocks/>
              </p:cNvSpPr>
              <p:nvPr/>
            </p:nvSpPr>
            <p:spPr bwMode="auto">
              <a:xfrm>
                <a:off x="7135813" y="5157788"/>
                <a:ext cx="120650" cy="117475"/>
              </a:xfrm>
              <a:custGeom>
                <a:avLst/>
                <a:gdLst>
                  <a:gd name="T0" fmla="*/ 10 w 47"/>
                  <a:gd name="T1" fmla="*/ 33 h 46"/>
                  <a:gd name="T2" fmla="*/ 5 w 47"/>
                  <a:gd name="T3" fmla="*/ 15 h 46"/>
                  <a:gd name="T4" fmla="*/ 14 w 47"/>
                  <a:gd name="T5" fmla="*/ 14 h 46"/>
                  <a:gd name="T6" fmla="*/ 14 w 47"/>
                  <a:gd name="T7" fmla="*/ 5 h 46"/>
                  <a:gd name="T8" fmla="*/ 31 w 47"/>
                  <a:gd name="T9" fmla="*/ 7 h 46"/>
                  <a:gd name="T10" fmla="*/ 47 w 47"/>
                  <a:gd name="T11" fmla="*/ 38 h 46"/>
                  <a:gd name="T12" fmla="*/ 38 w 47"/>
                  <a:gd name="T13" fmla="*/ 36 h 46"/>
                  <a:gd name="T14" fmla="*/ 26 w 47"/>
                  <a:gd name="T15" fmla="*/ 25 h 46"/>
                  <a:gd name="T16" fmla="*/ 26 w 47"/>
                  <a:gd name="T17" fmla="*/ 20 h 46"/>
                  <a:gd name="T18" fmla="*/ 20 w 47"/>
                  <a:gd name="T19" fmla="*/ 20 h 46"/>
                  <a:gd name="T20" fmla="*/ 21 w 47"/>
                  <a:gd name="T21" fmla="*/ 25 h 46"/>
                  <a:gd name="T22" fmla="*/ 25 w 47"/>
                  <a:gd name="T23" fmla="*/ 25 h 46"/>
                  <a:gd name="T24" fmla="*/ 38 w 47"/>
                  <a:gd name="T25" fmla="*/ 37 h 46"/>
                  <a:gd name="T26" fmla="*/ 40 w 47"/>
                  <a:gd name="T27" fmla="*/ 46 h 46"/>
                  <a:gd name="T28" fmla="*/ 10 w 47"/>
                  <a:gd name="T29" fmla="*/ 3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46">
                    <a:moveTo>
                      <a:pt x="10" y="33"/>
                    </a:moveTo>
                    <a:cubicBezTo>
                      <a:pt x="0" y="24"/>
                      <a:pt x="5" y="15"/>
                      <a:pt x="5" y="15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22" y="0"/>
                      <a:pt x="31" y="7"/>
                    </a:cubicBezTo>
                    <a:cubicBezTo>
                      <a:pt x="41" y="14"/>
                      <a:pt x="47" y="38"/>
                      <a:pt x="47" y="38"/>
                    </a:cubicBezTo>
                    <a:cubicBezTo>
                      <a:pt x="47" y="38"/>
                      <a:pt x="43" y="32"/>
                      <a:pt x="38" y="36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7" y="23"/>
                      <a:pt x="27" y="21"/>
                      <a:pt x="26" y="20"/>
                    </a:cubicBezTo>
                    <a:cubicBezTo>
                      <a:pt x="24" y="18"/>
                      <a:pt x="22" y="18"/>
                      <a:pt x="20" y="20"/>
                    </a:cubicBezTo>
                    <a:cubicBezTo>
                      <a:pt x="19" y="21"/>
                      <a:pt x="19" y="24"/>
                      <a:pt x="21" y="25"/>
                    </a:cubicBezTo>
                    <a:cubicBezTo>
                      <a:pt x="22" y="27"/>
                      <a:pt x="24" y="27"/>
                      <a:pt x="25" y="25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3" y="41"/>
                      <a:pt x="40" y="46"/>
                      <a:pt x="40" y="46"/>
                    </a:cubicBezTo>
                    <a:cubicBezTo>
                      <a:pt x="40" y="46"/>
                      <a:pt x="20" y="43"/>
                      <a:pt x="10" y="33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35"/>
              <p:cNvSpPr>
                <a:spLocks/>
              </p:cNvSpPr>
              <p:nvPr/>
            </p:nvSpPr>
            <p:spPr bwMode="auto">
              <a:xfrm>
                <a:off x="7281863" y="5221288"/>
                <a:ext cx="122238" cy="92075"/>
              </a:xfrm>
              <a:custGeom>
                <a:avLst/>
                <a:gdLst>
                  <a:gd name="T0" fmla="*/ 33 w 48"/>
                  <a:gd name="T1" fmla="*/ 34 h 36"/>
                  <a:gd name="T2" fmla="*/ 48 w 48"/>
                  <a:gd name="T3" fmla="*/ 22 h 36"/>
                  <a:gd name="T4" fmla="*/ 41 w 48"/>
                  <a:gd name="T5" fmla="*/ 16 h 36"/>
                  <a:gd name="T6" fmla="*/ 46 w 48"/>
                  <a:gd name="T7" fmla="*/ 8 h 36"/>
                  <a:gd name="T8" fmla="*/ 31 w 48"/>
                  <a:gd name="T9" fmla="*/ 1 h 36"/>
                  <a:gd name="T10" fmla="*/ 0 w 48"/>
                  <a:gd name="T11" fmla="*/ 17 h 36"/>
                  <a:gd name="T12" fmla="*/ 9 w 48"/>
                  <a:gd name="T13" fmla="*/ 20 h 36"/>
                  <a:gd name="T14" fmla="*/ 25 w 48"/>
                  <a:gd name="T15" fmla="*/ 18 h 36"/>
                  <a:gd name="T16" fmla="*/ 28 w 48"/>
                  <a:gd name="T17" fmla="*/ 14 h 36"/>
                  <a:gd name="T18" fmla="*/ 33 w 48"/>
                  <a:gd name="T19" fmla="*/ 17 h 36"/>
                  <a:gd name="T20" fmla="*/ 29 w 48"/>
                  <a:gd name="T21" fmla="*/ 21 h 36"/>
                  <a:gd name="T22" fmla="*/ 25 w 48"/>
                  <a:gd name="T23" fmla="*/ 19 h 36"/>
                  <a:gd name="T24" fmla="*/ 9 w 48"/>
                  <a:gd name="T25" fmla="*/ 21 h 36"/>
                  <a:gd name="T26" fmla="*/ 1 w 48"/>
                  <a:gd name="T27" fmla="*/ 27 h 36"/>
                  <a:gd name="T28" fmla="*/ 33 w 48"/>
                  <a:gd name="T29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8" h="36">
                    <a:moveTo>
                      <a:pt x="33" y="34"/>
                    </a:moveTo>
                    <a:cubicBezTo>
                      <a:pt x="47" y="32"/>
                      <a:pt x="48" y="22"/>
                      <a:pt x="48" y="22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8"/>
                      <a:pt x="43" y="0"/>
                      <a:pt x="31" y="1"/>
                    </a:cubicBezTo>
                    <a:cubicBezTo>
                      <a:pt x="19" y="1"/>
                      <a:pt x="0" y="17"/>
                      <a:pt x="0" y="17"/>
                    </a:cubicBezTo>
                    <a:cubicBezTo>
                      <a:pt x="0" y="17"/>
                      <a:pt x="7" y="14"/>
                      <a:pt x="9" y="20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16"/>
                      <a:pt x="27" y="14"/>
                      <a:pt x="28" y="14"/>
                    </a:cubicBezTo>
                    <a:cubicBezTo>
                      <a:pt x="31" y="14"/>
                      <a:pt x="32" y="15"/>
                      <a:pt x="33" y="17"/>
                    </a:cubicBezTo>
                    <a:cubicBezTo>
                      <a:pt x="33" y="19"/>
                      <a:pt x="32" y="21"/>
                      <a:pt x="29" y="21"/>
                    </a:cubicBezTo>
                    <a:cubicBezTo>
                      <a:pt x="28" y="22"/>
                      <a:pt x="26" y="21"/>
                      <a:pt x="25" y="19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0" y="27"/>
                      <a:pt x="1" y="27"/>
                      <a:pt x="1" y="27"/>
                    </a:cubicBezTo>
                    <a:cubicBezTo>
                      <a:pt x="1" y="27"/>
                      <a:pt x="20" y="36"/>
                      <a:pt x="33" y="34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136"/>
              <p:cNvSpPr>
                <a:spLocks/>
              </p:cNvSpPr>
              <p:nvPr/>
            </p:nvSpPr>
            <p:spPr bwMode="auto">
              <a:xfrm>
                <a:off x="7235825" y="5292725"/>
                <a:ext cx="98425" cy="125412"/>
              </a:xfrm>
              <a:custGeom>
                <a:avLst/>
                <a:gdLst>
                  <a:gd name="T0" fmla="*/ 37 w 39"/>
                  <a:gd name="T1" fmla="*/ 28 h 49"/>
                  <a:gd name="T2" fmla="*/ 30 w 39"/>
                  <a:gd name="T3" fmla="*/ 46 h 49"/>
                  <a:gd name="T4" fmla="*/ 22 w 39"/>
                  <a:gd name="T5" fmla="*/ 41 h 49"/>
                  <a:gd name="T6" fmla="*/ 16 w 39"/>
                  <a:gd name="T7" fmla="*/ 49 h 49"/>
                  <a:gd name="T8" fmla="*/ 4 w 39"/>
                  <a:gd name="T9" fmla="*/ 37 h 49"/>
                  <a:gd name="T10" fmla="*/ 9 w 39"/>
                  <a:gd name="T11" fmla="*/ 2 h 49"/>
                  <a:gd name="T12" fmla="*/ 15 w 39"/>
                  <a:gd name="T13" fmla="*/ 9 h 49"/>
                  <a:gd name="T14" fmla="*/ 19 w 39"/>
                  <a:gd name="T15" fmla="*/ 26 h 49"/>
                  <a:gd name="T16" fmla="*/ 16 w 39"/>
                  <a:gd name="T17" fmla="*/ 30 h 49"/>
                  <a:gd name="T18" fmla="*/ 20 w 39"/>
                  <a:gd name="T19" fmla="*/ 33 h 49"/>
                  <a:gd name="T20" fmla="*/ 23 w 39"/>
                  <a:gd name="T21" fmla="*/ 28 h 49"/>
                  <a:gd name="T22" fmla="*/ 19 w 39"/>
                  <a:gd name="T23" fmla="*/ 25 h 49"/>
                  <a:gd name="T24" fmla="*/ 16 w 39"/>
                  <a:gd name="T25" fmla="*/ 9 h 49"/>
                  <a:gd name="T26" fmla="*/ 20 w 39"/>
                  <a:gd name="T27" fmla="*/ 0 h 49"/>
                  <a:gd name="T28" fmla="*/ 37 w 39"/>
                  <a:gd name="T29" fmla="*/ 2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9" h="49">
                    <a:moveTo>
                      <a:pt x="37" y="28"/>
                    </a:moveTo>
                    <a:cubicBezTo>
                      <a:pt x="39" y="41"/>
                      <a:pt x="30" y="46"/>
                      <a:pt x="30" y="46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8" y="48"/>
                      <a:pt x="4" y="37"/>
                    </a:cubicBezTo>
                    <a:cubicBezTo>
                      <a:pt x="0" y="25"/>
                      <a:pt x="9" y="2"/>
                      <a:pt x="9" y="2"/>
                    </a:cubicBezTo>
                    <a:cubicBezTo>
                      <a:pt x="9" y="2"/>
                      <a:pt x="9" y="10"/>
                      <a:pt x="15" y="9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7" y="26"/>
                      <a:pt x="16" y="28"/>
                      <a:pt x="16" y="30"/>
                    </a:cubicBezTo>
                    <a:cubicBezTo>
                      <a:pt x="16" y="32"/>
                      <a:pt x="18" y="33"/>
                      <a:pt x="20" y="33"/>
                    </a:cubicBezTo>
                    <a:cubicBezTo>
                      <a:pt x="23" y="32"/>
                      <a:pt x="24" y="30"/>
                      <a:pt x="23" y="28"/>
                    </a:cubicBezTo>
                    <a:cubicBezTo>
                      <a:pt x="23" y="27"/>
                      <a:pt x="21" y="25"/>
                      <a:pt x="19" y="25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22" y="8"/>
                      <a:pt x="20" y="0"/>
                      <a:pt x="20" y="0"/>
                    </a:cubicBezTo>
                    <a:cubicBezTo>
                      <a:pt x="20" y="0"/>
                      <a:pt x="34" y="14"/>
                      <a:pt x="37" y="28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37"/>
              <p:cNvSpPr>
                <a:spLocks/>
              </p:cNvSpPr>
              <p:nvPr/>
            </p:nvSpPr>
            <p:spPr bwMode="auto">
              <a:xfrm>
                <a:off x="7138988" y="5276850"/>
                <a:ext cx="117475" cy="120650"/>
              </a:xfrm>
              <a:custGeom>
                <a:avLst/>
                <a:gdLst>
                  <a:gd name="T0" fmla="*/ 9 w 46"/>
                  <a:gd name="T1" fmla="*/ 15 h 47"/>
                  <a:gd name="T2" fmla="*/ 6 w 46"/>
                  <a:gd name="T3" fmla="*/ 34 h 47"/>
                  <a:gd name="T4" fmla="*/ 15 w 46"/>
                  <a:gd name="T5" fmla="*/ 34 h 47"/>
                  <a:gd name="T6" fmla="*/ 16 w 46"/>
                  <a:gd name="T7" fmla="*/ 43 h 47"/>
                  <a:gd name="T8" fmla="*/ 32 w 46"/>
                  <a:gd name="T9" fmla="*/ 39 h 47"/>
                  <a:gd name="T10" fmla="*/ 46 w 46"/>
                  <a:gd name="T11" fmla="*/ 7 h 47"/>
                  <a:gd name="T12" fmla="*/ 37 w 46"/>
                  <a:gd name="T13" fmla="*/ 10 h 47"/>
                  <a:gd name="T14" fmla="*/ 26 w 46"/>
                  <a:gd name="T15" fmla="*/ 22 h 47"/>
                  <a:gd name="T16" fmla="*/ 26 w 46"/>
                  <a:gd name="T17" fmla="*/ 27 h 47"/>
                  <a:gd name="T18" fmla="*/ 20 w 46"/>
                  <a:gd name="T19" fmla="*/ 27 h 47"/>
                  <a:gd name="T20" fmla="*/ 20 w 46"/>
                  <a:gd name="T21" fmla="*/ 22 h 47"/>
                  <a:gd name="T22" fmla="*/ 25 w 46"/>
                  <a:gd name="T23" fmla="*/ 22 h 47"/>
                  <a:gd name="T24" fmla="*/ 36 w 46"/>
                  <a:gd name="T25" fmla="*/ 9 h 47"/>
                  <a:gd name="T26" fmla="*/ 38 w 46"/>
                  <a:gd name="T27" fmla="*/ 0 h 47"/>
                  <a:gd name="T28" fmla="*/ 9 w 46"/>
                  <a:gd name="T29" fmla="*/ 1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" h="47">
                    <a:moveTo>
                      <a:pt x="9" y="15"/>
                    </a:moveTo>
                    <a:cubicBezTo>
                      <a:pt x="0" y="24"/>
                      <a:pt x="6" y="34"/>
                      <a:pt x="6" y="34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6" y="43"/>
                      <a:pt x="23" y="47"/>
                      <a:pt x="32" y="39"/>
                    </a:cubicBezTo>
                    <a:cubicBezTo>
                      <a:pt x="42" y="32"/>
                      <a:pt x="46" y="7"/>
                      <a:pt x="46" y="7"/>
                    </a:cubicBezTo>
                    <a:cubicBezTo>
                      <a:pt x="46" y="7"/>
                      <a:pt x="42" y="14"/>
                      <a:pt x="37" y="10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7" y="24"/>
                      <a:pt x="27" y="26"/>
                      <a:pt x="26" y="27"/>
                    </a:cubicBezTo>
                    <a:cubicBezTo>
                      <a:pt x="24" y="29"/>
                      <a:pt x="22" y="29"/>
                      <a:pt x="20" y="27"/>
                    </a:cubicBezTo>
                    <a:cubicBezTo>
                      <a:pt x="19" y="26"/>
                      <a:pt x="19" y="24"/>
                      <a:pt x="20" y="22"/>
                    </a:cubicBezTo>
                    <a:cubicBezTo>
                      <a:pt x="22" y="21"/>
                      <a:pt x="24" y="21"/>
                      <a:pt x="25" y="22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2" y="5"/>
                      <a:pt x="38" y="0"/>
                      <a:pt x="38" y="0"/>
                    </a:cubicBezTo>
                    <a:cubicBezTo>
                      <a:pt x="38" y="0"/>
                      <a:pt x="19" y="5"/>
                      <a:pt x="9" y="15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138"/>
              <p:cNvSpPr>
                <a:spLocks/>
              </p:cNvSpPr>
              <p:nvPr/>
            </p:nvSpPr>
            <p:spPr bwMode="auto">
              <a:xfrm>
                <a:off x="6983413" y="5386388"/>
                <a:ext cx="80963" cy="71437"/>
              </a:xfrm>
              <a:custGeom>
                <a:avLst/>
                <a:gdLst>
                  <a:gd name="T0" fmla="*/ 13 w 32"/>
                  <a:gd name="T1" fmla="*/ 5 h 28"/>
                  <a:gd name="T2" fmla="*/ 26 w 32"/>
                  <a:gd name="T3" fmla="*/ 5 h 28"/>
                  <a:gd name="T4" fmla="*/ 25 w 32"/>
                  <a:gd name="T5" fmla="*/ 11 h 28"/>
                  <a:gd name="T6" fmla="*/ 31 w 32"/>
                  <a:gd name="T7" fmla="*/ 12 h 28"/>
                  <a:gd name="T8" fmla="*/ 26 w 32"/>
                  <a:gd name="T9" fmla="*/ 23 h 28"/>
                  <a:gd name="T10" fmla="*/ 4 w 32"/>
                  <a:gd name="T11" fmla="*/ 27 h 28"/>
                  <a:gd name="T12" fmla="*/ 7 w 32"/>
                  <a:gd name="T13" fmla="*/ 22 h 28"/>
                  <a:gd name="T14" fmla="*/ 16 w 32"/>
                  <a:gd name="T15" fmla="*/ 16 h 28"/>
                  <a:gd name="T16" fmla="*/ 19 w 32"/>
                  <a:gd name="T17" fmla="*/ 17 h 28"/>
                  <a:gd name="T18" fmla="*/ 20 w 32"/>
                  <a:gd name="T19" fmla="*/ 14 h 28"/>
                  <a:gd name="T20" fmla="*/ 17 w 32"/>
                  <a:gd name="T21" fmla="*/ 13 h 28"/>
                  <a:gd name="T22" fmla="*/ 16 w 32"/>
                  <a:gd name="T23" fmla="*/ 16 h 28"/>
                  <a:gd name="T24" fmla="*/ 7 w 32"/>
                  <a:gd name="T25" fmla="*/ 21 h 28"/>
                  <a:gd name="T26" fmla="*/ 0 w 32"/>
                  <a:gd name="T27" fmla="*/ 21 h 28"/>
                  <a:gd name="T28" fmla="*/ 13 w 32"/>
                  <a:gd name="T29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" h="28">
                    <a:moveTo>
                      <a:pt x="13" y="5"/>
                    </a:moveTo>
                    <a:cubicBezTo>
                      <a:pt x="21" y="0"/>
                      <a:pt x="26" y="5"/>
                      <a:pt x="26" y="5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2" y="18"/>
                      <a:pt x="26" y="23"/>
                    </a:cubicBezTo>
                    <a:cubicBezTo>
                      <a:pt x="20" y="28"/>
                      <a:pt x="4" y="27"/>
                      <a:pt x="4" y="27"/>
                    </a:cubicBezTo>
                    <a:cubicBezTo>
                      <a:pt x="4" y="27"/>
                      <a:pt x="9" y="25"/>
                      <a:pt x="7" y="2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7" y="17"/>
                      <a:pt x="18" y="18"/>
                      <a:pt x="19" y="17"/>
                    </a:cubicBezTo>
                    <a:cubicBezTo>
                      <a:pt x="21" y="16"/>
                      <a:pt x="21" y="15"/>
                      <a:pt x="20" y="14"/>
                    </a:cubicBezTo>
                    <a:cubicBezTo>
                      <a:pt x="20" y="12"/>
                      <a:pt x="18" y="12"/>
                      <a:pt x="17" y="13"/>
                    </a:cubicBezTo>
                    <a:cubicBezTo>
                      <a:pt x="16" y="13"/>
                      <a:pt x="15" y="15"/>
                      <a:pt x="16" y="16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4" y="18"/>
                      <a:pt x="0" y="21"/>
                      <a:pt x="0" y="21"/>
                    </a:cubicBezTo>
                    <a:cubicBezTo>
                      <a:pt x="0" y="21"/>
                      <a:pt x="6" y="9"/>
                      <a:pt x="13" y="5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139"/>
              <p:cNvSpPr>
                <a:spLocks/>
              </p:cNvSpPr>
              <p:nvPr/>
            </p:nvSpPr>
            <p:spPr bwMode="auto">
              <a:xfrm>
                <a:off x="6940550" y="5364163"/>
                <a:ext cx="60325" cy="79375"/>
              </a:xfrm>
              <a:custGeom>
                <a:avLst/>
                <a:gdLst>
                  <a:gd name="T0" fmla="*/ 1 w 24"/>
                  <a:gd name="T1" fmla="*/ 12 h 31"/>
                  <a:gd name="T2" fmla="*/ 6 w 24"/>
                  <a:gd name="T3" fmla="*/ 1 h 31"/>
                  <a:gd name="T4" fmla="*/ 11 w 24"/>
                  <a:gd name="T5" fmla="*/ 4 h 31"/>
                  <a:gd name="T6" fmla="*/ 15 w 24"/>
                  <a:gd name="T7" fmla="*/ 0 h 31"/>
                  <a:gd name="T8" fmla="*/ 22 w 24"/>
                  <a:gd name="T9" fmla="*/ 8 h 31"/>
                  <a:gd name="T10" fmla="*/ 17 w 24"/>
                  <a:gd name="T11" fmla="*/ 30 h 31"/>
                  <a:gd name="T12" fmla="*/ 14 w 24"/>
                  <a:gd name="T13" fmla="*/ 25 h 31"/>
                  <a:gd name="T14" fmla="*/ 13 w 24"/>
                  <a:gd name="T15" fmla="*/ 15 h 31"/>
                  <a:gd name="T16" fmla="*/ 14 w 24"/>
                  <a:gd name="T17" fmla="*/ 12 h 31"/>
                  <a:gd name="T18" fmla="*/ 12 w 24"/>
                  <a:gd name="T19" fmla="*/ 10 h 31"/>
                  <a:gd name="T20" fmla="*/ 9 w 24"/>
                  <a:gd name="T21" fmla="*/ 12 h 31"/>
                  <a:gd name="T22" fmla="*/ 12 w 24"/>
                  <a:gd name="T23" fmla="*/ 15 h 31"/>
                  <a:gd name="T24" fmla="*/ 13 w 24"/>
                  <a:gd name="T25" fmla="*/ 25 h 31"/>
                  <a:gd name="T26" fmla="*/ 10 w 24"/>
                  <a:gd name="T27" fmla="*/ 31 h 31"/>
                  <a:gd name="T28" fmla="*/ 1 w 24"/>
                  <a:gd name="T29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31">
                    <a:moveTo>
                      <a:pt x="1" y="12"/>
                    </a:moveTo>
                    <a:cubicBezTo>
                      <a:pt x="0" y="3"/>
                      <a:pt x="6" y="1"/>
                      <a:pt x="6" y="1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21" y="1"/>
                      <a:pt x="22" y="8"/>
                    </a:cubicBezTo>
                    <a:cubicBezTo>
                      <a:pt x="24" y="16"/>
                      <a:pt x="17" y="30"/>
                      <a:pt x="17" y="30"/>
                    </a:cubicBezTo>
                    <a:cubicBezTo>
                      <a:pt x="17" y="30"/>
                      <a:pt x="18" y="25"/>
                      <a:pt x="14" y="2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4" y="14"/>
                      <a:pt x="15" y="13"/>
                      <a:pt x="14" y="12"/>
                    </a:cubicBezTo>
                    <a:cubicBezTo>
                      <a:pt x="14" y="11"/>
                      <a:pt x="13" y="10"/>
                      <a:pt x="12" y="10"/>
                    </a:cubicBezTo>
                    <a:cubicBezTo>
                      <a:pt x="10" y="10"/>
                      <a:pt x="9" y="11"/>
                      <a:pt x="9" y="12"/>
                    </a:cubicBezTo>
                    <a:cubicBezTo>
                      <a:pt x="10" y="14"/>
                      <a:pt x="11" y="15"/>
                      <a:pt x="12" y="1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9" y="26"/>
                      <a:pt x="10" y="31"/>
                      <a:pt x="10" y="31"/>
                    </a:cubicBezTo>
                    <a:cubicBezTo>
                      <a:pt x="10" y="31"/>
                      <a:pt x="2" y="21"/>
                      <a:pt x="1" y="12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140"/>
              <p:cNvSpPr>
                <a:spLocks/>
              </p:cNvSpPr>
              <p:nvPr/>
            </p:nvSpPr>
            <p:spPr bwMode="auto">
              <a:xfrm>
                <a:off x="6983413" y="5456238"/>
                <a:ext cx="80963" cy="71437"/>
              </a:xfrm>
              <a:custGeom>
                <a:avLst/>
                <a:gdLst>
                  <a:gd name="T0" fmla="*/ 12 w 32"/>
                  <a:gd name="T1" fmla="*/ 23 h 28"/>
                  <a:gd name="T2" fmla="*/ 25 w 32"/>
                  <a:gd name="T3" fmla="*/ 23 h 28"/>
                  <a:gd name="T4" fmla="*/ 24 w 32"/>
                  <a:gd name="T5" fmla="*/ 17 h 28"/>
                  <a:gd name="T6" fmla="*/ 30 w 32"/>
                  <a:gd name="T7" fmla="*/ 16 h 28"/>
                  <a:gd name="T8" fmla="*/ 26 w 32"/>
                  <a:gd name="T9" fmla="*/ 5 h 28"/>
                  <a:gd name="T10" fmla="*/ 3 w 32"/>
                  <a:gd name="T11" fmla="*/ 0 h 28"/>
                  <a:gd name="T12" fmla="*/ 6 w 32"/>
                  <a:gd name="T13" fmla="*/ 6 h 28"/>
                  <a:gd name="T14" fmla="*/ 15 w 32"/>
                  <a:gd name="T15" fmla="*/ 11 h 28"/>
                  <a:gd name="T16" fmla="*/ 19 w 32"/>
                  <a:gd name="T17" fmla="*/ 11 h 28"/>
                  <a:gd name="T18" fmla="*/ 19 w 32"/>
                  <a:gd name="T19" fmla="*/ 14 h 28"/>
                  <a:gd name="T20" fmla="*/ 16 w 32"/>
                  <a:gd name="T21" fmla="*/ 15 h 28"/>
                  <a:gd name="T22" fmla="*/ 15 w 32"/>
                  <a:gd name="T23" fmla="*/ 12 h 28"/>
                  <a:gd name="T24" fmla="*/ 6 w 32"/>
                  <a:gd name="T25" fmla="*/ 6 h 28"/>
                  <a:gd name="T26" fmla="*/ 0 w 32"/>
                  <a:gd name="T27" fmla="*/ 6 h 28"/>
                  <a:gd name="T28" fmla="*/ 12 w 32"/>
                  <a:gd name="T29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" h="28">
                    <a:moveTo>
                      <a:pt x="12" y="23"/>
                    </a:moveTo>
                    <a:cubicBezTo>
                      <a:pt x="20" y="28"/>
                      <a:pt x="25" y="23"/>
                      <a:pt x="25" y="23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30" y="16"/>
                      <a:pt x="32" y="11"/>
                      <a:pt x="26" y="5"/>
                    </a:cubicBezTo>
                    <a:cubicBezTo>
                      <a:pt x="20" y="0"/>
                      <a:pt x="3" y="0"/>
                      <a:pt x="3" y="0"/>
                    </a:cubicBezTo>
                    <a:cubicBezTo>
                      <a:pt x="3" y="0"/>
                      <a:pt x="8" y="2"/>
                      <a:pt x="6" y="6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6" y="11"/>
                      <a:pt x="18" y="10"/>
                      <a:pt x="19" y="11"/>
                    </a:cubicBezTo>
                    <a:cubicBezTo>
                      <a:pt x="20" y="12"/>
                      <a:pt x="20" y="13"/>
                      <a:pt x="19" y="14"/>
                    </a:cubicBezTo>
                    <a:cubicBezTo>
                      <a:pt x="19" y="16"/>
                      <a:pt x="17" y="16"/>
                      <a:pt x="16" y="15"/>
                    </a:cubicBezTo>
                    <a:cubicBezTo>
                      <a:pt x="15" y="14"/>
                      <a:pt x="15" y="13"/>
                      <a:pt x="15" y="12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4" y="10"/>
                      <a:pt x="0" y="6"/>
                      <a:pt x="0" y="6"/>
                    </a:cubicBezTo>
                    <a:cubicBezTo>
                      <a:pt x="0" y="6"/>
                      <a:pt x="5" y="18"/>
                      <a:pt x="12" y="23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141"/>
              <p:cNvSpPr>
                <a:spLocks/>
              </p:cNvSpPr>
              <p:nvPr/>
            </p:nvSpPr>
            <p:spPr bwMode="auto">
              <a:xfrm>
                <a:off x="6915150" y="5464175"/>
                <a:ext cx="68263" cy="80962"/>
              </a:xfrm>
              <a:custGeom>
                <a:avLst/>
                <a:gdLst>
                  <a:gd name="T0" fmla="*/ 23 w 27"/>
                  <a:gd name="T1" fmla="*/ 24 h 32"/>
                  <a:gd name="T2" fmla="*/ 12 w 27"/>
                  <a:gd name="T3" fmla="*/ 31 h 32"/>
                  <a:gd name="T4" fmla="*/ 10 w 27"/>
                  <a:gd name="T5" fmla="*/ 25 h 32"/>
                  <a:gd name="T6" fmla="*/ 4 w 27"/>
                  <a:gd name="T7" fmla="*/ 26 h 32"/>
                  <a:gd name="T8" fmla="*/ 3 w 27"/>
                  <a:gd name="T9" fmla="*/ 15 h 32"/>
                  <a:gd name="T10" fmla="*/ 20 w 27"/>
                  <a:gd name="T11" fmla="*/ 0 h 32"/>
                  <a:gd name="T12" fmla="*/ 20 w 27"/>
                  <a:gd name="T13" fmla="*/ 6 h 32"/>
                  <a:gd name="T14" fmla="*/ 15 w 27"/>
                  <a:gd name="T15" fmla="*/ 16 h 32"/>
                  <a:gd name="T16" fmla="*/ 12 w 27"/>
                  <a:gd name="T17" fmla="*/ 17 h 32"/>
                  <a:gd name="T18" fmla="*/ 13 w 27"/>
                  <a:gd name="T19" fmla="*/ 20 h 32"/>
                  <a:gd name="T20" fmla="*/ 16 w 27"/>
                  <a:gd name="T21" fmla="*/ 19 h 32"/>
                  <a:gd name="T22" fmla="*/ 16 w 27"/>
                  <a:gd name="T23" fmla="*/ 16 h 32"/>
                  <a:gd name="T24" fmla="*/ 21 w 27"/>
                  <a:gd name="T25" fmla="*/ 7 h 32"/>
                  <a:gd name="T26" fmla="*/ 26 w 27"/>
                  <a:gd name="T27" fmla="*/ 3 h 32"/>
                  <a:gd name="T28" fmla="*/ 23 w 27"/>
                  <a:gd name="T29" fmla="*/ 2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" h="32">
                    <a:moveTo>
                      <a:pt x="23" y="24"/>
                    </a:moveTo>
                    <a:cubicBezTo>
                      <a:pt x="19" y="32"/>
                      <a:pt x="12" y="31"/>
                      <a:pt x="12" y="31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6"/>
                      <a:pt x="0" y="22"/>
                      <a:pt x="3" y="15"/>
                    </a:cubicBezTo>
                    <a:cubicBezTo>
                      <a:pt x="6" y="8"/>
                      <a:pt x="20" y="0"/>
                      <a:pt x="20" y="0"/>
                    </a:cubicBezTo>
                    <a:cubicBezTo>
                      <a:pt x="20" y="0"/>
                      <a:pt x="17" y="4"/>
                      <a:pt x="20" y="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4" y="15"/>
                      <a:pt x="13" y="16"/>
                      <a:pt x="12" y="17"/>
                    </a:cubicBezTo>
                    <a:cubicBezTo>
                      <a:pt x="11" y="18"/>
                      <a:pt x="12" y="19"/>
                      <a:pt x="13" y="20"/>
                    </a:cubicBezTo>
                    <a:cubicBezTo>
                      <a:pt x="14" y="21"/>
                      <a:pt x="16" y="20"/>
                      <a:pt x="16" y="19"/>
                    </a:cubicBezTo>
                    <a:cubicBezTo>
                      <a:pt x="17" y="18"/>
                      <a:pt x="17" y="17"/>
                      <a:pt x="16" y="16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5" y="8"/>
                      <a:pt x="26" y="3"/>
                      <a:pt x="26" y="3"/>
                    </a:cubicBezTo>
                    <a:cubicBezTo>
                      <a:pt x="26" y="3"/>
                      <a:pt x="27" y="17"/>
                      <a:pt x="23" y="24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142"/>
              <p:cNvSpPr>
                <a:spLocks/>
              </p:cNvSpPr>
              <p:nvPr/>
            </p:nvSpPr>
            <p:spPr bwMode="auto">
              <a:xfrm>
                <a:off x="6886575" y="5427663"/>
                <a:ext cx="79375" cy="58737"/>
              </a:xfrm>
              <a:custGeom>
                <a:avLst/>
                <a:gdLst>
                  <a:gd name="T0" fmla="*/ 10 w 31"/>
                  <a:gd name="T1" fmla="*/ 1 h 23"/>
                  <a:gd name="T2" fmla="*/ 0 w 31"/>
                  <a:gd name="T3" fmla="*/ 9 h 23"/>
                  <a:gd name="T4" fmla="*/ 4 w 31"/>
                  <a:gd name="T5" fmla="*/ 13 h 23"/>
                  <a:gd name="T6" fmla="*/ 1 w 31"/>
                  <a:gd name="T7" fmla="*/ 18 h 23"/>
                  <a:gd name="T8" fmla="*/ 11 w 31"/>
                  <a:gd name="T9" fmla="*/ 23 h 23"/>
                  <a:gd name="T10" fmla="*/ 31 w 31"/>
                  <a:gd name="T11" fmla="*/ 13 h 23"/>
                  <a:gd name="T12" fmla="*/ 26 w 31"/>
                  <a:gd name="T13" fmla="*/ 11 h 23"/>
                  <a:gd name="T14" fmla="*/ 15 w 31"/>
                  <a:gd name="T15" fmla="*/ 12 h 23"/>
                  <a:gd name="T16" fmla="*/ 13 w 31"/>
                  <a:gd name="T17" fmla="*/ 14 h 23"/>
                  <a:gd name="T18" fmla="*/ 10 w 31"/>
                  <a:gd name="T19" fmla="*/ 12 h 23"/>
                  <a:gd name="T20" fmla="*/ 12 w 31"/>
                  <a:gd name="T21" fmla="*/ 9 h 23"/>
                  <a:gd name="T22" fmla="*/ 15 w 31"/>
                  <a:gd name="T23" fmla="*/ 11 h 23"/>
                  <a:gd name="T24" fmla="*/ 26 w 31"/>
                  <a:gd name="T25" fmla="*/ 10 h 23"/>
                  <a:gd name="T26" fmla="*/ 31 w 31"/>
                  <a:gd name="T27" fmla="*/ 6 h 23"/>
                  <a:gd name="T28" fmla="*/ 10 w 31"/>
                  <a:gd name="T29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1" h="23">
                    <a:moveTo>
                      <a:pt x="10" y="1"/>
                    </a:moveTo>
                    <a:cubicBezTo>
                      <a:pt x="1" y="2"/>
                      <a:pt x="0" y="9"/>
                      <a:pt x="0" y="9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3" y="23"/>
                      <a:pt x="11" y="23"/>
                    </a:cubicBezTo>
                    <a:cubicBezTo>
                      <a:pt x="19" y="23"/>
                      <a:pt x="31" y="13"/>
                      <a:pt x="31" y="13"/>
                    </a:cubicBezTo>
                    <a:cubicBezTo>
                      <a:pt x="31" y="13"/>
                      <a:pt x="26" y="15"/>
                      <a:pt x="26" y="11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3"/>
                      <a:pt x="14" y="14"/>
                      <a:pt x="13" y="14"/>
                    </a:cubicBezTo>
                    <a:cubicBezTo>
                      <a:pt x="11" y="15"/>
                      <a:pt x="10" y="14"/>
                      <a:pt x="10" y="12"/>
                    </a:cubicBezTo>
                    <a:cubicBezTo>
                      <a:pt x="10" y="11"/>
                      <a:pt x="11" y="10"/>
                      <a:pt x="12" y="9"/>
                    </a:cubicBezTo>
                    <a:cubicBezTo>
                      <a:pt x="13" y="9"/>
                      <a:pt x="14" y="10"/>
                      <a:pt x="15" y="11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5" y="6"/>
                      <a:pt x="31" y="6"/>
                      <a:pt x="31" y="6"/>
                    </a:cubicBezTo>
                    <a:cubicBezTo>
                      <a:pt x="31" y="6"/>
                      <a:pt x="19" y="0"/>
                      <a:pt x="10" y="1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143"/>
              <p:cNvSpPr>
                <a:spLocks/>
              </p:cNvSpPr>
              <p:nvPr/>
            </p:nvSpPr>
            <p:spPr bwMode="auto">
              <a:xfrm>
                <a:off x="7319963" y="5735638"/>
                <a:ext cx="279400" cy="223837"/>
              </a:xfrm>
              <a:custGeom>
                <a:avLst/>
                <a:gdLst>
                  <a:gd name="T0" fmla="*/ 110 w 110"/>
                  <a:gd name="T1" fmla="*/ 0 h 88"/>
                  <a:gd name="T2" fmla="*/ 109 w 110"/>
                  <a:gd name="T3" fmla="*/ 2 h 88"/>
                  <a:gd name="T4" fmla="*/ 108 w 110"/>
                  <a:gd name="T5" fmla="*/ 6 h 88"/>
                  <a:gd name="T6" fmla="*/ 105 w 110"/>
                  <a:gd name="T7" fmla="*/ 13 h 88"/>
                  <a:gd name="T8" fmla="*/ 100 w 110"/>
                  <a:gd name="T9" fmla="*/ 21 h 88"/>
                  <a:gd name="T10" fmla="*/ 93 w 110"/>
                  <a:gd name="T11" fmla="*/ 30 h 88"/>
                  <a:gd name="T12" fmla="*/ 85 w 110"/>
                  <a:gd name="T13" fmla="*/ 39 h 88"/>
                  <a:gd name="T14" fmla="*/ 75 w 110"/>
                  <a:gd name="T15" fmla="*/ 48 h 88"/>
                  <a:gd name="T16" fmla="*/ 70 w 110"/>
                  <a:gd name="T17" fmla="*/ 52 h 88"/>
                  <a:gd name="T18" fmla="*/ 65 w 110"/>
                  <a:gd name="T19" fmla="*/ 56 h 88"/>
                  <a:gd name="T20" fmla="*/ 53 w 110"/>
                  <a:gd name="T21" fmla="*/ 64 h 88"/>
                  <a:gd name="T22" fmla="*/ 42 w 110"/>
                  <a:gd name="T23" fmla="*/ 71 h 88"/>
                  <a:gd name="T24" fmla="*/ 31 w 110"/>
                  <a:gd name="T25" fmla="*/ 76 h 88"/>
                  <a:gd name="T26" fmla="*/ 21 w 110"/>
                  <a:gd name="T27" fmla="*/ 81 h 88"/>
                  <a:gd name="T28" fmla="*/ 12 w 110"/>
                  <a:gd name="T29" fmla="*/ 84 h 88"/>
                  <a:gd name="T30" fmla="*/ 6 w 110"/>
                  <a:gd name="T31" fmla="*/ 87 h 88"/>
                  <a:gd name="T32" fmla="*/ 0 w 110"/>
                  <a:gd name="T33" fmla="*/ 88 h 88"/>
                  <a:gd name="T34" fmla="*/ 5 w 110"/>
                  <a:gd name="T35" fmla="*/ 85 h 88"/>
                  <a:gd name="T36" fmla="*/ 19 w 110"/>
                  <a:gd name="T37" fmla="*/ 76 h 88"/>
                  <a:gd name="T38" fmla="*/ 28 w 110"/>
                  <a:gd name="T39" fmla="*/ 71 h 88"/>
                  <a:gd name="T40" fmla="*/ 38 w 110"/>
                  <a:gd name="T41" fmla="*/ 64 h 88"/>
                  <a:gd name="T42" fmla="*/ 44 w 110"/>
                  <a:gd name="T43" fmla="*/ 61 h 88"/>
                  <a:gd name="T44" fmla="*/ 49 w 110"/>
                  <a:gd name="T45" fmla="*/ 57 h 88"/>
                  <a:gd name="T46" fmla="*/ 60 w 110"/>
                  <a:gd name="T47" fmla="*/ 49 h 88"/>
                  <a:gd name="T48" fmla="*/ 65 w 110"/>
                  <a:gd name="T49" fmla="*/ 46 h 88"/>
                  <a:gd name="T50" fmla="*/ 70 w 110"/>
                  <a:gd name="T51" fmla="*/ 42 h 88"/>
                  <a:gd name="T52" fmla="*/ 80 w 110"/>
                  <a:gd name="T53" fmla="*/ 33 h 88"/>
                  <a:gd name="T54" fmla="*/ 89 w 110"/>
                  <a:gd name="T55" fmla="*/ 25 h 88"/>
                  <a:gd name="T56" fmla="*/ 96 w 110"/>
                  <a:gd name="T57" fmla="*/ 18 h 88"/>
                  <a:gd name="T58" fmla="*/ 102 w 110"/>
                  <a:gd name="T59" fmla="*/ 11 h 88"/>
                  <a:gd name="T60" fmla="*/ 106 w 110"/>
                  <a:gd name="T61" fmla="*/ 5 h 88"/>
                  <a:gd name="T62" fmla="*/ 110 w 110"/>
                  <a:gd name="T63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0" h="88">
                    <a:moveTo>
                      <a:pt x="110" y="0"/>
                    </a:moveTo>
                    <a:cubicBezTo>
                      <a:pt x="110" y="0"/>
                      <a:pt x="110" y="0"/>
                      <a:pt x="109" y="2"/>
                    </a:cubicBezTo>
                    <a:cubicBezTo>
                      <a:pt x="109" y="3"/>
                      <a:pt x="109" y="4"/>
                      <a:pt x="108" y="6"/>
                    </a:cubicBezTo>
                    <a:cubicBezTo>
                      <a:pt x="107" y="8"/>
                      <a:pt x="106" y="10"/>
                      <a:pt x="105" y="13"/>
                    </a:cubicBezTo>
                    <a:cubicBezTo>
                      <a:pt x="104" y="15"/>
                      <a:pt x="102" y="18"/>
                      <a:pt x="100" y="21"/>
                    </a:cubicBezTo>
                    <a:cubicBezTo>
                      <a:pt x="98" y="24"/>
                      <a:pt x="96" y="26"/>
                      <a:pt x="93" y="30"/>
                    </a:cubicBezTo>
                    <a:cubicBezTo>
                      <a:pt x="91" y="33"/>
                      <a:pt x="88" y="36"/>
                      <a:pt x="85" y="39"/>
                    </a:cubicBezTo>
                    <a:cubicBezTo>
                      <a:pt x="82" y="42"/>
                      <a:pt x="79" y="45"/>
                      <a:pt x="75" y="48"/>
                    </a:cubicBezTo>
                    <a:cubicBezTo>
                      <a:pt x="74" y="49"/>
                      <a:pt x="72" y="51"/>
                      <a:pt x="70" y="52"/>
                    </a:cubicBezTo>
                    <a:cubicBezTo>
                      <a:pt x="65" y="56"/>
                      <a:pt x="65" y="56"/>
                      <a:pt x="65" y="56"/>
                    </a:cubicBezTo>
                    <a:cubicBezTo>
                      <a:pt x="61" y="59"/>
                      <a:pt x="57" y="61"/>
                      <a:pt x="53" y="64"/>
                    </a:cubicBezTo>
                    <a:cubicBezTo>
                      <a:pt x="50" y="66"/>
                      <a:pt x="46" y="69"/>
                      <a:pt x="42" y="71"/>
                    </a:cubicBezTo>
                    <a:cubicBezTo>
                      <a:pt x="38" y="73"/>
                      <a:pt x="35" y="75"/>
                      <a:pt x="31" y="76"/>
                    </a:cubicBezTo>
                    <a:cubicBezTo>
                      <a:pt x="28" y="78"/>
                      <a:pt x="24" y="79"/>
                      <a:pt x="21" y="81"/>
                    </a:cubicBezTo>
                    <a:cubicBezTo>
                      <a:pt x="18" y="82"/>
                      <a:pt x="15" y="83"/>
                      <a:pt x="12" y="84"/>
                    </a:cubicBezTo>
                    <a:cubicBezTo>
                      <a:pt x="10" y="85"/>
                      <a:pt x="8" y="86"/>
                      <a:pt x="6" y="87"/>
                    </a:cubicBezTo>
                    <a:cubicBezTo>
                      <a:pt x="2" y="88"/>
                      <a:pt x="0" y="88"/>
                      <a:pt x="0" y="88"/>
                    </a:cubicBezTo>
                    <a:cubicBezTo>
                      <a:pt x="0" y="88"/>
                      <a:pt x="2" y="87"/>
                      <a:pt x="5" y="85"/>
                    </a:cubicBezTo>
                    <a:cubicBezTo>
                      <a:pt x="8" y="83"/>
                      <a:pt x="13" y="80"/>
                      <a:pt x="19" y="76"/>
                    </a:cubicBezTo>
                    <a:cubicBezTo>
                      <a:pt x="22" y="75"/>
                      <a:pt x="25" y="73"/>
                      <a:pt x="28" y="71"/>
                    </a:cubicBezTo>
                    <a:cubicBezTo>
                      <a:pt x="31" y="69"/>
                      <a:pt x="35" y="66"/>
                      <a:pt x="38" y="64"/>
                    </a:cubicBezTo>
                    <a:cubicBezTo>
                      <a:pt x="40" y="63"/>
                      <a:pt x="42" y="62"/>
                      <a:pt x="44" y="61"/>
                    </a:cubicBezTo>
                    <a:cubicBezTo>
                      <a:pt x="45" y="60"/>
                      <a:pt x="47" y="58"/>
                      <a:pt x="49" y="57"/>
                    </a:cubicBezTo>
                    <a:cubicBezTo>
                      <a:pt x="53" y="55"/>
                      <a:pt x="56" y="52"/>
                      <a:pt x="60" y="49"/>
                    </a:cubicBezTo>
                    <a:cubicBezTo>
                      <a:pt x="65" y="46"/>
                      <a:pt x="65" y="46"/>
                      <a:pt x="65" y="46"/>
                    </a:cubicBezTo>
                    <a:cubicBezTo>
                      <a:pt x="67" y="44"/>
                      <a:pt x="68" y="43"/>
                      <a:pt x="70" y="42"/>
                    </a:cubicBezTo>
                    <a:cubicBezTo>
                      <a:pt x="74" y="39"/>
                      <a:pt x="77" y="36"/>
                      <a:pt x="80" y="33"/>
                    </a:cubicBezTo>
                    <a:cubicBezTo>
                      <a:pt x="83" y="31"/>
                      <a:pt x="86" y="28"/>
                      <a:pt x="89" y="25"/>
                    </a:cubicBezTo>
                    <a:cubicBezTo>
                      <a:pt x="91" y="23"/>
                      <a:pt x="94" y="20"/>
                      <a:pt x="96" y="18"/>
                    </a:cubicBezTo>
                    <a:cubicBezTo>
                      <a:pt x="99" y="15"/>
                      <a:pt x="100" y="13"/>
                      <a:pt x="102" y="11"/>
                    </a:cubicBezTo>
                    <a:cubicBezTo>
                      <a:pt x="104" y="9"/>
                      <a:pt x="105" y="7"/>
                      <a:pt x="106" y="5"/>
                    </a:cubicBezTo>
                    <a:cubicBezTo>
                      <a:pt x="109" y="2"/>
                      <a:pt x="110" y="0"/>
                      <a:pt x="110" y="0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2" name="组合 151"/>
          <p:cNvGrpSpPr/>
          <p:nvPr/>
        </p:nvGrpSpPr>
        <p:grpSpPr>
          <a:xfrm>
            <a:off x="9158876" y="6338021"/>
            <a:ext cx="715962" cy="746126"/>
            <a:chOff x="6961188" y="3184525"/>
            <a:chExt cx="715962" cy="746126"/>
          </a:xfrm>
        </p:grpSpPr>
        <p:sp>
          <p:nvSpPr>
            <p:cNvPr id="153" name="Freeform 85"/>
            <p:cNvSpPr>
              <a:spLocks/>
            </p:cNvSpPr>
            <p:nvPr/>
          </p:nvSpPr>
          <p:spPr bwMode="auto">
            <a:xfrm>
              <a:off x="7251700" y="3184525"/>
              <a:ext cx="198438" cy="355600"/>
            </a:xfrm>
            <a:custGeom>
              <a:avLst/>
              <a:gdLst>
                <a:gd name="T0" fmla="*/ 8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2 h 39"/>
                <a:gd name="T12" fmla="*/ 8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8" y="38"/>
                  </a:moveTo>
                  <a:cubicBezTo>
                    <a:pt x="4" y="35"/>
                    <a:pt x="1" y="29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7"/>
                    <a:pt x="14" y="8"/>
                    <a:pt x="15" y="10"/>
                  </a:cubicBezTo>
                  <a:cubicBezTo>
                    <a:pt x="22" y="15"/>
                    <a:pt x="19" y="26"/>
                    <a:pt x="15" y="32"/>
                  </a:cubicBezTo>
                  <a:cubicBezTo>
                    <a:pt x="14" y="33"/>
                    <a:pt x="9" y="39"/>
                    <a:pt x="8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86"/>
            <p:cNvSpPr>
              <a:spLocks/>
            </p:cNvSpPr>
            <p:nvPr/>
          </p:nvSpPr>
          <p:spPr bwMode="auto">
            <a:xfrm>
              <a:off x="7296150" y="3349625"/>
              <a:ext cx="26988" cy="180975"/>
            </a:xfrm>
            <a:custGeom>
              <a:avLst/>
              <a:gdLst>
                <a:gd name="T0" fmla="*/ 3 w 3"/>
                <a:gd name="T1" fmla="*/ 20 h 20"/>
                <a:gd name="T2" fmla="*/ 0 w 3"/>
                <a:gd name="T3" fmla="*/ 10 h 20"/>
                <a:gd name="T4" fmla="*/ 0 w 3"/>
                <a:gd name="T5" fmla="*/ 5 h 20"/>
                <a:gd name="T6" fmla="*/ 0 w 3"/>
                <a:gd name="T7" fmla="*/ 0 h 20"/>
                <a:gd name="T8" fmla="*/ 1 w 3"/>
                <a:gd name="T9" fmla="*/ 10 h 20"/>
                <a:gd name="T10" fmla="*/ 2 w 3"/>
                <a:gd name="T11" fmla="*/ 15 h 20"/>
                <a:gd name="T12" fmla="*/ 3 w 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0">
                  <a:moveTo>
                    <a:pt x="3" y="20"/>
                  </a:moveTo>
                  <a:cubicBezTo>
                    <a:pt x="1" y="17"/>
                    <a:pt x="0" y="14"/>
                    <a:pt x="0" y="10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3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87"/>
            <p:cNvSpPr>
              <a:spLocks/>
            </p:cNvSpPr>
            <p:nvPr/>
          </p:nvSpPr>
          <p:spPr bwMode="auto">
            <a:xfrm>
              <a:off x="7332663" y="3313113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88"/>
            <p:cNvSpPr>
              <a:spLocks/>
            </p:cNvSpPr>
            <p:nvPr/>
          </p:nvSpPr>
          <p:spPr bwMode="auto">
            <a:xfrm>
              <a:off x="7350125" y="3349625"/>
              <a:ext cx="36513" cy="163513"/>
            </a:xfrm>
            <a:custGeom>
              <a:avLst/>
              <a:gdLst>
                <a:gd name="T0" fmla="*/ 0 w 4"/>
                <a:gd name="T1" fmla="*/ 18 h 18"/>
                <a:gd name="T2" fmla="*/ 3 w 4"/>
                <a:gd name="T3" fmla="*/ 0 h 18"/>
                <a:gd name="T4" fmla="*/ 3 w 4"/>
                <a:gd name="T5" fmla="*/ 10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1" y="12"/>
                    <a:pt x="3" y="7"/>
                    <a:pt x="3" y="0"/>
                  </a:cubicBezTo>
                  <a:cubicBezTo>
                    <a:pt x="4" y="4"/>
                    <a:pt x="4" y="7"/>
                    <a:pt x="3" y="10"/>
                  </a:cubicBezTo>
                  <a:cubicBezTo>
                    <a:pt x="2" y="13"/>
                    <a:pt x="1" y="16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89"/>
            <p:cNvSpPr>
              <a:spLocks/>
            </p:cNvSpPr>
            <p:nvPr/>
          </p:nvSpPr>
          <p:spPr bwMode="auto">
            <a:xfrm>
              <a:off x="7350125" y="3403600"/>
              <a:ext cx="327025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0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0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7"/>
                    <a:pt x="29" y="9"/>
                  </a:cubicBezTo>
                  <a:cubicBezTo>
                    <a:pt x="26" y="17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90"/>
            <p:cNvSpPr>
              <a:spLocks/>
            </p:cNvSpPr>
            <p:nvPr/>
          </p:nvSpPr>
          <p:spPr bwMode="auto">
            <a:xfrm>
              <a:off x="7350125" y="3430588"/>
              <a:ext cx="153988" cy="119063"/>
            </a:xfrm>
            <a:custGeom>
              <a:avLst/>
              <a:gdLst>
                <a:gd name="T0" fmla="*/ 0 w 17"/>
                <a:gd name="T1" fmla="*/ 13 h 13"/>
                <a:gd name="T2" fmla="*/ 8 w 17"/>
                <a:gd name="T3" fmla="*/ 5 h 13"/>
                <a:gd name="T4" fmla="*/ 12 w 17"/>
                <a:gd name="T5" fmla="*/ 2 h 13"/>
                <a:gd name="T6" fmla="*/ 17 w 17"/>
                <a:gd name="T7" fmla="*/ 0 h 13"/>
                <a:gd name="T8" fmla="*/ 8 w 17"/>
                <a:gd name="T9" fmla="*/ 6 h 13"/>
                <a:gd name="T10" fmla="*/ 4 w 17"/>
                <a:gd name="T11" fmla="*/ 9 h 13"/>
                <a:gd name="T12" fmla="*/ 0 w 1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2" y="9"/>
                    <a:pt x="5" y="7"/>
                    <a:pt x="8" y="5"/>
                  </a:cubicBezTo>
                  <a:cubicBezTo>
                    <a:pt x="9" y="4"/>
                    <a:pt x="11" y="3"/>
                    <a:pt x="12" y="2"/>
                  </a:cubicBezTo>
                  <a:cubicBezTo>
                    <a:pt x="14" y="2"/>
                    <a:pt x="15" y="1"/>
                    <a:pt x="17" y="0"/>
                  </a:cubicBezTo>
                  <a:cubicBezTo>
                    <a:pt x="14" y="2"/>
                    <a:pt x="11" y="4"/>
                    <a:pt x="8" y="6"/>
                  </a:cubicBezTo>
                  <a:cubicBezTo>
                    <a:pt x="7" y="7"/>
                    <a:pt x="5" y="8"/>
                    <a:pt x="4" y="9"/>
                  </a:cubicBezTo>
                  <a:cubicBezTo>
                    <a:pt x="3" y="10"/>
                    <a:pt x="1" y="11"/>
                    <a:pt x="0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91"/>
            <p:cNvSpPr>
              <a:spLocks/>
            </p:cNvSpPr>
            <p:nvPr/>
          </p:nvSpPr>
          <p:spPr bwMode="auto">
            <a:xfrm>
              <a:off x="7359650" y="3457575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92"/>
            <p:cNvSpPr>
              <a:spLocks/>
            </p:cNvSpPr>
            <p:nvPr/>
          </p:nvSpPr>
          <p:spPr bwMode="auto">
            <a:xfrm>
              <a:off x="7378700" y="3513138"/>
              <a:ext cx="161925" cy="44450"/>
            </a:xfrm>
            <a:custGeom>
              <a:avLst/>
              <a:gdLst>
                <a:gd name="T0" fmla="*/ 0 w 18"/>
                <a:gd name="T1" fmla="*/ 5 h 5"/>
                <a:gd name="T2" fmla="*/ 18 w 18"/>
                <a:gd name="T3" fmla="*/ 0 h 5"/>
                <a:gd name="T4" fmla="*/ 9 w 18"/>
                <a:gd name="T5" fmla="*/ 4 h 5"/>
                <a:gd name="T6" fmla="*/ 0 w 1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">
                  <a:moveTo>
                    <a:pt x="0" y="5"/>
                  </a:moveTo>
                  <a:cubicBezTo>
                    <a:pt x="6" y="4"/>
                    <a:pt x="12" y="3"/>
                    <a:pt x="18" y="0"/>
                  </a:cubicBezTo>
                  <a:cubicBezTo>
                    <a:pt x="15" y="2"/>
                    <a:pt x="12" y="3"/>
                    <a:pt x="9" y="4"/>
                  </a:cubicBezTo>
                  <a:cubicBezTo>
                    <a:pt x="6" y="5"/>
                    <a:pt x="3" y="5"/>
                    <a:pt x="0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93"/>
            <p:cNvSpPr>
              <a:spLocks/>
            </p:cNvSpPr>
            <p:nvPr/>
          </p:nvSpPr>
          <p:spPr bwMode="auto">
            <a:xfrm>
              <a:off x="7342188" y="3567113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3 h 26"/>
                <a:gd name="T4" fmla="*/ 25 w 31"/>
                <a:gd name="T5" fmla="*/ 15 h 26"/>
                <a:gd name="T6" fmla="*/ 24 w 31"/>
                <a:gd name="T7" fmla="*/ 24 h 26"/>
                <a:gd name="T8" fmla="*/ 20 w 31"/>
                <a:gd name="T9" fmla="*/ 24 h 26"/>
                <a:gd name="T10" fmla="*/ 2 w 31"/>
                <a:gd name="T11" fmla="*/ 9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4" y="24"/>
                  </a:cubicBezTo>
                  <a:cubicBezTo>
                    <a:pt x="22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9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94"/>
            <p:cNvSpPr>
              <a:spLocks/>
            </p:cNvSpPr>
            <p:nvPr/>
          </p:nvSpPr>
          <p:spPr bwMode="auto">
            <a:xfrm>
              <a:off x="7350125" y="3576638"/>
              <a:ext cx="173038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1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1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95"/>
            <p:cNvSpPr>
              <a:spLocks/>
            </p:cNvSpPr>
            <p:nvPr/>
          </p:nvSpPr>
          <p:spPr bwMode="auto">
            <a:xfrm>
              <a:off x="7350125" y="3586163"/>
              <a:ext cx="173038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9"/>
                    <a:pt x="19" y="15"/>
                  </a:cubicBezTo>
                  <a:cubicBezTo>
                    <a:pt x="12" y="10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96"/>
            <p:cNvSpPr>
              <a:spLocks/>
            </p:cNvSpPr>
            <p:nvPr/>
          </p:nvSpPr>
          <p:spPr bwMode="auto">
            <a:xfrm>
              <a:off x="7350125" y="3603625"/>
              <a:ext cx="109538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9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97"/>
            <p:cNvSpPr>
              <a:spLocks/>
            </p:cNvSpPr>
            <p:nvPr/>
          </p:nvSpPr>
          <p:spPr bwMode="auto">
            <a:xfrm>
              <a:off x="7169150" y="3576638"/>
              <a:ext cx="209550" cy="354013"/>
            </a:xfrm>
            <a:custGeom>
              <a:avLst/>
              <a:gdLst>
                <a:gd name="T0" fmla="*/ 17 w 23"/>
                <a:gd name="T1" fmla="*/ 1 h 39"/>
                <a:gd name="T2" fmla="*/ 22 w 23"/>
                <a:gd name="T3" fmla="*/ 17 h 39"/>
                <a:gd name="T4" fmla="*/ 15 w 23"/>
                <a:gd name="T5" fmla="*/ 29 h 39"/>
                <a:gd name="T6" fmla="*/ 7 w 23"/>
                <a:gd name="T7" fmla="*/ 32 h 39"/>
                <a:gd name="T8" fmla="*/ 5 w 23"/>
                <a:gd name="T9" fmla="*/ 28 h 39"/>
                <a:gd name="T10" fmla="*/ 10 w 23"/>
                <a:gd name="T11" fmla="*/ 6 h 39"/>
                <a:gd name="T12" fmla="*/ 17 w 23"/>
                <a:gd name="T13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9">
                  <a:moveTo>
                    <a:pt x="17" y="1"/>
                  </a:moveTo>
                  <a:cubicBezTo>
                    <a:pt x="21" y="6"/>
                    <a:pt x="23" y="11"/>
                    <a:pt x="22" y="17"/>
                  </a:cubicBezTo>
                  <a:cubicBezTo>
                    <a:pt x="22" y="22"/>
                    <a:pt x="19" y="25"/>
                    <a:pt x="15" y="29"/>
                  </a:cubicBezTo>
                  <a:cubicBezTo>
                    <a:pt x="14" y="30"/>
                    <a:pt x="8" y="39"/>
                    <a:pt x="7" y="32"/>
                  </a:cubicBezTo>
                  <a:cubicBezTo>
                    <a:pt x="6" y="30"/>
                    <a:pt x="6" y="29"/>
                    <a:pt x="5" y="28"/>
                  </a:cubicBezTo>
                  <a:cubicBezTo>
                    <a:pt x="0" y="21"/>
                    <a:pt x="4" y="11"/>
                    <a:pt x="10" y="6"/>
                  </a:cubicBezTo>
                  <a:cubicBezTo>
                    <a:pt x="11" y="5"/>
                    <a:pt x="17" y="0"/>
                    <a:pt x="17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98"/>
            <p:cNvSpPr>
              <a:spLocks/>
            </p:cNvSpPr>
            <p:nvPr/>
          </p:nvSpPr>
          <p:spPr bwMode="auto">
            <a:xfrm>
              <a:off x="7323138" y="3586163"/>
              <a:ext cx="19050" cy="190500"/>
            </a:xfrm>
            <a:custGeom>
              <a:avLst/>
              <a:gdLst>
                <a:gd name="T0" fmla="*/ 0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5 h 21"/>
                <a:gd name="T12" fmla="*/ 0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0" y="0"/>
                  </a:moveTo>
                  <a:cubicBezTo>
                    <a:pt x="2" y="3"/>
                    <a:pt x="2" y="7"/>
                    <a:pt x="2" y="11"/>
                  </a:cubicBezTo>
                  <a:cubicBezTo>
                    <a:pt x="2" y="12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7"/>
                    <a:pt x="1" y="14"/>
                    <a:pt x="1" y="11"/>
                  </a:cubicBezTo>
                  <a:cubicBezTo>
                    <a:pt x="1" y="9"/>
                    <a:pt x="1" y="7"/>
                    <a:pt x="1" y="5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99"/>
            <p:cNvSpPr>
              <a:spLocks/>
            </p:cNvSpPr>
            <p:nvPr/>
          </p:nvSpPr>
          <p:spPr bwMode="auto">
            <a:xfrm>
              <a:off x="7269163" y="3586163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00"/>
            <p:cNvSpPr>
              <a:spLocks/>
            </p:cNvSpPr>
            <p:nvPr/>
          </p:nvSpPr>
          <p:spPr bwMode="auto">
            <a:xfrm>
              <a:off x="7232650" y="3594100"/>
              <a:ext cx="63500" cy="155575"/>
            </a:xfrm>
            <a:custGeom>
              <a:avLst/>
              <a:gdLst>
                <a:gd name="T0" fmla="*/ 7 w 7"/>
                <a:gd name="T1" fmla="*/ 0 h 17"/>
                <a:gd name="T2" fmla="*/ 0 w 7"/>
                <a:gd name="T3" fmla="*/ 17 h 17"/>
                <a:gd name="T4" fmla="*/ 3 w 7"/>
                <a:gd name="T5" fmla="*/ 8 h 17"/>
                <a:gd name="T6" fmla="*/ 7 w 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5" y="6"/>
                    <a:pt x="2" y="11"/>
                    <a:pt x="0" y="17"/>
                  </a:cubicBezTo>
                  <a:cubicBezTo>
                    <a:pt x="1" y="14"/>
                    <a:pt x="2" y="11"/>
                    <a:pt x="3" y="8"/>
                  </a:cubicBezTo>
                  <a:cubicBezTo>
                    <a:pt x="4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01"/>
            <p:cNvSpPr>
              <a:spLocks/>
            </p:cNvSpPr>
            <p:nvPr/>
          </p:nvSpPr>
          <p:spPr bwMode="auto">
            <a:xfrm>
              <a:off x="6961188" y="3494088"/>
              <a:ext cx="344488" cy="192088"/>
            </a:xfrm>
            <a:custGeom>
              <a:avLst/>
              <a:gdLst>
                <a:gd name="T0" fmla="*/ 38 w 38"/>
                <a:gd name="T1" fmla="*/ 8 h 21"/>
                <a:gd name="T2" fmla="*/ 26 w 38"/>
                <a:gd name="T3" fmla="*/ 19 h 21"/>
                <a:gd name="T4" fmla="*/ 13 w 38"/>
                <a:gd name="T5" fmla="*/ 18 h 21"/>
                <a:gd name="T6" fmla="*/ 5 w 38"/>
                <a:gd name="T7" fmla="*/ 12 h 21"/>
                <a:gd name="T8" fmla="*/ 9 w 38"/>
                <a:gd name="T9" fmla="*/ 9 h 21"/>
                <a:gd name="T10" fmla="*/ 31 w 38"/>
                <a:gd name="T11" fmla="*/ 3 h 21"/>
                <a:gd name="T12" fmla="*/ 38 w 38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1">
                  <a:moveTo>
                    <a:pt x="38" y="8"/>
                  </a:moveTo>
                  <a:cubicBezTo>
                    <a:pt x="36" y="13"/>
                    <a:pt x="31" y="18"/>
                    <a:pt x="26" y="19"/>
                  </a:cubicBezTo>
                  <a:cubicBezTo>
                    <a:pt x="21" y="21"/>
                    <a:pt x="17" y="20"/>
                    <a:pt x="13" y="18"/>
                  </a:cubicBezTo>
                  <a:cubicBezTo>
                    <a:pt x="11" y="18"/>
                    <a:pt x="0" y="16"/>
                    <a:pt x="5" y="12"/>
                  </a:cubicBezTo>
                  <a:cubicBezTo>
                    <a:pt x="7" y="11"/>
                    <a:pt x="8" y="10"/>
                    <a:pt x="9" y="9"/>
                  </a:cubicBezTo>
                  <a:cubicBezTo>
                    <a:pt x="13" y="1"/>
                    <a:pt x="24" y="0"/>
                    <a:pt x="31" y="3"/>
                  </a:cubicBezTo>
                  <a:cubicBezTo>
                    <a:pt x="32" y="4"/>
                    <a:pt x="38" y="7"/>
                    <a:pt x="38" y="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02"/>
            <p:cNvSpPr>
              <a:spLocks/>
            </p:cNvSpPr>
            <p:nvPr/>
          </p:nvSpPr>
          <p:spPr bwMode="auto">
            <a:xfrm>
              <a:off x="7132638" y="3567113"/>
              <a:ext cx="173038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5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3" y="5"/>
                    <a:pt x="10" y="6"/>
                  </a:cubicBezTo>
                  <a:cubicBezTo>
                    <a:pt x="9" y="7"/>
                    <a:pt x="7" y="7"/>
                    <a:pt x="5" y="8"/>
                  </a:cubicBezTo>
                  <a:cubicBezTo>
                    <a:pt x="3" y="8"/>
                    <a:pt x="2" y="8"/>
                    <a:pt x="0" y="9"/>
                  </a:cubicBezTo>
                  <a:cubicBezTo>
                    <a:pt x="3" y="8"/>
                    <a:pt x="7" y="7"/>
                    <a:pt x="10" y="5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1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03"/>
            <p:cNvSpPr>
              <a:spLocks/>
            </p:cNvSpPr>
            <p:nvPr/>
          </p:nvSpPr>
          <p:spPr bwMode="auto">
            <a:xfrm>
              <a:off x="7088188" y="3557588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2"/>
                    <a:pt x="8" y="4"/>
                    <a:pt x="0" y="6"/>
                  </a:cubicBezTo>
                  <a:cubicBezTo>
                    <a:pt x="8" y="3"/>
                    <a:pt x="15" y="1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04"/>
            <p:cNvSpPr>
              <a:spLocks/>
            </p:cNvSpPr>
            <p:nvPr/>
          </p:nvSpPr>
          <p:spPr bwMode="auto">
            <a:xfrm>
              <a:off x="7115175" y="3540125"/>
              <a:ext cx="171450" cy="17463"/>
            </a:xfrm>
            <a:custGeom>
              <a:avLst/>
              <a:gdLst>
                <a:gd name="T0" fmla="*/ 19 w 19"/>
                <a:gd name="T1" fmla="*/ 1 h 2"/>
                <a:gd name="T2" fmla="*/ 0 w 19"/>
                <a:gd name="T3" fmla="*/ 2 h 2"/>
                <a:gd name="T4" fmla="*/ 9 w 19"/>
                <a:gd name="T5" fmla="*/ 0 h 2"/>
                <a:gd name="T6" fmla="*/ 19 w 1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19" y="1"/>
                  </a:moveTo>
                  <a:cubicBezTo>
                    <a:pt x="12" y="1"/>
                    <a:pt x="6" y="1"/>
                    <a:pt x="0" y="2"/>
                  </a:cubicBezTo>
                  <a:cubicBezTo>
                    <a:pt x="3" y="1"/>
                    <a:pt x="6" y="1"/>
                    <a:pt x="9" y="0"/>
                  </a:cubicBezTo>
                  <a:cubicBezTo>
                    <a:pt x="12" y="0"/>
                    <a:pt x="16" y="0"/>
                    <a:pt x="19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05"/>
            <p:cNvSpPr>
              <a:spLocks/>
            </p:cNvSpPr>
            <p:nvPr/>
          </p:nvSpPr>
          <p:spPr bwMode="auto">
            <a:xfrm>
              <a:off x="7051675" y="3313113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2 h 27"/>
                <a:gd name="T4" fmla="*/ 5 w 29"/>
                <a:gd name="T5" fmla="*/ 11 h 27"/>
                <a:gd name="T6" fmla="*/ 6 w 29"/>
                <a:gd name="T7" fmla="*/ 1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2"/>
                  </a:cubicBezTo>
                  <a:cubicBezTo>
                    <a:pt x="8" y="20"/>
                    <a:pt x="7" y="15"/>
                    <a:pt x="5" y="11"/>
                  </a:cubicBezTo>
                  <a:cubicBezTo>
                    <a:pt x="4" y="9"/>
                    <a:pt x="0" y="0"/>
                    <a:pt x="6" y="1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5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06"/>
            <p:cNvSpPr>
              <a:spLocks/>
            </p:cNvSpPr>
            <p:nvPr/>
          </p:nvSpPr>
          <p:spPr bwMode="auto">
            <a:xfrm>
              <a:off x="7142163" y="3449638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6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0"/>
                    <a:pt x="11" y="9"/>
                    <a:pt x="8" y="7"/>
                  </a:cubicBezTo>
                  <a:cubicBezTo>
                    <a:pt x="7" y="6"/>
                    <a:pt x="5" y="5"/>
                    <a:pt x="4" y="4"/>
                  </a:cubicBezTo>
                  <a:cubicBezTo>
                    <a:pt x="3" y="3"/>
                    <a:pt x="1" y="2"/>
                    <a:pt x="0" y="0"/>
                  </a:cubicBezTo>
                  <a:cubicBezTo>
                    <a:pt x="3" y="2"/>
                    <a:pt x="6" y="5"/>
                    <a:pt x="9" y="6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07"/>
            <p:cNvSpPr>
              <a:spLocks/>
            </p:cNvSpPr>
            <p:nvPr/>
          </p:nvSpPr>
          <p:spPr bwMode="auto">
            <a:xfrm>
              <a:off x="7151688" y="3394075"/>
              <a:ext cx="163513" cy="136525"/>
            </a:xfrm>
            <a:custGeom>
              <a:avLst/>
              <a:gdLst>
                <a:gd name="T0" fmla="*/ 18 w 18"/>
                <a:gd name="T1" fmla="*/ 15 h 15"/>
                <a:gd name="T2" fmla="*/ 0 w 18"/>
                <a:gd name="T3" fmla="*/ 0 h 15"/>
                <a:gd name="T4" fmla="*/ 18 w 1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5">
                  <a:moveTo>
                    <a:pt x="18" y="15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08"/>
            <p:cNvSpPr>
              <a:spLocks/>
            </p:cNvSpPr>
            <p:nvPr/>
          </p:nvSpPr>
          <p:spPr bwMode="auto">
            <a:xfrm>
              <a:off x="7205663" y="3384550"/>
              <a:ext cx="109538" cy="128588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7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10"/>
                    <a:pt x="4" y="5"/>
                    <a:pt x="0" y="0"/>
                  </a:cubicBezTo>
                  <a:cubicBezTo>
                    <a:pt x="3" y="2"/>
                    <a:pt x="5" y="4"/>
                    <a:pt x="7" y="7"/>
                  </a:cubicBezTo>
                  <a:cubicBezTo>
                    <a:pt x="9" y="9"/>
                    <a:pt x="10" y="12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09"/>
            <p:cNvSpPr>
              <a:spLocks/>
            </p:cNvSpPr>
            <p:nvPr/>
          </p:nvSpPr>
          <p:spPr bwMode="auto">
            <a:xfrm>
              <a:off x="7242175" y="3476625"/>
              <a:ext cx="190500" cy="180975"/>
            </a:xfrm>
            <a:custGeom>
              <a:avLst/>
              <a:gdLst>
                <a:gd name="T0" fmla="*/ 19 w 21"/>
                <a:gd name="T1" fmla="*/ 5 h 20"/>
                <a:gd name="T2" fmla="*/ 20 w 21"/>
                <a:gd name="T3" fmla="*/ 5 h 20"/>
                <a:gd name="T4" fmla="*/ 14 w 21"/>
                <a:gd name="T5" fmla="*/ 6 h 20"/>
                <a:gd name="T6" fmla="*/ 15 w 21"/>
                <a:gd name="T7" fmla="*/ 2 h 20"/>
                <a:gd name="T8" fmla="*/ 15 w 21"/>
                <a:gd name="T9" fmla="*/ 1 h 20"/>
                <a:gd name="T10" fmla="*/ 15 w 21"/>
                <a:gd name="T11" fmla="*/ 0 h 20"/>
                <a:gd name="T12" fmla="*/ 11 w 21"/>
                <a:gd name="T13" fmla="*/ 4 h 20"/>
                <a:gd name="T14" fmla="*/ 9 w 21"/>
                <a:gd name="T15" fmla="*/ 1 h 20"/>
                <a:gd name="T16" fmla="*/ 8 w 21"/>
                <a:gd name="T17" fmla="*/ 0 h 20"/>
                <a:gd name="T18" fmla="*/ 8 w 21"/>
                <a:gd name="T19" fmla="*/ 0 h 20"/>
                <a:gd name="T20" fmla="*/ 8 w 21"/>
                <a:gd name="T21" fmla="*/ 3 h 20"/>
                <a:gd name="T22" fmla="*/ 6 w 21"/>
                <a:gd name="T23" fmla="*/ 2 h 20"/>
                <a:gd name="T24" fmla="*/ 5 w 21"/>
                <a:gd name="T25" fmla="*/ 1 h 20"/>
                <a:gd name="T26" fmla="*/ 4 w 21"/>
                <a:gd name="T27" fmla="*/ 1 h 20"/>
                <a:gd name="T28" fmla="*/ 6 w 21"/>
                <a:gd name="T29" fmla="*/ 6 h 20"/>
                <a:gd name="T30" fmla="*/ 2 w 21"/>
                <a:gd name="T31" fmla="*/ 6 h 20"/>
                <a:gd name="T32" fmla="*/ 1 w 21"/>
                <a:gd name="T33" fmla="*/ 7 h 20"/>
                <a:gd name="T34" fmla="*/ 0 w 21"/>
                <a:gd name="T35" fmla="*/ 7 h 20"/>
                <a:gd name="T36" fmla="*/ 5 w 21"/>
                <a:gd name="T37" fmla="*/ 10 h 20"/>
                <a:gd name="T38" fmla="*/ 2 w 21"/>
                <a:gd name="T39" fmla="*/ 12 h 20"/>
                <a:gd name="T40" fmla="*/ 1 w 21"/>
                <a:gd name="T41" fmla="*/ 13 h 20"/>
                <a:gd name="T42" fmla="*/ 0 w 21"/>
                <a:gd name="T43" fmla="*/ 14 h 20"/>
                <a:gd name="T44" fmla="*/ 6 w 21"/>
                <a:gd name="T45" fmla="*/ 13 h 20"/>
                <a:gd name="T46" fmla="*/ 5 w 21"/>
                <a:gd name="T47" fmla="*/ 17 h 20"/>
                <a:gd name="T48" fmla="*/ 5 w 21"/>
                <a:gd name="T49" fmla="*/ 18 h 20"/>
                <a:gd name="T50" fmla="*/ 5 w 21"/>
                <a:gd name="T51" fmla="*/ 19 h 20"/>
                <a:gd name="T52" fmla="*/ 9 w 21"/>
                <a:gd name="T53" fmla="*/ 15 h 20"/>
                <a:gd name="T54" fmla="*/ 10 w 21"/>
                <a:gd name="T55" fmla="*/ 19 h 20"/>
                <a:gd name="T56" fmla="*/ 11 w 21"/>
                <a:gd name="T57" fmla="*/ 20 h 20"/>
                <a:gd name="T58" fmla="*/ 11 w 21"/>
                <a:gd name="T59" fmla="*/ 20 h 20"/>
                <a:gd name="T60" fmla="*/ 12 w 21"/>
                <a:gd name="T61" fmla="*/ 15 h 20"/>
                <a:gd name="T62" fmla="*/ 16 w 21"/>
                <a:gd name="T63" fmla="*/ 17 h 20"/>
                <a:gd name="T64" fmla="*/ 17 w 21"/>
                <a:gd name="T65" fmla="*/ 17 h 20"/>
                <a:gd name="T66" fmla="*/ 18 w 21"/>
                <a:gd name="T67" fmla="*/ 18 h 20"/>
                <a:gd name="T68" fmla="*/ 15 w 21"/>
                <a:gd name="T69" fmla="*/ 13 h 20"/>
                <a:gd name="T70" fmla="*/ 19 w 21"/>
                <a:gd name="T71" fmla="*/ 12 h 20"/>
                <a:gd name="T72" fmla="*/ 20 w 21"/>
                <a:gd name="T73" fmla="*/ 12 h 20"/>
                <a:gd name="T74" fmla="*/ 21 w 21"/>
                <a:gd name="T75" fmla="*/ 12 h 20"/>
                <a:gd name="T76" fmla="*/ 16 w 21"/>
                <a:gd name="T77" fmla="*/ 9 h 20"/>
                <a:gd name="T78" fmla="*/ 18 w 21"/>
                <a:gd name="T79" fmla="*/ 7 h 20"/>
                <a:gd name="T80" fmla="*/ 19 w 21"/>
                <a:gd name="T8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0">
                  <a:moveTo>
                    <a:pt x="19" y="5"/>
                  </a:move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15" y="0"/>
                    <a:pt x="14" y="1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3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5" y="2"/>
                    <a:pt x="6" y="6"/>
                  </a:cubicBezTo>
                  <a:cubicBezTo>
                    <a:pt x="5" y="6"/>
                    <a:pt x="3" y="6"/>
                    <a:pt x="2" y="6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0"/>
                    <a:pt x="3" y="11"/>
                    <a:pt x="2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1" y="13"/>
                    <a:pt x="6" y="13"/>
                  </a:cubicBezTo>
                  <a:cubicBezTo>
                    <a:pt x="5" y="14"/>
                    <a:pt x="5" y="16"/>
                    <a:pt x="5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5" y="19"/>
                    <a:pt x="5" y="18"/>
                    <a:pt x="9" y="15"/>
                  </a:cubicBezTo>
                  <a:cubicBezTo>
                    <a:pt x="9" y="16"/>
                    <a:pt x="10" y="18"/>
                    <a:pt x="10" y="19"/>
                  </a:cubicBezTo>
                  <a:cubicBezTo>
                    <a:pt x="10" y="19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19"/>
                    <a:pt x="12" y="15"/>
                  </a:cubicBezTo>
                  <a:cubicBezTo>
                    <a:pt x="13" y="16"/>
                    <a:pt x="14" y="16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2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8"/>
                    <a:pt x="18" y="8"/>
                    <a:pt x="18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8" name="íṡľíde">
            <a:extLst>
              <a:ext uri="{FF2B5EF4-FFF2-40B4-BE49-F238E27FC236}">
                <a16:creationId xmlns="" xmlns:a16="http://schemas.microsoft.com/office/drawing/2014/main" id="{465B2187-ED26-4A65-AB91-A4DDAB5C0B12}"/>
              </a:ext>
            </a:extLst>
          </p:cNvPr>
          <p:cNvSpPr txBox="1"/>
          <p:nvPr/>
        </p:nvSpPr>
        <p:spPr>
          <a:xfrm>
            <a:off x="4774325" y="571545"/>
            <a:ext cx="3119708" cy="710067"/>
          </a:xfrm>
          <a:prstGeom prst="rect">
            <a:avLst/>
          </a:prstGeom>
          <a:noFill/>
        </p:spPr>
        <p:txBody>
          <a:bodyPr wrap="none" lIns="90000" tIns="46800" rIns="90000" bIns="46800">
            <a:no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</a:rPr>
              <a:t>目录</a:t>
            </a:r>
            <a:r>
              <a:rPr lang="en-US" altLang="zh-CN" sz="5400" b="1" dirty="0" smtClean="0">
                <a:solidFill>
                  <a:schemeClr val="bg1"/>
                </a:solidFill>
              </a:rPr>
              <a:t>/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contents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79" name="íṩlídé">
            <a:extLst>
              <a:ext uri="{FF2B5EF4-FFF2-40B4-BE49-F238E27FC236}">
                <a16:creationId xmlns="" xmlns:a16="http://schemas.microsoft.com/office/drawing/2014/main" id="{864EB46C-B34B-4FC4-88CE-199B8E504F3B}"/>
              </a:ext>
            </a:extLst>
          </p:cNvPr>
          <p:cNvSpPr/>
          <p:nvPr/>
        </p:nvSpPr>
        <p:spPr bwMode="auto">
          <a:xfrm>
            <a:off x="1389830" y="3841299"/>
            <a:ext cx="1116124" cy="648072"/>
          </a:xfrm>
          <a:prstGeom prst="rect">
            <a:avLst/>
          </a:prstGeom>
          <a:solidFill>
            <a:srgbClr val="FFC000"/>
          </a:solidFill>
          <a:ln w="19050">
            <a:noFill/>
            <a:round/>
            <a:headEnd/>
            <a:tailEnd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2800" dirty="0">
                <a:solidFill>
                  <a:prstClr val="white">
                    <a:lumMod val="100000"/>
                  </a:prstClr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180" name="ïṧliḓé">
            <a:extLst>
              <a:ext uri="{FF2B5EF4-FFF2-40B4-BE49-F238E27FC236}">
                <a16:creationId xmlns="" xmlns:a16="http://schemas.microsoft.com/office/drawing/2014/main" id="{2363926C-7FC1-4BA0-91BB-65C85668762F}"/>
              </a:ext>
            </a:extLst>
          </p:cNvPr>
          <p:cNvSpPr txBox="1"/>
          <p:nvPr/>
        </p:nvSpPr>
        <p:spPr bwMode="auto">
          <a:xfrm>
            <a:off x="893860" y="4616501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defRPr/>
            </a:pPr>
            <a:r>
              <a:rPr lang="zh-CN" altLang="en-US" b="1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181" name="íṥḷiḋe">
            <a:extLst>
              <a:ext uri="{FF2B5EF4-FFF2-40B4-BE49-F238E27FC236}">
                <a16:creationId xmlns="" xmlns:a16="http://schemas.microsoft.com/office/drawing/2014/main" id="{E411932D-C46E-4674-955F-830D2591D1B0}"/>
              </a:ext>
            </a:extLst>
          </p:cNvPr>
          <p:cNvSpPr/>
          <p:nvPr/>
        </p:nvSpPr>
        <p:spPr bwMode="auto">
          <a:xfrm>
            <a:off x="5636503" y="3841299"/>
            <a:ext cx="1116124" cy="648072"/>
          </a:xfrm>
          <a:prstGeom prst="rect">
            <a:avLst/>
          </a:prstGeom>
          <a:solidFill>
            <a:srgbClr val="FFC000"/>
          </a:solidFill>
          <a:ln w="19050">
            <a:noFill/>
            <a:round/>
            <a:headEnd/>
            <a:tailEnd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2800">
                <a:solidFill>
                  <a:prstClr val="white">
                    <a:lumMod val="100000"/>
                  </a:prstClr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182" name="ïṣḷidé">
            <a:extLst>
              <a:ext uri="{FF2B5EF4-FFF2-40B4-BE49-F238E27FC236}">
                <a16:creationId xmlns="" xmlns:a16="http://schemas.microsoft.com/office/drawing/2014/main" id="{E44379D3-EC86-4464-849E-4C68EC4FA2F4}"/>
              </a:ext>
            </a:extLst>
          </p:cNvPr>
          <p:cNvSpPr txBox="1"/>
          <p:nvPr/>
        </p:nvSpPr>
        <p:spPr bwMode="auto">
          <a:xfrm>
            <a:off x="5136918" y="4616501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defRPr/>
            </a:pPr>
            <a:r>
              <a:rPr lang="zh-CN" altLang="en-US" b="1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183" name="i$ḻídé">
            <a:extLst>
              <a:ext uri="{FF2B5EF4-FFF2-40B4-BE49-F238E27FC236}">
                <a16:creationId xmlns="" xmlns:a16="http://schemas.microsoft.com/office/drawing/2014/main" id="{462FB06C-D800-46C9-B5B0-94929CD06D70}"/>
              </a:ext>
            </a:extLst>
          </p:cNvPr>
          <p:cNvSpPr/>
          <p:nvPr/>
        </p:nvSpPr>
        <p:spPr bwMode="auto">
          <a:xfrm>
            <a:off x="9875947" y="3841299"/>
            <a:ext cx="1116124" cy="648072"/>
          </a:xfrm>
          <a:prstGeom prst="rect">
            <a:avLst/>
          </a:prstGeom>
          <a:solidFill>
            <a:srgbClr val="FFC000"/>
          </a:solidFill>
          <a:ln w="19050">
            <a:noFill/>
            <a:round/>
            <a:headEnd/>
            <a:tailEnd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2800">
                <a:solidFill>
                  <a:prstClr val="white">
                    <a:lumMod val="100000"/>
                  </a:prstClr>
                </a:solidFill>
                <a:latin typeface="Impact" panose="020B0806030902050204" pitchFamily="34" charset="0"/>
              </a:rPr>
              <a:t>05</a:t>
            </a:r>
          </a:p>
        </p:txBody>
      </p:sp>
      <p:sp>
        <p:nvSpPr>
          <p:cNvPr id="184" name="íṩļïdé">
            <a:extLst>
              <a:ext uri="{FF2B5EF4-FFF2-40B4-BE49-F238E27FC236}">
                <a16:creationId xmlns="" xmlns:a16="http://schemas.microsoft.com/office/drawing/2014/main" id="{D9418F0D-6062-4083-A57E-8CDCC909DD9C}"/>
              </a:ext>
            </a:extLst>
          </p:cNvPr>
          <p:cNvSpPr txBox="1"/>
          <p:nvPr/>
        </p:nvSpPr>
        <p:spPr bwMode="auto">
          <a:xfrm>
            <a:off x="9379977" y="4616501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defRPr/>
            </a:pPr>
            <a:r>
              <a:rPr lang="zh-CN" altLang="en-US" b="1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185" name="íS1ïdè">
            <a:extLst>
              <a:ext uri="{FF2B5EF4-FFF2-40B4-BE49-F238E27FC236}">
                <a16:creationId xmlns="" xmlns:a16="http://schemas.microsoft.com/office/drawing/2014/main" id="{1A980A3B-9ED2-469B-969A-315860E1A05A}"/>
              </a:ext>
            </a:extLst>
          </p:cNvPr>
          <p:cNvSpPr/>
          <p:nvPr/>
        </p:nvSpPr>
        <p:spPr bwMode="auto">
          <a:xfrm>
            <a:off x="3511359" y="2555357"/>
            <a:ext cx="1116124" cy="64807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9050">
            <a:noFill/>
            <a:round/>
            <a:headEnd/>
            <a:tailEnd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2800">
                <a:solidFill>
                  <a:prstClr val="white">
                    <a:lumMod val="100000"/>
                  </a:prstClr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186" name="ïŝļîďé">
            <a:extLst>
              <a:ext uri="{FF2B5EF4-FFF2-40B4-BE49-F238E27FC236}">
                <a16:creationId xmlns="" xmlns:a16="http://schemas.microsoft.com/office/drawing/2014/main" id="{59F64485-2E59-48EE-A266-0D9B9602E951}"/>
              </a:ext>
            </a:extLst>
          </p:cNvPr>
          <p:cNvSpPr txBox="1"/>
          <p:nvPr/>
        </p:nvSpPr>
        <p:spPr bwMode="auto">
          <a:xfrm>
            <a:off x="3015389" y="3327350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defRPr/>
            </a:pPr>
            <a:r>
              <a:rPr lang="zh-CN" altLang="en-US" b="1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工作成果展示 </a:t>
            </a:r>
          </a:p>
        </p:txBody>
      </p:sp>
      <p:sp>
        <p:nvSpPr>
          <p:cNvPr id="187" name="îšľidè">
            <a:extLst>
              <a:ext uri="{FF2B5EF4-FFF2-40B4-BE49-F238E27FC236}">
                <a16:creationId xmlns="" xmlns:a16="http://schemas.microsoft.com/office/drawing/2014/main" id="{CB26AD4A-54D9-4DAD-ABC0-63D5900CF5CF}"/>
              </a:ext>
            </a:extLst>
          </p:cNvPr>
          <p:cNvSpPr/>
          <p:nvPr/>
        </p:nvSpPr>
        <p:spPr bwMode="auto">
          <a:xfrm>
            <a:off x="7752275" y="2555357"/>
            <a:ext cx="1116124" cy="64807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9050">
            <a:noFill/>
            <a:round/>
            <a:headEnd/>
            <a:tailEnd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2800" dirty="0">
                <a:solidFill>
                  <a:prstClr val="white">
                    <a:lumMod val="100000"/>
                  </a:prstClr>
                </a:solidFill>
                <a:latin typeface="Impact" panose="020B0806030902050204" pitchFamily="34" charset="0"/>
              </a:rPr>
              <a:t>04</a:t>
            </a:r>
          </a:p>
        </p:txBody>
      </p:sp>
      <p:sp>
        <p:nvSpPr>
          <p:cNvPr id="188" name="išľiďe">
            <a:extLst>
              <a:ext uri="{FF2B5EF4-FFF2-40B4-BE49-F238E27FC236}">
                <a16:creationId xmlns="" xmlns:a16="http://schemas.microsoft.com/office/drawing/2014/main" id="{D7085A83-AAA3-43DD-8260-6C1189405841}"/>
              </a:ext>
            </a:extLst>
          </p:cNvPr>
          <p:cNvSpPr txBox="1"/>
          <p:nvPr/>
        </p:nvSpPr>
        <p:spPr bwMode="auto">
          <a:xfrm>
            <a:off x="7258447" y="3327350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defRPr/>
            </a:pPr>
            <a:r>
              <a:rPr lang="zh-CN" altLang="en-US" b="1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工作存在不足</a:t>
            </a:r>
          </a:p>
        </p:txBody>
      </p:sp>
    </p:spTree>
    <p:extLst>
      <p:ext uri="{BB962C8B-B14F-4D97-AF65-F5344CB8AC3E}">
        <p14:creationId xmlns:p14="http://schemas.microsoft.com/office/powerpoint/2010/main" val="3726202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16112" y="17463"/>
            <a:ext cx="11930743" cy="6829425"/>
            <a:chOff x="914401" y="17463"/>
            <a:chExt cx="10369550" cy="6829425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914401" y="17463"/>
              <a:ext cx="10369550" cy="6829425"/>
            </a:xfrm>
            <a:custGeom>
              <a:avLst/>
              <a:gdLst>
                <a:gd name="T0" fmla="*/ 6231 w 6532"/>
                <a:gd name="T1" fmla="*/ 304 h 4302"/>
                <a:gd name="T2" fmla="*/ 6231 w 6532"/>
                <a:gd name="T3" fmla="*/ 0 h 4302"/>
                <a:gd name="T4" fmla="*/ 302 w 6532"/>
                <a:gd name="T5" fmla="*/ 0 h 4302"/>
                <a:gd name="T6" fmla="*/ 302 w 6532"/>
                <a:gd name="T7" fmla="*/ 304 h 4302"/>
                <a:gd name="T8" fmla="*/ 0 w 6532"/>
                <a:gd name="T9" fmla="*/ 304 h 4302"/>
                <a:gd name="T10" fmla="*/ 0 w 6532"/>
                <a:gd name="T11" fmla="*/ 3999 h 4302"/>
                <a:gd name="T12" fmla="*/ 302 w 6532"/>
                <a:gd name="T13" fmla="*/ 3999 h 4302"/>
                <a:gd name="T14" fmla="*/ 302 w 6532"/>
                <a:gd name="T15" fmla="*/ 4302 h 4302"/>
                <a:gd name="T16" fmla="*/ 6231 w 6532"/>
                <a:gd name="T17" fmla="*/ 4302 h 4302"/>
                <a:gd name="T18" fmla="*/ 6231 w 6532"/>
                <a:gd name="T19" fmla="*/ 3999 h 4302"/>
                <a:gd name="T20" fmla="*/ 6532 w 6532"/>
                <a:gd name="T21" fmla="*/ 3999 h 4302"/>
                <a:gd name="T22" fmla="*/ 6532 w 6532"/>
                <a:gd name="T23" fmla="*/ 304 h 4302"/>
                <a:gd name="T24" fmla="*/ 6231 w 6532"/>
                <a:gd name="T25" fmla="*/ 304 h 4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32" h="4302">
                  <a:moveTo>
                    <a:pt x="6231" y="304"/>
                  </a:moveTo>
                  <a:lnTo>
                    <a:pt x="6231" y="0"/>
                  </a:lnTo>
                  <a:lnTo>
                    <a:pt x="302" y="0"/>
                  </a:lnTo>
                  <a:lnTo>
                    <a:pt x="302" y="304"/>
                  </a:lnTo>
                  <a:lnTo>
                    <a:pt x="0" y="304"/>
                  </a:lnTo>
                  <a:lnTo>
                    <a:pt x="0" y="3999"/>
                  </a:lnTo>
                  <a:lnTo>
                    <a:pt x="302" y="3999"/>
                  </a:lnTo>
                  <a:lnTo>
                    <a:pt x="302" y="4302"/>
                  </a:lnTo>
                  <a:lnTo>
                    <a:pt x="6231" y="4302"/>
                  </a:lnTo>
                  <a:lnTo>
                    <a:pt x="6231" y="3999"/>
                  </a:lnTo>
                  <a:lnTo>
                    <a:pt x="6532" y="3999"/>
                  </a:lnTo>
                  <a:lnTo>
                    <a:pt x="6532" y="304"/>
                  </a:lnTo>
                  <a:lnTo>
                    <a:pt x="6231" y="304"/>
                  </a:lnTo>
                  <a:close/>
                </a:path>
              </a:pathLst>
            </a:cu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993776" y="85725"/>
              <a:ext cx="10207625" cy="6669088"/>
            </a:xfrm>
            <a:custGeom>
              <a:avLst/>
              <a:gdLst>
                <a:gd name="T0" fmla="*/ 6136 w 6430"/>
                <a:gd name="T1" fmla="*/ 315 h 4201"/>
                <a:gd name="T2" fmla="*/ 6136 w 6430"/>
                <a:gd name="T3" fmla="*/ 0 h 4201"/>
                <a:gd name="T4" fmla="*/ 297 w 6430"/>
                <a:gd name="T5" fmla="*/ 0 h 4201"/>
                <a:gd name="T6" fmla="*/ 297 w 6430"/>
                <a:gd name="T7" fmla="*/ 315 h 4201"/>
                <a:gd name="T8" fmla="*/ 0 w 6430"/>
                <a:gd name="T9" fmla="*/ 315 h 4201"/>
                <a:gd name="T10" fmla="*/ 0 w 6430"/>
                <a:gd name="T11" fmla="*/ 3902 h 4201"/>
                <a:gd name="T12" fmla="*/ 297 w 6430"/>
                <a:gd name="T13" fmla="*/ 3902 h 4201"/>
                <a:gd name="T14" fmla="*/ 292 w 6430"/>
                <a:gd name="T15" fmla="*/ 4201 h 4201"/>
                <a:gd name="T16" fmla="*/ 6131 w 6430"/>
                <a:gd name="T17" fmla="*/ 4201 h 4201"/>
                <a:gd name="T18" fmla="*/ 6136 w 6430"/>
                <a:gd name="T19" fmla="*/ 3902 h 4201"/>
                <a:gd name="T20" fmla="*/ 6430 w 6430"/>
                <a:gd name="T21" fmla="*/ 3902 h 4201"/>
                <a:gd name="T22" fmla="*/ 6430 w 6430"/>
                <a:gd name="T23" fmla="*/ 315 h 4201"/>
                <a:gd name="T24" fmla="*/ 6136 w 6430"/>
                <a:gd name="T25" fmla="*/ 315 h 4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30" h="4201">
                  <a:moveTo>
                    <a:pt x="6136" y="315"/>
                  </a:moveTo>
                  <a:lnTo>
                    <a:pt x="6136" y="0"/>
                  </a:lnTo>
                  <a:lnTo>
                    <a:pt x="297" y="0"/>
                  </a:lnTo>
                  <a:lnTo>
                    <a:pt x="297" y="315"/>
                  </a:lnTo>
                  <a:lnTo>
                    <a:pt x="0" y="315"/>
                  </a:lnTo>
                  <a:lnTo>
                    <a:pt x="0" y="3902"/>
                  </a:lnTo>
                  <a:lnTo>
                    <a:pt x="297" y="3902"/>
                  </a:lnTo>
                  <a:lnTo>
                    <a:pt x="292" y="4201"/>
                  </a:lnTo>
                  <a:lnTo>
                    <a:pt x="6131" y="4201"/>
                  </a:lnTo>
                  <a:lnTo>
                    <a:pt x="6136" y="3902"/>
                  </a:lnTo>
                  <a:lnTo>
                    <a:pt x="6430" y="3902"/>
                  </a:lnTo>
                  <a:lnTo>
                    <a:pt x="6430" y="315"/>
                  </a:lnTo>
                  <a:lnTo>
                    <a:pt x="6136" y="315"/>
                  </a:lnTo>
                  <a:close/>
                </a:path>
              </a:pathLst>
            </a:cu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914401" y="17463"/>
              <a:ext cx="328613" cy="328613"/>
            </a:xfrm>
            <a:prstGeom prst="rect">
              <a:avLst/>
            </a:pr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10955338" y="17463"/>
              <a:ext cx="328613" cy="328613"/>
            </a:xfrm>
            <a:prstGeom prst="rect">
              <a:avLst/>
            </a:pr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0955338" y="6511925"/>
              <a:ext cx="328613" cy="328613"/>
            </a:xfrm>
            <a:prstGeom prst="rect">
              <a:avLst/>
            </a:pr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914401" y="6511925"/>
              <a:ext cx="328613" cy="328613"/>
            </a:xfrm>
            <a:prstGeom prst="rect">
              <a:avLst/>
            </a:pr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0590163" y="90786"/>
            <a:ext cx="1190702" cy="3732555"/>
            <a:chOff x="9124951" y="185738"/>
            <a:chExt cx="1566863" cy="4911726"/>
          </a:xfrm>
        </p:grpSpPr>
        <p:sp>
          <p:nvSpPr>
            <p:cNvPr id="29" name="Freeform 27"/>
            <p:cNvSpPr>
              <a:spLocks noEditPoints="1"/>
            </p:cNvSpPr>
            <p:nvPr/>
          </p:nvSpPr>
          <p:spPr bwMode="auto">
            <a:xfrm>
              <a:off x="9207501" y="185738"/>
              <a:ext cx="1408113" cy="4911725"/>
            </a:xfrm>
            <a:custGeom>
              <a:avLst/>
              <a:gdLst>
                <a:gd name="T0" fmla="*/ 212 w 375"/>
                <a:gd name="T1" fmla="*/ 751 h 1307"/>
                <a:gd name="T2" fmla="*/ 193 w 375"/>
                <a:gd name="T3" fmla="*/ 739 h 1307"/>
                <a:gd name="T4" fmla="*/ 183 w 375"/>
                <a:gd name="T5" fmla="*/ 738 h 1307"/>
                <a:gd name="T6" fmla="*/ 162 w 375"/>
                <a:gd name="T7" fmla="*/ 750 h 1307"/>
                <a:gd name="T8" fmla="*/ 131 w 375"/>
                <a:gd name="T9" fmla="*/ 792 h 1307"/>
                <a:gd name="T10" fmla="*/ 129 w 375"/>
                <a:gd name="T11" fmla="*/ 1189 h 1307"/>
                <a:gd name="T12" fmla="*/ 142 w 375"/>
                <a:gd name="T13" fmla="*/ 1188 h 1307"/>
                <a:gd name="T14" fmla="*/ 154 w 375"/>
                <a:gd name="T15" fmla="*/ 1188 h 1307"/>
                <a:gd name="T16" fmla="*/ 166 w 375"/>
                <a:gd name="T17" fmla="*/ 1188 h 1307"/>
                <a:gd name="T18" fmla="*/ 178 w 375"/>
                <a:gd name="T19" fmla="*/ 1188 h 1307"/>
                <a:gd name="T20" fmla="*/ 176 w 375"/>
                <a:gd name="T21" fmla="*/ 1222 h 1307"/>
                <a:gd name="T22" fmla="*/ 175 w 375"/>
                <a:gd name="T23" fmla="*/ 1239 h 1307"/>
                <a:gd name="T24" fmla="*/ 157 w 375"/>
                <a:gd name="T25" fmla="*/ 1242 h 1307"/>
                <a:gd name="T26" fmla="*/ 171 w 375"/>
                <a:gd name="T27" fmla="*/ 1250 h 1307"/>
                <a:gd name="T28" fmla="*/ 170 w 375"/>
                <a:gd name="T29" fmla="*/ 1261 h 1307"/>
                <a:gd name="T30" fmla="*/ 183 w 375"/>
                <a:gd name="T31" fmla="*/ 1267 h 1307"/>
                <a:gd name="T32" fmla="*/ 199 w 375"/>
                <a:gd name="T33" fmla="*/ 1307 h 1307"/>
                <a:gd name="T34" fmla="*/ 190 w 375"/>
                <a:gd name="T35" fmla="*/ 1264 h 1307"/>
                <a:gd name="T36" fmla="*/ 203 w 375"/>
                <a:gd name="T37" fmla="*/ 1255 h 1307"/>
                <a:gd name="T38" fmla="*/ 211 w 375"/>
                <a:gd name="T39" fmla="*/ 1254 h 1307"/>
                <a:gd name="T40" fmla="*/ 212 w 375"/>
                <a:gd name="T41" fmla="*/ 1236 h 1307"/>
                <a:gd name="T42" fmla="*/ 205 w 375"/>
                <a:gd name="T43" fmla="*/ 1233 h 1307"/>
                <a:gd name="T44" fmla="*/ 190 w 375"/>
                <a:gd name="T45" fmla="*/ 1225 h 1307"/>
                <a:gd name="T46" fmla="*/ 201 w 375"/>
                <a:gd name="T47" fmla="*/ 1188 h 1307"/>
                <a:gd name="T48" fmla="*/ 214 w 375"/>
                <a:gd name="T49" fmla="*/ 1188 h 1307"/>
                <a:gd name="T50" fmla="*/ 226 w 375"/>
                <a:gd name="T51" fmla="*/ 1188 h 1307"/>
                <a:gd name="T52" fmla="*/ 239 w 375"/>
                <a:gd name="T53" fmla="*/ 1188 h 1307"/>
                <a:gd name="T54" fmla="*/ 252 w 375"/>
                <a:gd name="T55" fmla="*/ 1188 h 1307"/>
                <a:gd name="T56" fmla="*/ 167 w 375"/>
                <a:gd name="T57" fmla="*/ 1247 h 1307"/>
                <a:gd name="T58" fmla="*/ 164 w 375"/>
                <a:gd name="T59" fmla="*/ 1241 h 1307"/>
                <a:gd name="T60" fmla="*/ 167 w 375"/>
                <a:gd name="T61" fmla="*/ 1247 h 1307"/>
                <a:gd name="T62" fmla="*/ 214 w 375"/>
                <a:gd name="T63" fmla="*/ 1248 h 1307"/>
                <a:gd name="T64" fmla="*/ 174 w 375"/>
                <a:gd name="T65" fmla="*/ 1229 h 1307"/>
                <a:gd name="T66" fmla="*/ 183 w 375"/>
                <a:gd name="T67" fmla="*/ 1232 h 1307"/>
                <a:gd name="T68" fmla="*/ 183 w 375"/>
                <a:gd name="T69" fmla="*/ 1260 h 1307"/>
                <a:gd name="T70" fmla="*/ 175 w 375"/>
                <a:gd name="T71" fmla="*/ 1262 h 1307"/>
                <a:gd name="T72" fmla="*/ 183 w 375"/>
                <a:gd name="T73" fmla="*/ 1260 h 1307"/>
                <a:gd name="T74" fmla="*/ 184 w 375"/>
                <a:gd name="T75" fmla="*/ 1246 h 1307"/>
                <a:gd name="T76" fmla="*/ 186 w 375"/>
                <a:gd name="T77" fmla="*/ 1252 h 1307"/>
                <a:gd name="T78" fmla="*/ 200 w 375"/>
                <a:gd name="T79" fmla="*/ 1259 h 1307"/>
                <a:gd name="T80" fmla="*/ 199 w 375"/>
                <a:gd name="T81" fmla="*/ 1263 h 1307"/>
                <a:gd name="T82" fmla="*/ 200 w 375"/>
                <a:gd name="T83" fmla="*/ 1259 h 1307"/>
                <a:gd name="T84" fmla="*/ 198 w 375"/>
                <a:gd name="T85" fmla="*/ 1246 h 1307"/>
                <a:gd name="T86" fmla="*/ 199 w 375"/>
                <a:gd name="T87" fmla="*/ 1225 h 1307"/>
                <a:gd name="T88" fmla="*/ 191 w 375"/>
                <a:gd name="T89" fmla="*/ 1232 h 1307"/>
                <a:gd name="T90" fmla="*/ 187 w 375"/>
                <a:gd name="T91" fmla="*/ 1243 h 1307"/>
                <a:gd name="T92" fmla="*/ 207 w 375"/>
                <a:gd name="T93" fmla="*/ 768 h 1307"/>
                <a:gd name="T94" fmla="*/ 176 w 375"/>
                <a:gd name="T95" fmla="*/ 753 h 1307"/>
                <a:gd name="T96" fmla="*/ 183 w 375"/>
                <a:gd name="T97" fmla="*/ 746 h 1307"/>
                <a:gd name="T98" fmla="*/ 195 w 375"/>
                <a:gd name="T99" fmla="*/ 752 h 1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5" h="1307">
                  <a:moveTo>
                    <a:pt x="240" y="791"/>
                  </a:moveTo>
                  <a:cubicBezTo>
                    <a:pt x="240" y="768"/>
                    <a:pt x="240" y="768"/>
                    <a:pt x="240" y="768"/>
                  </a:cubicBezTo>
                  <a:cubicBezTo>
                    <a:pt x="212" y="768"/>
                    <a:pt x="212" y="768"/>
                    <a:pt x="212" y="768"/>
                  </a:cubicBezTo>
                  <a:cubicBezTo>
                    <a:pt x="212" y="751"/>
                    <a:pt x="212" y="751"/>
                    <a:pt x="212" y="751"/>
                  </a:cubicBezTo>
                  <a:cubicBezTo>
                    <a:pt x="212" y="750"/>
                    <a:pt x="211" y="750"/>
                    <a:pt x="210" y="750"/>
                  </a:cubicBezTo>
                  <a:cubicBezTo>
                    <a:pt x="200" y="750"/>
                    <a:pt x="200" y="750"/>
                    <a:pt x="200" y="750"/>
                  </a:cubicBezTo>
                  <a:cubicBezTo>
                    <a:pt x="200" y="750"/>
                    <a:pt x="200" y="750"/>
                    <a:pt x="199" y="750"/>
                  </a:cubicBezTo>
                  <a:cubicBezTo>
                    <a:pt x="198" y="746"/>
                    <a:pt x="196" y="742"/>
                    <a:pt x="193" y="739"/>
                  </a:cubicBezTo>
                  <a:cubicBezTo>
                    <a:pt x="192" y="739"/>
                    <a:pt x="191" y="738"/>
                    <a:pt x="190" y="738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88" y="0"/>
                    <a:pt x="186" y="0"/>
                    <a:pt x="183" y="0"/>
                  </a:cubicBezTo>
                  <a:cubicBezTo>
                    <a:pt x="183" y="738"/>
                    <a:pt x="183" y="738"/>
                    <a:pt x="183" y="738"/>
                  </a:cubicBezTo>
                  <a:cubicBezTo>
                    <a:pt x="179" y="739"/>
                    <a:pt x="175" y="745"/>
                    <a:pt x="174" y="750"/>
                  </a:cubicBezTo>
                  <a:cubicBezTo>
                    <a:pt x="163" y="750"/>
                    <a:pt x="163" y="750"/>
                    <a:pt x="163" y="750"/>
                  </a:cubicBezTo>
                  <a:cubicBezTo>
                    <a:pt x="163" y="750"/>
                    <a:pt x="163" y="750"/>
                    <a:pt x="163" y="750"/>
                  </a:cubicBezTo>
                  <a:cubicBezTo>
                    <a:pt x="162" y="750"/>
                    <a:pt x="162" y="750"/>
                    <a:pt x="162" y="750"/>
                  </a:cubicBezTo>
                  <a:cubicBezTo>
                    <a:pt x="161" y="750"/>
                    <a:pt x="160" y="751"/>
                    <a:pt x="160" y="751"/>
                  </a:cubicBezTo>
                  <a:cubicBezTo>
                    <a:pt x="160" y="768"/>
                    <a:pt x="160" y="768"/>
                    <a:pt x="160" y="768"/>
                  </a:cubicBezTo>
                  <a:cubicBezTo>
                    <a:pt x="131" y="768"/>
                    <a:pt x="131" y="768"/>
                    <a:pt x="131" y="768"/>
                  </a:cubicBezTo>
                  <a:cubicBezTo>
                    <a:pt x="131" y="792"/>
                    <a:pt x="131" y="792"/>
                    <a:pt x="131" y="792"/>
                  </a:cubicBezTo>
                  <a:cubicBezTo>
                    <a:pt x="55" y="813"/>
                    <a:pt x="0" y="878"/>
                    <a:pt x="0" y="954"/>
                  </a:cubicBezTo>
                  <a:cubicBezTo>
                    <a:pt x="0" y="1027"/>
                    <a:pt x="51" y="1089"/>
                    <a:pt x="123" y="1113"/>
                  </a:cubicBezTo>
                  <a:cubicBezTo>
                    <a:pt x="123" y="1189"/>
                    <a:pt x="123" y="1189"/>
                    <a:pt x="123" y="1189"/>
                  </a:cubicBezTo>
                  <a:cubicBezTo>
                    <a:pt x="129" y="1189"/>
                    <a:pt x="129" y="1189"/>
                    <a:pt x="129" y="1189"/>
                  </a:cubicBezTo>
                  <a:cubicBezTo>
                    <a:pt x="129" y="1126"/>
                    <a:pt x="129" y="1126"/>
                    <a:pt x="129" y="1126"/>
                  </a:cubicBezTo>
                  <a:cubicBezTo>
                    <a:pt x="135" y="1126"/>
                    <a:pt x="135" y="1126"/>
                    <a:pt x="135" y="1126"/>
                  </a:cubicBezTo>
                  <a:cubicBezTo>
                    <a:pt x="135" y="1188"/>
                    <a:pt x="135" y="1188"/>
                    <a:pt x="135" y="1188"/>
                  </a:cubicBezTo>
                  <a:cubicBezTo>
                    <a:pt x="142" y="1188"/>
                    <a:pt x="142" y="1188"/>
                    <a:pt x="142" y="1188"/>
                  </a:cubicBezTo>
                  <a:cubicBezTo>
                    <a:pt x="142" y="1126"/>
                    <a:pt x="142" y="1126"/>
                    <a:pt x="142" y="1126"/>
                  </a:cubicBezTo>
                  <a:cubicBezTo>
                    <a:pt x="147" y="1126"/>
                    <a:pt x="147" y="1126"/>
                    <a:pt x="147" y="1126"/>
                  </a:cubicBezTo>
                  <a:cubicBezTo>
                    <a:pt x="147" y="1188"/>
                    <a:pt x="147" y="1188"/>
                    <a:pt x="147" y="1188"/>
                  </a:cubicBezTo>
                  <a:cubicBezTo>
                    <a:pt x="154" y="1188"/>
                    <a:pt x="154" y="1188"/>
                    <a:pt x="154" y="1188"/>
                  </a:cubicBezTo>
                  <a:cubicBezTo>
                    <a:pt x="154" y="1126"/>
                    <a:pt x="154" y="1126"/>
                    <a:pt x="154" y="1126"/>
                  </a:cubicBezTo>
                  <a:cubicBezTo>
                    <a:pt x="159" y="1126"/>
                    <a:pt x="159" y="1126"/>
                    <a:pt x="159" y="1126"/>
                  </a:cubicBezTo>
                  <a:cubicBezTo>
                    <a:pt x="159" y="1188"/>
                    <a:pt x="159" y="1188"/>
                    <a:pt x="159" y="1188"/>
                  </a:cubicBezTo>
                  <a:cubicBezTo>
                    <a:pt x="166" y="1188"/>
                    <a:pt x="166" y="1188"/>
                    <a:pt x="166" y="1188"/>
                  </a:cubicBezTo>
                  <a:cubicBezTo>
                    <a:pt x="166" y="1126"/>
                    <a:pt x="166" y="1126"/>
                    <a:pt x="166" y="1126"/>
                  </a:cubicBezTo>
                  <a:cubicBezTo>
                    <a:pt x="172" y="1126"/>
                    <a:pt x="172" y="1126"/>
                    <a:pt x="172" y="1126"/>
                  </a:cubicBezTo>
                  <a:cubicBezTo>
                    <a:pt x="172" y="1188"/>
                    <a:pt x="172" y="1188"/>
                    <a:pt x="172" y="1188"/>
                  </a:cubicBezTo>
                  <a:cubicBezTo>
                    <a:pt x="178" y="1188"/>
                    <a:pt x="178" y="1188"/>
                    <a:pt x="178" y="1188"/>
                  </a:cubicBezTo>
                  <a:cubicBezTo>
                    <a:pt x="178" y="1126"/>
                    <a:pt x="178" y="1126"/>
                    <a:pt x="178" y="1126"/>
                  </a:cubicBezTo>
                  <a:cubicBezTo>
                    <a:pt x="183" y="1126"/>
                    <a:pt x="183" y="1126"/>
                    <a:pt x="183" y="1126"/>
                  </a:cubicBezTo>
                  <a:cubicBezTo>
                    <a:pt x="183" y="1225"/>
                    <a:pt x="183" y="1225"/>
                    <a:pt x="183" y="1225"/>
                  </a:cubicBezTo>
                  <a:cubicBezTo>
                    <a:pt x="182" y="1223"/>
                    <a:pt x="179" y="1222"/>
                    <a:pt x="176" y="1222"/>
                  </a:cubicBezTo>
                  <a:cubicBezTo>
                    <a:pt x="175" y="1222"/>
                    <a:pt x="173" y="1222"/>
                    <a:pt x="172" y="1223"/>
                  </a:cubicBezTo>
                  <a:cubicBezTo>
                    <a:pt x="169" y="1225"/>
                    <a:pt x="168" y="1227"/>
                    <a:pt x="168" y="1229"/>
                  </a:cubicBezTo>
                  <a:cubicBezTo>
                    <a:pt x="168" y="1233"/>
                    <a:pt x="171" y="1236"/>
                    <a:pt x="172" y="1237"/>
                  </a:cubicBezTo>
                  <a:cubicBezTo>
                    <a:pt x="175" y="1239"/>
                    <a:pt x="175" y="1239"/>
                    <a:pt x="175" y="1239"/>
                  </a:cubicBezTo>
                  <a:cubicBezTo>
                    <a:pt x="173" y="1241"/>
                    <a:pt x="173" y="1241"/>
                    <a:pt x="173" y="1241"/>
                  </a:cubicBezTo>
                  <a:cubicBezTo>
                    <a:pt x="173" y="1240"/>
                    <a:pt x="172" y="1240"/>
                    <a:pt x="172" y="1240"/>
                  </a:cubicBezTo>
                  <a:cubicBezTo>
                    <a:pt x="171" y="1239"/>
                    <a:pt x="168" y="1235"/>
                    <a:pt x="164" y="1235"/>
                  </a:cubicBezTo>
                  <a:cubicBezTo>
                    <a:pt x="162" y="1235"/>
                    <a:pt x="158" y="1236"/>
                    <a:pt x="157" y="1242"/>
                  </a:cubicBezTo>
                  <a:cubicBezTo>
                    <a:pt x="156" y="1245"/>
                    <a:pt x="156" y="1248"/>
                    <a:pt x="158" y="1250"/>
                  </a:cubicBezTo>
                  <a:cubicBezTo>
                    <a:pt x="160" y="1252"/>
                    <a:pt x="162" y="1253"/>
                    <a:pt x="165" y="1253"/>
                  </a:cubicBezTo>
                  <a:cubicBezTo>
                    <a:pt x="165" y="1253"/>
                    <a:pt x="165" y="1253"/>
                    <a:pt x="165" y="1253"/>
                  </a:cubicBezTo>
                  <a:cubicBezTo>
                    <a:pt x="167" y="1253"/>
                    <a:pt x="169" y="1252"/>
                    <a:pt x="171" y="1250"/>
                  </a:cubicBezTo>
                  <a:cubicBezTo>
                    <a:pt x="174" y="1248"/>
                    <a:pt x="174" y="1248"/>
                    <a:pt x="174" y="1248"/>
                  </a:cubicBezTo>
                  <a:cubicBezTo>
                    <a:pt x="175" y="1249"/>
                    <a:pt x="176" y="1250"/>
                    <a:pt x="178" y="1252"/>
                  </a:cubicBezTo>
                  <a:cubicBezTo>
                    <a:pt x="173" y="1256"/>
                    <a:pt x="173" y="1256"/>
                    <a:pt x="173" y="1256"/>
                  </a:cubicBezTo>
                  <a:cubicBezTo>
                    <a:pt x="172" y="1257"/>
                    <a:pt x="170" y="1258"/>
                    <a:pt x="170" y="1261"/>
                  </a:cubicBezTo>
                  <a:cubicBezTo>
                    <a:pt x="169" y="1263"/>
                    <a:pt x="170" y="1265"/>
                    <a:pt x="172" y="1267"/>
                  </a:cubicBezTo>
                  <a:cubicBezTo>
                    <a:pt x="172" y="1268"/>
                    <a:pt x="172" y="1268"/>
                    <a:pt x="172" y="1268"/>
                  </a:cubicBezTo>
                  <a:cubicBezTo>
                    <a:pt x="172" y="1268"/>
                    <a:pt x="175" y="1270"/>
                    <a:pt x="178" y="1270"/>
                  </a:cubicBezTo>
                  <a:cubicBezTo>
                    <a:pt x="179" y="1270"/>
                    <a:pt x="182" y="1269"/>
                    <a:pt x="183" y="1267"/>
                  </a:cubicBezTo>
                  <a:cubicBezTo>
                    <a:pt x="183" y="1291"/>
                    <a:pt x="183" y="1291"/>
                    <a:pt x="183" y="1291"/>
                  </a:cubicBezTo>
                  <a:cubicBezTo>
                    <a:pt x="176" y="1291"/>
                    <a:pt x="176" y="1291"/>
                    <a:pt x="176" y="1291"/>
                  </a:cubicBezTo>
                  <a:cubicBezTo>
                    <a:pt x="176" y="1307"/>
                    <a:pt x="176" y="1307"/>
                    <a:pt x="176" y="1307"/>
                  </a:cubicBezTo>
                  <a:cubicBezTo>
                    <a:pt x="199" y="1307"/>
                    <a:pt x="199" y="1307"/>
                    <a:pt x="199" y="1307"/>
                  </a:cubicBezTo>
                  <a:cubicBezTo>
                    <a:pt x="199" y="1291"/>
                    <a:pt x="199" y="1291"/>
                    <a:pt x="199" y="1291"/>
                  </a:cubicBezTo>
                  <a:cubicBezTo>
                    <a:pt x="190" y="1291"/>
                    <a:pt x="190" y="1291"/>
                    <a:pt x="190" y="1291"/>
                  </a:cubicBezTo>
                  <a:cubicBezTo>
                    <a:pt x="190" y="1264"/>
                    <a:pt x="190" y="1264"/>
                    <a:pt x="190" y="1264"/>
                  </a:cubicBezTo>
                  <a:cubicBezTo>
                    <a:pt x="190" y="1264"/>
                    <a:pt x="190" y="1264"/>
                    <a:pt x="190" y="1264"/>
                  </a:cubicBezTo>
                  <a:cubicBezTo>
                    <a:pt x="193" y="1267"/>
                    <a:pt x="196" y="1268"/>
                    <a:pt x="199" y="1268"/>
                  </a:cubicBezTo>
                  <a:cubicBezTo>
                    <a:pt x="201" y="1268"/>
                    <a:pt x="203" y="1267"/>
                    <a:pt x="204" y="1267"/>
                  </a:cubicBezTo>
                  <a:cubicBezTo>
                    <a:pt x="206" y="1265"/>
                    <a:pt x="207" y="1263"/>
                    <a:pt x="207" y="1262"/>
                  </a:cubicBezTo>
                  <a:cubicBezTo>
                    <a:pt x="207" y="1258"/>
                    <a:pt x="203" y="1255"/>
                    <a:pt x="203" y="1255"/>
                  </a:cubicBezTo>
                  <a:cubicBezTo>
                    <a:pt x="199" y="1252"/>
                    <a:pt x="199" y="1252"/>
                    <a:pt x="199" y="1252"/>
                  </a:cubicBezTo>
                  <a:cubicBezTo>
                    <a:pt x="200" y="1251"/>
                    <a:pt x="201" y="1251"/>
                    <a:pt x="202" y="1250"/>
                  </a:cubicBezTo>
                  <a:cubicBezTo>
                    <a:pt x="203" y="1251"/>
                    <a:pt x="203" y="1251"/>
                    <a:pt x="203" y="1251"/>
                  </a:cubicBezTo>
                  <a:cubicBezTo>
                    <a:pt x="206" y="1254"/>
                    <a:pt x="209" y="1254"/>
                    <a:pt x="211" y="1254"/>
                  </a:cubicBezTo>
                  <a:cubicBezTo>
                    <a:pt x="211" y="1254"/>
                    <a:pt x="211" y="1254"/>
                    <a:pt x="211" y="1254"/>
                  </a:cubicBezTo>
                  <a:cubicBezTo>
                    <a:pt x="214" y="1254"/>
                    <a:pt x="216" y="1253"/>
                    <a:pt x="218" y="1251"/>
                  </a:cubicBezTo>
                  <a:cubicBezTo>
                    <a:pt x="220" y="1248"/>
                    <a:pt x="220" y="1245"/>
                    <a:pt x="219" y="1242"/>
                  </a:cubicBezTo>
                  <a:cubicBezTo>
                    <a:pt x="218" y="1237"/>
                    <a:pt x="214" y="1236"/>
                    <a:pt x="212" y="1236"/>
                  </a:cubicBezTo>
                  <a:cubicBezTo>
                    <a:pt x="209" y="1236"/>
                    <a:pt x="206" y="1238"/>
                    <a:pt x="206" y="1239"/>
                  </a:cubicBezTo>
                  <a:cubicBezTo>
                    <a:pt x="206" y="1239"/>
                    <a:pt x="204" y="1240"/>
                    <a:pt x="202" y="1242"/>
                  </a:cubicBezTo>
                  <a:cubicBezTo>
                    <a:pt x="199" y="1239"/>
                    <a:pt x="199" y="1239"/>
                    <a:pt x="199" y="1239"/>
                  </a:cubicBezTo>
                  <a:cubicBezTo>
                    <a:pt x="205" y="1233"/>
                    <a:pt x="205" y="1233"/>
                    <a:pt x="205" y="1233"/>
                  </a:cubicBezTo>
                  <a:cubicBezTo>
                    <a:pt x="207" y="1231"/>
                    <a:pt x="209" y="1227"/>
                    <a:pt x="204" y="1223"/>
                  </a:cubicBezTo>
                  <a:cubicBezTo>
                    <a:pt x="202" y="1221"/>
                    <a:pt x="200" y="1220"/>
                    <a:pt x="199" y="1220"/>
                  </a:cubicBezTo>
                  <a:cubicBezTo>
                    <a:pt x="195" y="1220"/>
                    <a:pt x="192" y="1223"/>
                    <a:pt x="192" y="1223"/>
                  </a:cubicBezTo>
                  <a:cubicBezTo>
                    <a:pt x="190" y="1225"/>
                    <a:pt x="190" y="1225"/>
                    <a:pt x="190" y="1225"/>
                  </a:cubicBezTo>
                  <a:cubicBezTo>
                    <a:pt x="190" y="1126"/>
                    <a:pt x="190" y="1126"/>
                    <a:pt x="190" y="1126"/>
                  </a:cubicBezTo>
                  <a:cubicBezTo>
                    <a:pt x="194" y="1126"/>
                    <a:pt x="194" y="1126"/>
                    <a:pt x="194" y="1126"/>
                  </a:cubicBezTo>
                  <a:cubicBezTo>
                    <a:pt x="194" y="1188"/>
                    <a:pt x="194" y="1188"/>
                    <a:pt x="194" y="1188"/>
                  </a:cubicBezTo>
                  <a:cubicBezTo>
                    <a:pt x="201" y="1188"/>
                    <a:pt x="201" y="1188"/>
                    <a:pt x="201" y="1188"/>
                  </a:cubicBezTo>
                  <a:cubicBezTo>
                    <a:pt x="201" y="1126"/>
                    <a:pt x="201" y="1126"/>
                    <a:pt x="201" y="1126"/>
                  </a:cubicBezTo>
                  <a:cubicBezTo>
                    <a:pt x="207" y="1126"/>
                    <a:pt x="207" y="1126"/>
                    <a:pt x="207" y="1126"/>
                  </a:cubicBezTo>
                  <a:cubicBezTo>
                    <a:pt x="207" y="1188"/>
                    <a:pt x="207" y="1188"/>
                    <a:pt x="207" y="1188"/>
                  </a:cubicBezTo>
                  <a:cubicBezTo>
                    <a:pt x="214" y="1188"/>
                    <a:pt x="214" y="1188"/>
                    <a:pt x="214" y="1188"/>
                  </a:cubicBezTo>
                  <a:cubicBezTo>
                    <a:pt x="214" y="1126"/>
                    <a:pt x="214" y="1126"/>
                    <a:pt x="214" y="1126"/>
                  </a:cubicBezTo>
                  <a:cubicBezTo>
                    <a:pt x="219" y="1126"/>
                    <a:pt x="219" y="1126"/>
                    <a:pt x="219" y="1126"/>
                  </a:cubicBezTo>
                  <a:cubicBezTo>
                    <a:pt x="219" y="1188"/>
                    <a:pt x="219" y="1188"/>
                    <a:pt x="219" y="1188"/>
                  </a:cubicBezTo>
                  <a:cubicBezTo>
                    <a:pt x="226" y="1188"/>
                    <a:pt x="226" y="1188"/>
                    <a:pt x="226" y="1188"/>
                  </a:cubicBezTo>
                  <a:cubicBezTo>
                    <a:pt x="226" y="1126"/>
                    <a:pt x="226" y="1126"/>
                    <a:pt x="226" y="1126"/>
                  </a:cubicBezTo>
                  <a:cubicBezTo>
                    <a:pt x="232" y="1126"/>
                    <a:pt x="232" y="1126"/>
                    <a:pt x="232" y="1126"/>
                  </a:cubicBezTo>
                  <a:cubicBezTo>
                    <a:pt x="232" y="1188"/>
                    <a:pt x="232" y="1188"/>
                    <a:pt x="232" y="1188"/>
                  </a:cubicBezTo>
                  <a:cubicBezTo>
                    <a:pt x="239" y="1188"/>
                    <a:pt x="239" y="1188"/>
                    <a:pt x="239" y="1188"/>
                  </a:cubicBezTo>
                  <a:cubicBezTo>
                    <a:pt x="239" y="1126"/>
                    <a:pt x="239" y="1126"/>
                    <a:pt x="239" y="1126"/>
                  </a:cubicBezTo>
                  <a:cubicBezTo>
                    <a:pt x="245" y="1126"/>
                    <a:pt x="245" y="1126"/>
                    <a:pt x="245" y="1126"/>
                  </a:cubicBezTo>
                  <a:cubicBezTo>
                    <a:pt x="245" y="1188"/>
                    <a:pt x="245" y="1188"/>
                    <a:pt x="245" y="1188"/>
                  </a:cubicBezTo>
                  <a:cubicBezTo>
                    <a:pt x="252" y="1188"/>
                    <a:pt x="252" y="1188"/>
                    <a:pt x="252" y="1188"/>
                  </a:cubicBezTo>
                  <a:cubicBezTo>
                    <a:pt x="252" y="1113"/>
                    <a:pt x="252" y="1113"/>
                    <a:pt x="252" y="1113"/>
                  </a:cubicBezTo>
                  <a:cubicBezTo>
                    <a:pt x="323" y="1089"/>
                    <a:pt x="375" y="1027"/>
                    <a:pt x="375" y="954"/>
                  </a:cubicBezTo>
                  <a:cubicBezTo>
                    <a:pt x="375" y="876"/>
                    <a:pt x="318" y="811"/>
                    <a:pt x="240" y="791"/>
                  </a:cubicBezTo>
                  <a:close/>
                  <a:moveTo>
                    <a:pt x="167" y="1247"/>
                  </a:moveTo>
                  <a:cubicBezTo>
                    <a:pt x="166" y="1247"/>
                    <a:pt x="166" y="1248"/>
                    <a:pt x="165" y="1248"/>
                  </a:cubicBezTo>
                  <a:cubicBezTo>
                    <a:pt x="164" y="1248"/>
                    <a:pt x="163" y="1247"/>
                    <a:pt x="162" y="1247"/>
                  </a:cubicBezTo>
                  <a:cubicBezTo>
                    <a:pt x="162" y="1246"/>
                    <a:pt x="162" y="1245"/>
                    <a:pt x="162" y="1243"/>
                  </a:cubicBezTo>
                  <a:cubicBezTo>
                    <a:pt x="162" y="1242"/>
                    <a:pt x="163" y="1241"/>
                    <a:pt x="164" y="1241"/>
                  </a:cubicBezTo>
                  <a:cubicBezTo>
                    <a:pt x="165" y="1241"/>
                    <a:pt x="167" y="1242"/>
                    <a:pt x="168" y="1243"/>
                  </a:cubicBezTo>
                  <a:cubicBezTo>
                    <a:pt x="168" y="1243"/>
                    <a:pt x="168" y="1243"/>
                    <a:pt x="168" y="1243"/>
                  </a:cubicBezTo>
                  <a:cubicBezTo>
                    <a:pt x="168" y="1243"/>
                    <a:pt x="169" y="1244"/>
                    <a:pt x="169" y="1244"/>
                  </a:cubicBezTo>
                  <a:lnTo>
                    <a:pt x="167" y="1247"/>
                  </a:lnTo>
                  <a:close/>
                  <a:moveTo>
                    <a:pt x="210" y="1242"/>
                  </a:moveTo>
                  <a:cubicBezTo>
                    <a:pt x="210" y="1242"/>
                    <a:pt x="212" y="1241"/>
                    <a:pt x="212" y="1241"/>
                  </a:cubicBezTo>
                  <a:cubicBezTo>
                    <a:pt x="213" y="1241"/>
                    <a:pt x="214" y="1243"/>
                    <a:pt x="214" y="1244"/>
                  </a:cubicBezTo>
                  <a:cubicBezTo>
                    <a:pt x="215" y="1245"/>
                    <a:pt x="214" y="1247"/>
                    <a:pt x="214" y="1248"/>
                  </a:cubicBezTo>
                  <a:cubicBezTo>
                    <a:pt x="212" y="1250"/>
                    <a:pt x="209" y="1249"/>
                    <a:pt x="207" y="1247"/>
                  </a:cubicBezTo>
                  <a:cubicBezTo>
                    <a:pt x="206" y="1246"/>
                    <a:pt x="206" y="1246"/>
                    <a:pt x="206" y="1246"/>
                  </a:cubicBezTo>
                  <a:cubicBezTo>
                    <a:pt x="208" y="1244"/>
                    <a:pt x="210" y="1242"/>
                    <a:pt x="210" y="1242"/>
                  </a:cubicBezTo>
                  <a:close/>
                  <a:moveTo>
                    <a:pt x="174" y="1229"/>
                  </a:moveTo>
                  <a:cubicBezTo>
                    <a:pt x="174" y="1229"/>
                    <a:pt x="174" y="1228"/>
                    <a:pt x="175" y="1227"/>
                  </a:cubicBezTo>
                  <a:cubicBezTo>
                    <a:pt x="175" y="1227"/>
                    <a:pt x="176" y="1227"/>
                    <a:pt x="176" y="1227"/>
                  </a:cubicBezTo>
                  <a:cubicBezTo>
                    <a:pt x="178" y="1227"/>
                    <a:pt x="180" y="1229"/>
                    <a:pt x="181" y="1230"/>
                  </a:cubicBezTo>
                  <a:cubicBezTo>
                    <a:pt x="183" y="1232"/>
                    <a:pt x="183" y="1232"/>
                    <a:pt x="183" y="1232"/>
                  </a:cubicBezTo>
                  <a:cubicBezTo>
                    <a:pt x="179" y="1236"/>
                    <a:pt x="179" y="1236"/>
                    <a:pt x="179" y="1236"/>
                  </a:cubicBezTo>
                  <a:cubicBezTo>
                    <a:pt x="176" y="1233"/>
                    <a:pt x="176" y="1233"/>
                    <a:pt x="176" y="1233"/>
                  </a:cubicBezTo>
                  <a:cubicBezTo>
                    <a:pt x="175" y="1233"/>
                    <a:pt x="174" y="1231"/>
                    <a:pt x="174" y="1229"/>
                  </a:cubicBezTo>
                  <a:close/>
                  <a:moveTo>
                    <a:pt x="183" y="1260"/>
                  </a:moveTo>
                  <a:cubicBezTo>
                    <a:pt x="181" y="1262"/>
                    <a:pt x="180" y="1263"/>
                    <a:pt x="179" y="1264"/>
                  </a:cubicBezTo>
                  <a:cubicBezTo>
                    <a:pt x="178" y="1265"/>
                    <a:pt x="178" y="1265"/>
                    <a:pt x="178" y="1265"/>
                  </a:cubicBezTo>
                  <a:cubicBezTo>
                    <a:pt x="177" y="1265"/>
                    <a:pt x="176" y="1264"/>
                    <a:pt x="176" y="1264"/>
                  </a:cubicBezTo>
                  <a:cubicBezTo>
                    <a:pt x="175" y="1263"/>
                    <a:pt x="175" y="1262"/>
                    <a:pt x="175" y="1262"/>
                  </a:cubicBezTo>
                  <a:cubicBezTo>
                    <a:pt x="175" y="1261"/>
                    <a:pt x="176" y="1260"/>
                    <a:pt x="177" y="1260"/>
                  </a:cubicBezTo>
                  <a:cubicBezTo>
                    <a:pt x="182" y="1255"/>
                    <a:pt x="182" y="1255"/>
                    <a:pt x="182" y="1255"/>
                  </a:cubicBezTo>
                  <a:cubicBezTo>
                    <a:pt x="182" y="1256"/>
                    <a:pt x="183" y="1256"/>
                    <a:pt x="183" y="1257"/>
                  </a:cubicBezTo>
                  <a:lnTo>
                    <a:pt x="183" y="1260"/>
                  </a:lnTo>
                  <a:close/>
                  <a:moveTo>
                    <a:pt x="182" y="1248"/>
                  </a:moveTo>
                  <a:cubicBezTo>
                    <a:pt x="180" y="1247"/>
                    <a:pt x="179" y="1245"/>
                    <a:pt x="177" y="1244"/>
                  </a:cubicBezTo>
                  <a:cubicBezTo>
                    <a:pt x="179" y="1243"/>
                    <a:pt x="179" y="1243"/>
                    <a:pt x="179" y="1243"/>
                  </a:cubicBezTo>
                  <a:cubicBezTo>
                    <a:pt x="184" y="1246"/>
                    <a:pt x="184" y="1246"/>
                    <a:pt x="184" y="1246"/>
                  </a:cubicBezTo>
                  <a:lnTo>
                    <a:pt x="182" y="1248"/>
                  </a:lnTo>
                  <a:close/>
                  <a:moveTo>
                    <a:pt x="190" y="1253"/>
                  </a:moveTo>
                  <a:cubicBezTo>
                    <a:pt x="190" y="1252"/>
                    <a:pt x="190" y="1252"/>
                    <a:pt x="190" y="1252"/>
                  </a:cubicBezTo>
                  <a:cubicBezTo>
                    <a:pt x="186" y="1252"/>
                    <a:pt x="186" y="1252"/>
                    <a:pt x="186" y="1252"/>
                  </a:cubicBezTo>
                  <a:cubicBezTo>
                    <a:pt x="188" y="1250"/>
                    <a:pt x="188" y="1250"/>
                    <a:pt x="188" y="1250"/>
                  </a:cubicBezTo>
                  <a:cubicBezTo>
                    <a:pt x="191" y="1252"/>
                    <a:pt x="191" y="1252"/>
                    <a:pt x="191" y="1252"/>
                  </a:cubicBezTo>
                  <a:cubicBezTo>
                    <a:pt x="191" y="1253"/>
                    <a:pt x="190" y="1253"/>
                    <a:pt x="190" y="1253"/>
                  </a:cubicBezTo>
                  <a:close/>
                  <a:moveTo>
                    <a:pt x="200" y="1259"/>
                  </a:moveTo>
                  <a:cubicBezTo>
                    <a:pt x="200" y="1260"/>
                    <a:pt x="201" y="1261"/>
                    <a:pt x="201" y="1262"/>
                  </a:cubicBezTo>
                  <a:cubicBezTo>
                    <a:pt x="201" y="1262"/>
                    <a:pt x="201" y="1262"/>
                    <a:pt x="200" y="1262"/>
                  </a:cubicBezTo>
                  <a:cubicBezTo>
                    <a:pt x="200" y="1263"/>
                    <a:pt x="200" y="1263"/>
                    <a:pt x="200" y="1263"/>
                  </a:cubicBezTo>
                  <a:cubicBezTo>
                    <a:pt x="200" y="1263"/>
                    <a:pt x="199" y="1263"/>
                    <a:pt x="199" y="1263"/>
                  </a:cubicBezTo>
                  <a:cubicBezTo>
                    <a:pt x="198" y="1263"/>
                    <a:pt x="196" y="1262"/>
                    <a:pt x="195" y="1261"/>
                  </a:cubicBezTo>
                  <a:cubicBezTo>
                    <a:pt x="194" y="1260"/>
                    <a:pt x="193" y="1259"/>
                    <a:pt x="193" y="1258"/>
                  </a:cubicBezTo>
                  <a:cubicBezTo>
                    <a:pt x="193" y="1258"/>
                    <a:pt x="194" y="1257"/>
                    <a:pt x="195" y="1256"/>
                  </a:cubicBezTo>
                  <a:lnTo>
                    <a:pt x="200" y="1259"/>
                  </a:lnTo>
                  <a:close/>
                  <a:moveTo>
                    <a:pt x="192" y="1246"/>
                  </a:moveTo>
                  <a:cubicBezTo>
                    <a:pt x="195" y="1243"/>
                    <a:pt x="195" y="1243"/>
                    <a:pt x="195" y="1243"/>
                  </a:cubicBezTo>
                  <a:cubicBezTo>
                    <a:pt x="198" y="1246"/>
                    <a:pt x="198" y="1246"/>
                    <a:pt x="198" y="1246"/>
                  </a:cubicBezTo>
                  <a:cubicBezTo>
                    <a:pt x="198" y="1246"/>
                    <a:pt x="198" y="1246"/>
                    <a:pt x="198" y="1246"/>
                  </a:cubicBezTo>
                  <a:cubicBezTo>
                    <a:pt x="197" y="1247"/>
                    <a:pt x="196" y="1248"/>
                    <a:pt x="195" y="1249"/>
                  </a:cubicBezTo>
                  <a:lnTo>
                    <a:pt x="192" y="1246"/>
                  </a:lnTo>
                  <a:close/>
                  <a:moveTo>
                    <a:pt x="196" y="1227"/>
                  </a:moveTo>
                  <a:cubicBezTo>
                    <a:pt x="197" y="1226"/>
                    <a:pt x="198" y="1225"/>
                    <a:pt x="199" y="1225"/>
                  </a:cubicBezTo>
                  <a:cubicBezTo>
                    <a:pt x="199" y="1225"/>
                    <a:pt x="200" y="1225"/>
                    <a:pt x="200" y="1226"/>
                  </a:cubicBezTo>
                  <a:cubicBezTo>
                    <a:pt x="202" y="1228"/>
                    <a:pt x="202" y="1229"/>
                    <a:pt x="201" y="1230"/>
                  </a:cubicBezTo>
                  <a:cubicBezTo>
                    <a:pt x="195" y="1236"/>
                    <a:pt x="195" y="1236"/>
                    <a:pt x="195" y="1236"/>
                  </a:cubicBezTo>
                  <a:cubicBezTo>
                    <a:pt x="191" y="1232"/>
                    <a:pt x="191" y="1232"/>
                    <a:pt x="191" y="1232"/>
                  </a:cubicBezTo>
                  <a:cubicBezTo>
                    <a:pt x="191" y="1232"/>
                    <a:pt x="191" y="1232"/>
                    <a:pt x="191" y="1232"/>
                  </a:cubicBezTo>
                  <a:lnTo>
                    <a:pt x="196" y="1227"/>
                  </a:lnTo>
                  <a:close/>
                  <a:moveTo>
                    <a:pt x="191" y="1239"/>
                  </a:moveTo>
                  <a:cubicBezTo>
                    <a:pt x="187" y="1243"/>
                    <a:pt x="187" y="1243"/>
                    <a:pt x="187" y="1243"/>
                  </a:cubicBezTo>
                  <a:cubicBezTo>
                    <a:pt x="183" y="1239"/>
                    <a:pt x="183" y="1239"/>
                    <a:pt x="183" y="1239"/>
                  </a:cubicBezTo>
                  <a:cubicBezTo>
                    <a:pt x="187" y="1236"/>
                    <a:pt x="187" y="1236"/>
                    <a:pt x="187" y="1236"/>
                  </a:cubicBezTo>
                  <a:lnTo>
                    <a:pt x="191" y="1239"/>
                  </a:lnTo>
                  <a:close/>
                  <a:moveTo>
                    <a:pt x="207" y="768"/>
                  </a:moveTo>
                  <a:cubicBezTo>
                    <a:pt x="165" y="768"/>
                    <a:pt x="165" y="768"/>
                    <a:pt x="165" y="768"/>
                  </a:cubicBezTo>
                  <a:cubicBezTo>
                    <a:pt x="165" y="753"/>
                    <a:pt x="165" y="753"/>
                    <a:pt x="165" y="753"/>
                  </a:cubicBezTo>
                  <a:cubicBezTo>
                    <a:pt x="175" y="753"/>
                    <a:pt x="175" y="753"/>
                    <a:pt x="175" y="753"/>
                  </a:cubicBezTo>
                  <a:cubicBezTo>
                    <a:pt x="175" y="753"/>
                    <a:pt x="176" y="753"/>
                    <a:pt x="176" y="753"/>
                  </a:cubicBezTo>
                  <a:cubicBezTo>
                    <a:pt x="176" y="753"/>
                    <a:pt x="176" y="753"/>
                    <a:pt x="176" y="753"/>
                  </a:cubicBezTo>
                  <a:cubicBezTo>
                    <a:pt x="177" y="753"/>
                    <a:pt x="178" y="752"/>
                    <a:pt x="178" y="751"/>
                  </a:cubicBezTo>
                  <a:cubicBezTo>
                    <a:pt x="178" y="747"/>
                    <a:pt x="180" y="744"/>
                    <a:pt x="183" y="742"/>
                  </a:cubicBezTo>
                  <a:cubicBezTo>
                    <a:pt x="183" y="746"/>
                    <a:pt x="183" y="746"/>
                    <a:pt x="183" y="746"/>
                  </a:cubicBezTo>
                  <a:cubicBezTo>
                    <a:pt x="185" y="746"/>
                    <a:pt x="186" y="746"/>
                    <a:pt x="188" y="746"/>
                  </a:cubicBezTo>
                  <a:cubicBezTo>
                    <a:pt x="188" y="746"/>
                    <a:pt x="189" y="746"/>
                    <a:pt x="190" y="746"/>
                  </a:cubicBezTo>
                  <a:cubicBezTo>
                    <a:pt x="190" y="743"/>
                    <a:pt x="190" y="743"/>
                    <a:pt x="190" y="743"/>
                  </a:cubicBezTo>
                  <a:cubicBezTo>
                    <a:pt x="193" y="745"/>
                    <a:pt x="195" y="749"/>
                    <a:pt x="195" y="752"/>
                  </a:cubicBezTo>
                  <a:cubicBezTo>
                    <a:pt x="195" y="753"/>
                    <a:pt x="196" y="753"/>
                    <a:pt x="197" y="753"/>
                  </a:cubicBezTo>
                  <a:cubicBezTo>
                    <a:pt x="207" y="753"/>
                    <a:pt x="207" y="753"/>
                    <a:pt x="207" y="753"/>
                  </a:cubicBezTo>
                  <a:lnTo>
                    <a:pt x="207" y="768"/>
                  </a:ln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9124951" y="3181351"/>
              <a:ext cx="609600" cy="1171575"/>
            </a:xfrm>
            <a:custGeom>
              <a:avLst/>
              <a:gdLst>
                <a:gd name="T0" fmla="*/ 162 w 162"/>
                <a:gd name="T1" fmla="*/ 0 h 312"/>
                <a:gd name="T2" fmla="*/ 40 w 162"/>
                <a:gd name="T3" fmla="*/ 118 h 312"/>
                <a:gd name="T4" fmla="*/ 160 w 162"/>
                <a:gd name="T5" fmla="*/ 312 h 312"/>
                <a:gd name="T6" fmla="*/ 162 w 162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12">
                  <a:moveTo>
                    <a:pt x="162" y="0"/>
                  </a:moveTo>
                  <a:cubicBezTo>
                    <a:pt x="162" y="0"/>
                    <a:pt x="68" y="30"/>
                    <a:pt x="40" y="118"/>
                  </a:cubicBezTo>
                  <a:cubicBezTo>
                    <a:pt x="12" y="206"/>
                    <a:pt x="97" y="295"/>
                    <a:pt x="160" y="312"/>
                  </a:cubicBezTo>
                  <a:cubicBezTo>
                    <a:pt x="160" y="312"/>
                    <a:pt x="0" y="170"/>
                    <a:pt x="162" y="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9448801" y="3187701"/>
              <a:ext cx="398463" cy="1154113"/>
            </a:xfrm>
            <a:custGeom>
              <a:avLst/>
              <a:gdLst>
                <a:gd name="T0" fmla="*/ 106 w 106"/>
                <a:gd name="T1" fmla="*/ 0 h 307"/>
                <a:gd name="T2" fmla="*/ 104 w 106"/>
                <a:gd name="T3" fmla="*/ 307 h 307"/>
                <a:gd name="T4" fmla="*/ 106 w 106"/>
                <a:gd name="T5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6" h="307">
                  <a:moveTo>
                    <a:pt x="106" y="0"/>
                  </a:moveTo>
                  <a:cubicBezTo>
                    <a:pt x="106" y="0"/>
                    <a:pt x="0" y="153"/>
                    <a:pt x="104" y="307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10083801" y="3181351"/>
              <a:ext cx="608013" cy="1171575"/>
            </a:xfrm>
            <a:custGeom>
              <a:avLst/>
              <a:gdLst>
                <a:gd name="T0" fmla="*/ 0 w 162"/>
                <a:gd name="T1" fmla="*/ 0 h 312"/>
                <a:gd name="T2" fmla="*/ 122 w 162"/>
                <a:gd name="T3" fmla="*/ 118 h 312"/>
                <a:gd name="T4" fmla="*/ 2 w 162"/>
                <a:gd name="T5" fmla="*/ 312 h 312"/>
                <a:gd name="T6" fmla="*/ 0 w 162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12">
                  <a:moveTo>
                    <a:pt x="0" y="0"/>
                  </a:moveTo>
                  <a:cubicBezTo>
                    <a:pt x="0" y="0"/>
                    <a:pt x="94" y="30"/>
                    <a:pt x="122" y="118"/>
                  </a:cubicBezTo>
                  <a:cubicBezTo>
                    <a:pt x="150" y="206"/>
                    <a:pt x="64" y="295"/>
                    <a:pt x="2" y="312"/>
                  </a:cubicBezTo>
                  <a:cubicBezTo>
                    <a:pt x="2" y="312"/>
                    <a:pt x="162" y="170"/>
                    <a:pt x="0" y="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9974263" y="3187701"/>
              <a:ext cx="387350" cy="1165225"/>
            </a:xfrm>
            <a:custGeom>
              <a:avLst/>
              <a:gdLst>
                <a:gd name="T0" fmla="*/ 0 w 103"/>
                <a:gd name="T1" fmla="*/ 0 h 310"/>
                <a:gd name="T2" fmla="*/ 7 w 103"/>
                <a:gd name="T3" fmla="*/ 310 h 310"/>
                <a:gd name="T4" fmla="*/ 0 w 103"/>
                <a:gd name="T5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310">
                  <a:moveTo>
                    <a:pt x="0" y="0"/>
                  </a:moveTo>
                  <a:cubicBezTo>
                    <a:pt x="0" y="0"/>
                    <a:pt x="103" y="168"/>
                    <a:pt x="7" y="3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9793288" y="4416426"/>
              <a:ext cx="241300" cy="681038"/>
            </a:xfrm>
            <a:custGeom>
              <a:avLst/>
              <a:gdLst>
                <a:gd name="T0" fmla="*/ 56 w 64"/>
                <a:gd name="T1" fmla="*/ 110 h 181"/>
                <a:gd name="T2" fmla="*/ 50 w 64"/>
                <a:gd name="T3" fmla="*/ 113 h 181"/>
                <a:gd name="T4" fmla="*/ 46 w 64"/>
                <a:gd name="T5" fmla="*/ 116 h 181"/>
                <a:gd name="T6" fmla="*/ 43 w 64"/>
                <a:gd name="T7" fmla="*/ 113 h 181"/>
                <a:gd name="T8" fmla="*/ 49 w 64"/>
                <a:gd name="T9" fmla="*/ 107 h 181"/>
                <a:gd name="T10" fmla="*/ 48 w 64"/>
                <a:gd name="T11" fmla="*/ 97 h 181"/>
                <a:gd name="T12" fmla="*/ 43 w 64"/>
                <a:gd name="T13" fmla="*/ 94 h 181"/>
                <a:gd name="T14" fmla="*/ 36 w 64"/>
                <a:gd name="T15" fmla="*/ 97 h 181"/>
                <a:gd name="T16" fmla="*/ 34 w 64"/>
                <a:gd name="T17" fmla="*/ 99 h 181"/>
                <a:gd name="T18" fmla="*/ 34 w 64"/>
                <a:gd name="T19" fmla="*/ 0 h 181"/>
                <a:gd name="T20" fmla="*/ 27 w 64"/>
                <a:gd name="T21" fmla="*/ 0 h 181"/>
                <a:gd name="T22" fmla="*/ 27 w 64"/>
                <a:gd name="T23" fmla="*/ 99 h 181"/>
                <a:gd name="T24" fmla="*/ 20 w 64"/>
                <a:gd name="T25" fmla="*/ 96 h 181"/>
                <a:gd name="T26" fmla="*/ 16 w 64"/>
                <a:gd name="T27" fmla="*/ 97 h 181"/>
                <a:gd name="T28" fmla="*/ 12 w 64"/>
                <a:gd name="T29" fmla="*/ 103 h 181"/>
                <a:gd name="T30" fmla="*/ 16 w 64"/>
                <a:gd name="T31" fmla="*/ 111 h 181"/>
                <a:gd name="T32" fmla="*/ 19 w 64"/>
                <a:gd name="T33" fmla="*/ 113 h 181"/>
                <a:gd name="T34" fmla="*/ 17 w 64"/>
                <a:gd name="T35" fmla="*/ 115 h 181"/>
                <a:gd name="T36" fmla="*/ 16 w 64"/>
                <a:gd name="T37" fmla="*/ 114 h 181"/>
                <a:gd name="T38" fmla="*/ 8 w 64"/>
                <a:gd name="T39" fmla="*/ 109 h 181"/>
                <a:gd name="T40" fmla="*/ 1 w 64"/>
                <a:gd name="T41" fmla="*/ 116 h 181"/>
                <a:gd name="T42" fmla="*/ 2 w 64"/>
                <a:gd name="T43" fmla="*/ 124 h 181"/>
                <a:gd name="T44" fmla="*/ 9 w 64"/>
                <a:gd name="T45" fmla="*/ 127 h 181"/>
                <a:gd name="T46" fmla="*/ 9 w 64"/>
                <a:gd name="T47" fmla="*/ 127 h 181"/>
                <a:gd name="T48" fmla="*/ 15 w 64"/>
                <a:gd name="T49" fmla="*/ 124 h 181"/>
                <a:gd name="T50" fmla="*/ 18 w 64"/>
                <a:gd name="T51" fmla="*/ 122 h 181"/>
                <a:gd name="T52" fmla="*/ 22 w 64"/>
                <a:gd name="T53" fmla="*/ 126 h 181"/>
                <a:gd name="T54" fmla="*/ 17 w 64"/>
                <a:gd name="T55" fmla="*/ 130 h 181"/>
                <a:gd name="T56" fmla="*/ 14 w 64"/>
                <a:gd name="T57" fmla="*/ 135 h 181"/>
                <a:gd name="T58" fmla="*/ 16 w 64"/>
                <a:gd name="T59" fmla="*/ 141 h 181"/>
                <a:gd name="T60" fmla="*/ 16 w 64"/>
                <a:gd name="T61" fmla="*/ 142 h 181"/>
                <a:gd name="T62" fmla="*/ 22 w 64"/>
                <a:gd name="T63" fmla="*/ 144 h 181"/>
                <a:gd name="T64" fmla="*/ 27 w 64"/>
                <a:gd name="T65" fmla="*/ 141 h 181"/>
                <a:gd name="T66" fmla="*/ 27 w 64"/>
                <a:gd name="T67" fmla="*/ 165 h 181"/>
                <a:gd name="T68" fmla="*/ 20 w 64"/>
                <a:gd name="T69" fmla="*/ 165 h 181"/>
                <a:gd name="T70" fmla="*/ 20 w 64"/>
                <a:gd name="T71" fmla="*/ 181 h 181"/>
                <a:gd name="T72" fmla="*/ 43 w 64"/>
                <a:gd name="T73" fmla="*/ 181 h 181"/>
                <a:gd name="T74" fmla="*/ 43 w 64"/>
                <a:gd name="T75" fmla="*/ 165 h 181"/>
                <a:gd name="T76" fmla="*/ 34 w 64"/>
                <a:gd name="T77" fmla="*/ 165 h 181"/>
                <a:gd name="T78" fmla="*/ 34 w 64"/>
                <a:gd name="T79" fmla="*/ 138 h 181"/>
                <a:gd name="T80" fmla="*/ 34 w 64"/>
                <a:gd name="T81" fmla="*/ 138 h 181"/>
                <a:gd name="T82" fmla="*/ 43 w 64"/>
                <a:gd name="T83" fmla="*/ 142 h 181"/>
                <a:gd name="T84" fmla="*/ 48 w 64"/>
                <a:gd name="T85" fmla="*/ 141 h 181"/>
                <a:gd name="T86" fmla="*/ 51 w 64"/>
                <a:gd name="T87" fmla="*/ 136 h 181"/>
                <a:gd name="T88" fmla="*/ 47 w 64"/>
                <a:gd name="T89" fmla="*/ 129 h 181"/>
                <a:gd name="T90" fmla="*/ 43 w 64"/>
                <a:gd name="T91" fmla="*/ 126 h 181"/>
                <a:gd name="T92" fmla="*/ 46 w 64"/>
                <a:gd name="T93" fmla="*/ 124 h 181"/>
                <a:gd name="T94" fmla="*/ 47 w 64"/>
                <a:gd name="T95" fmla="*/ 125 h 181"/>
                <a:gd name="T96" fmla="*/ 55 w 64"/>
                <a:gd name="T97" fmla="*/ 128 h 181"/>
                <a:gd name="T98" fmla="*/ 55 w 64"/>
                <a:gd name="T99" fmla="*/ 128 h 181"/>
                <a:gd name="T100" fmla="*/ 62 w 64"/>
                <a:gd name="T101" fmla="*/ 125 h 181"/>
                <a:gd name="T102" fmla="*/ 63 w 64"/>
                <a:gd name="T103" fmla="*/ 116 h 181"/>
                <a:gd name="T104" fmla="*/ 56 w 64"/>
                <a:gd name="T105" fmla="*/ 11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4" h="181">
                  <a:moveTo>
                    <a:pt x="56" y="110"/>
                  </a:moveTo>
                  <a:cubicBezTo>
                    <a:pt x="53" y="110"/>
                    <a:pt x="50" y="112"/>
                    <a:pt x="50" y="113"/>
                  </a:cubicBezTo>
                  <a:cubicBezTo>
                    <a:pt x="50" y="113"/>
                    <a:pt x="48" y="114"/>
                    <a:pt x="46" y="116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51" y="105"/>
                    <a:pt x="53" y="101"/>
                    <a:pt x="48" y="97"/>
                  </a:cubicBezTo>
                  <a:cubicBezTo>
                    <a:pt x="46" y="95"/>
                    <a:pt x="44" y="94"/>
                    <a:pt x="43" y="94"/>
                  </a:cubicBezTo>
                  <a:cubicBezTo>
                    <a:pt x="39" y="94"/>
                    <a:pt x="36" y="97"/>
                    <a:pt x="36" y="97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7"/>
                    <a:pt x="23" y="96"/>
                    <a:pt x="20" y="96"/>
                  </a:cubicBezTo>
                  <a:cubicBezTo>
                    <a:pt x="19" y="96"/>
                    <a:pt x="17" y="96"/>
                    <a:pt x="16" y="97"/>
                  </a:cubicBezTo>
                  <a:cubicBezTo>
                    <a:pt x="13" y="99"/>
                    <a:pt x="12" y="101"/>
                    <a:pt x="12" y="103"/>
                  </a:cubicBezTo>
                  <a:cubicBezTo>
                    <a:pt x="12" y="107"/>
                    <a:pt x="15" y="110"/>
                    <a:pt x="16" y="111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17" y="114"/>
                    <a:pt x="16" y="114"/>
                    <a:pt x="16" y="114"/>
                  </a:cubicBezTo>
                  <a:cubicBezTo>
                    <a:pt x="15" y="113"/>
                    <a:pt x="12" y="109"/>
                    <a:pt x="8" y="109"/>
                  </a:cubicBezTo>
                  <a:cubicBezTo>
                    <a:pt x="6" y="109"/>
                    <a:pt x="2" y="110"/>
                    <a:pt x="1" y="116"/>
                  </a:cubicBezTo>
                  <a:cubicBezTo>
                    <a:pt x="0" y="119"/>
                    <a:pt x="0" y="122"/>
                    <a:pt x="2" y="124"/>
                  </a:cubicBezTo>
                  <a:cubicBezTo>
                    <a:pt x="4" y="126"/>
                    <a:pt x="6" y="127"/>
                    <a:pt x="9" y="127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11" y="127"/>
                    <a:pt x="13" y="126"/>
                    <a:pt x="15" y="124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3"/>
                    <a:pt x="20" y="124"/>
                    <a:pt x="22" y="126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6" y="131"/>
                    <a:pt x="14" y="132"/>
                    <a:pt x="14" y="135"/>
                  </a:cubicBezTo>
                  <a:cubicBezTo>
                    <a:pt x="13" y="137"/>
                    <a:pt x="14" y="139"/>
                    <a:pt x="16" y="141"/>
                  </a:cubicBezTo>
                  <a:cubicBezTo>
                    <a:pt x="16" y="142"/>
                    <a:pt x="16" y="142"/>
                    <a:pt x="16" y="142"/>
                  </a:cubicBezTo>
                  <a:cubicBezTo>
                    <a:pt x="16" y="142"/>
                    <a:pt x="19" y="144"/>
                    <a:pt x="22" y="144"/>
                  </a:cubicBezTo>
                  <a:cubicBezTo>
                    <a:pt x="23" y="144"/>
                    <a:pt x="26" y="143"/>
                    <a:pt x="27" y="141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20" y="181"/>
                    <a:pt x="20" y="181"/>
                    <a:pt x="20" y="181"/>
                  </a:cubicBezTo>
                  <a:cubicBezTo>
                    <a:pt x="43" y="181"/>
                    <a:pt x="43" y="181"/>
                    <a:pt x="43" y="181"/>
                  </a:cubicBezTo>
                  <a:cubicBezTo>
                    <a:pt x="43" y="165"/>
                    <a:pt x="43" y="165"/>
                    <a:pt x="4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7" y="141"/>
                    <a:pt x="40" y="142"/>
                    <a:pt x="43" y="142"/>
                  </a:cubicBezTo>
                  <a:cubicBezTo>
                    <a:pt x="45" y="142"/>
                    <a:pt x="47" y="141"/>
                    <a:pt x="48" y="141"/>
                  </a:cubicBezTo>
                  <a:cubicBezTo>
                    <a:pt x="50" y="139"/>
                    <a:pt x="51" y="137"/>
                    <a:pt x="51" y="136"/>
                  </a:cubicBezTo>
                  <a:cubicBezTo>
                    <a:pt x="51" y="132"/>
                    <a:pt x="47" y="129"/>
                    <a:pt x="47" y="129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4" y="125"/>
                    <a:pt x="45" y="125"/>
                    <a:pt x="46" y="124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50" y="128"/>
                    <a:pt x="53" y="128"/>
                    <a:pt x="55" y="128"/>
                  </a:cubicBezTo>
                  <a:cubicBezTo>
                    <a:pt x="55" y="128"/>
                    <a:pt x="55" y="128"/>
                    <a:pt x="55" y="128"/>
                  </a:cubicBezTo>
                  <a:cubicBezTo>
                    <a:pt x="58" y="128"/>
                    <a:pt x="60" y="127"/>
                    <a:pt x="62" y="125"/>
                  </a:cubicBezTo>
                  <a:cubicBezTo>
                    <a:pt x="64" y="122"/>
                    <a:pt x="64" y="119"/>
                    <a:pt x="63" y="116"/>
                  </a:cubicBezTo>
                  <a:cubicBezTo>
                    <a:pt x="62" y="111"/>
                    <a:pt x="58" y="110"/>
                    <a:pt x="56" y="11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9817101" y="4849813"/>
              <a:ext cx="25400" cy="25400"/>
            </a:xfrm>
            <a:custGeom>
              <a:avLst/>
              <a:gdLst>
                <a:gd name="T0" fmla="*/ 5 w 7"/>
                <a:gd name="T1" fmla="*/ 6 h 7"/>
                <a:gd name="T2" fmla="*/ 3 w 7"/>
                <a:gd name="T3" fmla="*/ 7 h 7"/>
                <a:gd name="T4" fmla="*/ 0 w 7"/>
                <a:gd name="T5" fmla="*/ 6 h 7"/>
                <a:gd name="T6" fmla="*/ 0 w 7"/>
                <a:gd name="T7" fmla="*/ 2 h 7"/>
                <a:gd name="T8" fmla="*/ 2 w 7"/>
                <a:gd name="T9" fmla="*/ 0 h 7"/>
                <a:gd name="T10" fmla="*/ 6 w 7"/>
                <a:gd name="T11" fmla="*/ 2 h 7"/>
                <a:gd name="T12" fmla="*/ 6 w 7"/>
                <a:gd name="T13" fmla="*/ 2 h 7"/>
                <a:gd name="T14" fmla="*/ 7 w 7"/>
                <a:gd name="T15" fmla="*/ 3 h 7"/>
                <a:gd name="T16" fmla="*/ 5 w 7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5" y="6"/>
                  </a:moveTo>
                  <a:cubicBezTo>
                    <a:pt x="4" y="6"/>
                    <a:pt x="4" y="7"/>
                    <a:pt x="3" y="7"/>
                  </a:cubicBezTo>
                  <a:cubicBezTo>
                    <a:pt x="2" y="7"/>
                    <a:pt x="1" y="6"/>
                    <a:pt x="0" y="6"/>
                  </a:cubicBezTo>
                  <a:cubicBezTo>
                    <a:pt x="0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5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3"/>
                    <a:pt x="7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9982201" y="4849813"/>
              <a:ext cx="33338" cy="33338"/>
            </a:xfrm>
            <a:custGeom>
              <a:avLst/>
              <a:gdLst>
                <a:gd name="T0" fmla="*/ 4 w 9"/>
                <a:gd name="T1" fmla="*/ 1 h 9"/>
                <a:gd name="T2" fmla="*/ 6 w 9"/>
                <a:gd name="T3" fmla="*/ 0 h 9"/>
                <a:gd name="T4" fmla="*/ 8 w 9"/>
                <a:gd name="T5" fmla="*/ 3 h 9"/>
                <a:gd name="T6" fmla="*/ 8 w 9"/>
                <a:gd name="T7" fmla="*/ 7 h 9"/>
                <a:gd name="T8" fmla="*/ 1 w 9"/>
                <a:gd name="T9" fmla="*/ 6 h 9"/>
                <a:gd name="T10" fmla="*/ 0 w 9"/>
                <a:gd name="T11" fmla="*/ 5 h 9"/>
                <a:gd name="T12" fmla="*/ 4 w 9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4" y="1"/>
                  </a:moveTo>
                  <a:cubicBezTo>
                    <a:pt x="4" y="1"/>
                    <a:pt x="6" y="0"/>
                    <a:pt x="6" y="0"/>
                  </a:cubicBezTo>
                  <a:cubicBezTo>
                    <a:pt x="7" y="0"/>
                    <a:pt x="8" y="2"/>
                    <a:pt x="8" y="3"/>
                  </a:cubicBezTo>
                  <a:cubicBezTo>
                    <a:pt x="9" y="4"/>
                    <a:pt x="8" y="6"/>
                    <a:pt x="8" y="7"/>
                  </a:cubicBezTo>
                  <a:cubicBezTo>
                    <a:pt x="6" y="9"/>
                    <a:pt x="3" y="8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3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9861551" y="4795838"/>
              <a:ext cx="33338" cy="34925"/>
            </a:xfrm>
            <a:custGeom>
              <a:avLst/>
              <a:gdLst>
                <a:gd name="T0" fmla="*/ 0 w 9"/>
                <a:gd name="T1" fmla="*/ 2 h 9"/>
                <a:gd name="T2" fmla="*/ 1 w 9"/>
                <a:gd name="T3" fmla="*/ 0 h 9"/>
                <a:gd name="T4" fmla="*/ 2 w 9"/>
                <a:gd name="T5" fmla="*/ 0 h 9"/>
                <a:gd name="T6" fmla="*/ 7 w 9"/>
                <a:gd name="T7" fmla="*/ 3 h 9"/>
                <a:gd name="T8" fmla="*/ 9 w 9"/>
                <a:gd name="T9" fmla="*/ 5 h 9"/>
                <a:gd name="T10" fmla="*/ 5 w 9"/>
                <a:gd name="T11" fmla="*/ 9 h 9"/>
                <a:gd name="T12" fmla="*/ 2 w 9"/>
                <a:gd name="T13" fmla="*/ 6 h 9"/>
                <a:gd name="T14" fmla="*/ 0 w 9"/>
                <a:gd name="T1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9">
                  <a:moveTo>
                    <a:pt x="0" y="2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4" y="0"/>
                    <a:pt x="6" y="2"/>
                    <a:pt x="7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2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9864726" y="4902201"/>
              <a:ext cx="30163" cy="36513"/>
            </a:xfrm>
            <a:custGeom>
              <a:avLst/>
              <a:gdLst>
                <a:gd name="T0" fmla="*/ 8 w 8"/>
                <a:gd name="T1" fmla="*/ 5 h 10"/>
                <a:gd name="T2" fmla="*/ 4 w 8"/>
                <a:gd name="T3" fmla="*/ 9 h 10"/>
                <a:gd name="T4" fmla="*/ 3 w 8"/>
                <a:gd name="T5" fmla="*/ 10 h 10"/>
                <a:gd name="T6" fmla="*/ 1 w 8"/>
                <a:gd name="T7" fmla="*/ 9 h 10"/>
                <a:gd name="T8" fmla="*/ 0 w 8"/>
                <a:gd name="T9" fmla="*/ 7 h 10"/>
                <a:gd name="T10" fmla="*/ 2 w 8"/>
                <a:gd name="T11" fmla="*/ 5 h 10"/>
                <a:gd name="T12" fmla="*/ 7 w 8"/>
                <a:gd name="T13" fmla="*/ 0 h 10"/>
                <a:gd name="T14" fmla="*/ 8 w 8"/>
                <a:gd name="T15" fmla="*/ 2 h 10"/>
                <a:gd name="T16" fmla="*/ 8 w 8"/>
                <a:gd name="T1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0">
                  <a:moveTo>
                    <a:pt x="8" y="5"/>
                  </a:moveTo>
                  <a:cubicBezTo>
                    <a:pt x="6" y="7"/>
                    <a:pt x="5" y="8"/>
                    <a:pt x="4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1" y="9"/>
                    <a:pt x="1" y="9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1" y="5"/>
                    <a:pt x="2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8" y="1"/>
                    <a:pt x="8" y="2"/>
                  </a:cubicBezTo>
                  <a:lnTo>
                    <a:pt x="8" y="5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9872663" y="4856163"/>
              <a:ext cx="26988" cy="19050"/>
            </a:xfrm>
            <a:custGeom>
              <a:avLst/>
              <a:gdLst>
                <a:gd name="T0" fmla="*/ 5 w 7"/>
                <a:gd name="T1" fmla="*/ 5 h 5"/>
                <a:gd name="T2" fmla="*/ 0 w 7"/>
                <a:gd name="T3" fmla="*/ 1 h 5"/>
                <a:gd name="T4" fmla="*/ 2 w 7"/>
                <a:gd name="T5" fmla="*/ 0 h 5"/>
                <a:gd name="T6" fmla="*/ 7 w 7"/>
                <a:gd name="T7" fmla="*/ 3 h 5"/>
                <a:gd name="T8" fmla="*/ 5 w 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5" y="5"/>
                  </a:moveTo>
                  <a:cubicBezTo>
                    <a:pt x="3" y="4"/>
                    <a:pt x="2" y="2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3"/>
                    <a:pt x="7" y="3"/>
                    <a:pt x="7" y="3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9906001" y="4883151"/>
              <a:ext cx="19050" cy="11113"/>
            </a:xfrm>
            <a:custGeom>
              <a:avLst/>
              <a:gdLst>
                <a:gd name="T0" fmla="*/ 4 w 5"/>
                <a:gd name="T1" fmla="*/ 3 h 3"/>
                <a:gd name="T2" fmla="*/ 4 w 5"/>
                <a:gd name="T3" fmla="*/ 2 h 3"/>
                <a:gd name="T4" fmla="*/ 0 w 5"/>
                <a:gd name="T5" fmla="*/ 2 h 3"/>
                <a:gd name="T6" fmla="*/ 2 w 5"/>
                <a:gd name="T7" fmla="*/ 0 h 3"/>
                <a:gd name="T8" fmla="*/ 5 w 5"/>
                <a:gd name="T9" fmla="*/ 2 h 3"/>
                <a:gd name="T10" fmla="*/ 4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4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9932988" y="4905376"/>
              <a:ext cx="30163" cy="26988"/>
            </a:xfrm>
            <a:custGeom>
              <a:avLst/>
              <a:gdLst>
                <a:gd name="T0" fmla="*/ 7 w 8"/>
                <a:gd name="T1" fmla="*/ 3 h 7"/>
                <a:gd name="T2" fmla="*/ 8 w 8"/>
                <a:gd name="T3" fmla="*/ 6 h 7"/>
                <a:gd name="T4" fmla="*/ 7 w 8"/>
                <a:gd name="T5" fmla="*/ 6 h 7"/>
                <a:gd name="T6" fmla="*/ 7 w 8"/>
                <a:gd name="T7" fmla="*/ 7 h 7"/>
                <a:gd name="T8" fmla="*/ 6 w 8"/>
                <a:gd name="T9" fmla="*/ 7 h 7"/>
                <a:gd name="T10" fmla="*/ 2 w 8"/>
                <a:gd name="T11" fmla="*/ 5 h 7"/>
                <a:gd name="T12" fmla="*/ 0 w 8"/>
                <a:gd name="T13" fmla="*/ 2 h 7"/>
                <a:gd name="T14" fmla="*/ 2 w 8"/>
                <a:gd name="T15" fmla="*/ 0 h 7"/>
                <a:gd name="T16" fmla="*/ 7 w 8"/>
                <a:gd name="T1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7" y="3"/>
                  </a:moveTo>
                  <a:cubicBezTo>
                    <a:pt x="7" y="4"/>
                    <a:pt x="8" y="5"/>
                    <a:pt x="8" y="6"/>
                  </a:cubicBezTo>
                  <a:cubicBezTo>
                    <a:pt x="8" y="6"/>
                    <a:pt x="8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5" y="7"/>
                    <a:pt x="3" y="6"/>
                    <a:pt x="2" y="5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9929813" y="4856163"/>
              <a:ext cx="22225" cy="23813"/>
            </a:xfrm>
            <a:custGeom>
              <a:avLst/>
              <a:gdLst>
                <a:gd name="T0" fmla="*/ 0 w 6"/>
                <a:gd name="T1" fmla="*/ 3 h 6"/>
                <a:gd name="T2" fmla="*/ 3 w 6"/>
                <a:gd name="T3" fmla="*/ 0 h 6"/>
                <a:gd name="T4" fmla="*/ 6 w 6"/>
                <a:gd name="T5" fmla="*/ 3 h 6"/>
                <a:gd name="T6" fmla="*/ 6 w 6"/>
                <a:gd name="T7" fmla="*/ 3 h 6"/>
                <a:gd name="T8" fmla="*/ 3 w 6"/>
                <a:gd name="T9" fmla="*/ 6 h 6"/>
                <a:gd name="T10" fmla="*/ 0 w 6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0" y="3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9925051" y="4789488"/>
              <a:ext cx="41275" cy="41275"/>
            </a:xfrm>
            <a:custGeom>
              <a:avLst/>
              <a:gdLst>
                <a:gd name="T0" fmla="*/ 5 w 11"/>
                <a:gd name="T1" fmla="*/ 2 h 11"/>
                <a:gd name="T2" fmla="*/ 8 w 11"/>
                <a:gd name="T3" fmla="*/ 0 h 11"/>
                <a:gd name="T4" fmla="*/ 9 w 11"/>
                <a:gd name="T5" fmla="*/ 1 h 11"/>
                <a:gd name="T6" fmla="*/ 10 w 11"/>
                <a:gd name="T7" fmla="*/ 5 h 11"/>
                <a:gd name="T8" fmla="*/ 4 w 11"/>
                <a:gd name="T9" fmla="*/ 11 h 11"/>
                <a:gd name="T10" fmla="*/ 0 w 11"/>
                <a:gd name="T11" fmla="*/ 7 h 11"/>
                <a:gd name="T12" fmla="*/ 0 w 11"/>
                <a:gd name="T13" fmla="*/ 7 h 11"/>
                <a:gd name="T14" fmla="*/ 5 w 11"/>
                <a:gd name="T1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1">
                  <a:moveTo>
                    <a:pt x="5" y="2"/>
                  </a:moveTo>
                  <a:cubicBezTo>
                    <a:pt x="6" y="1"/>
                    <a:pt x="7" y="0"/>
                    <a:pt x="8" y="0"/>
                  </a:cubicBezTo>
                  <a:cubicBezTo>
                    <a:pt x="8" y="0"/>
                    <a:pt x="9" y="0"/>
                    <a:pt x="9" y="1"/>
                  </a:cubicBezTo>
                  <a:cubicBezTo>
                    <a:pt x="11" y="3"/>
                    <a:pt x="11" y="4"/>
                    <a:pt x="10" y="5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9894888" y="4830763"/>
              <a:ext cx="30163" cy="25400"/>
            </a:xfrm>
            <a:custGeom>
              <a:avLst/>
              <a:gdLst>
                <a:gd name="T0" fmla="*/ 19 w 19"/>
                <a:gd name="T1" fmla="*/ 7 h 16"/>
                <a:gd name="T2" fmla="*/ 10 w 19"/>
                <a:gd name="T3" fmla="*/ 16 h 16"/>
                <a:gd name="T4" fmla="*/ 0 w 19"/>
                <a:gd name="T5" fmla="*/ 7 h 16"/>
                <a:gd name="T6" fmla="*/ 10 w 19"/>
                <a:gd name="T7" fmla="*/ 0 h 16"/>
                <a:gd name="T8" fmla="*/ 19 w 19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9" y="7"/>
                  </a:moveTo>
                  <a:lnTo>
                    <a:pt x="10" y="16"/>
                  </a:lnTo>
                  <a:lnTo>
                    <a:pt x="0" y="7"/>
                  </a:lnTo>
                  <a:lnTo>
                    <a:pt x="10" y="0"/>
                  </a:lnTo>
                  <a:lnTo>
                    <a:pt x="19" y="7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78901" y="74613"/>
            <a:ext cx="1153952" cy="4040585"/>
            <a:chOff x="1195388" y="185738"/>
            <a:chExt cx="1566863" cy="5486400"/>
          </a:xfrm>
        </p:grpSpPr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277938" y="185738"/>
              <a:ext cx="1408113" cy="5486400"/>
            </a:xfrm>
            <a:custGeom>
              <a:avLst/>
              <a:gdLst>
                <a:gd name="T0" fmla="*/ 212 w 375"/>
                <a:gd name="T1" fmla="*/ 905 h 1460"/>
                <a:gd name="T2" fmla="*/ 193 w 375"/>
                <a:gd name="T3" fmla="*/ 893 h 1460"/>
                <a:gd name="T4" fmla="*/ 183 w 375"/>
                <a:gd name="T5" fmla="*/ 969 h 1460"/>
                <a:gd name="T6" fmla="*/ 162 w 375"/>
                <a:gd name="T7" fmla="*/ 903 h 1460"/>
                <a:gd name="T8" fmla="*/ 131 w 375"/>
                <a:gd name="T9" fmla="*/ 945 h 1460"/>
                <a:gd name="T10" fmla="*/ 129 w 375"/>
                <a:gd name="T11" fmla="*/ 1342 h 1460"/>
                <a:gd name="T12" fmla="*/ 142 w 375"/>
                <a:gd name="T13" fmla="*/ 1341 h 1460"/>
                <a:gd name="T14" fmla="*/ 154 w 375"/>
                <a:gd name="T15" fmla="*/ 1341 h 1460"/>
                <a:gd name="T16" fmla="*/ 166 w 375"/>
                <a:gd name="T17" fmla="*/ 1341 h 1460"/>
                <a:gd name="T18" fmla="*/ 179 w 375"/>
                <a:gd name="T19" fmla="*/ 1341 h 1460"/>
                <a:gd name="T20" fmla="*/ 176 w 375"/>
                <a:gd name="T21" fmla="*/ 1375 h 1460"/>
                <a:gd name="T22" fmla="*/ 175 w 375"/>
                <a:gd name="T23" fmla="*/ 1393 h 1460"/>
                <a:gd name="T24" fmla="*/ 157 w 375"/>
                <a:gd name="T25" fmla="*/ 1395 h 1460"/>
                <a:gd name="T26" fmla="*/ 171 w 375"/>
                <a:gd name="T27" fmla="*/ 1404 h 1460"/>
                <a:gd name="T28" fmla="*/ 170 w 375"/>
                <a:gd name="T29" fmla="*/ 1415 h 1460"/>
                <a:gd name="T30" fmla="*/ 183 w 375"/>
                <a:gd name="T31" fmla="*/ 1421 h 1460"/>
                <a:gd name="T32" fmla="*/ 199 w 375"/>
                <a:gd name="T33" fmla="*/ 1460 h 1460"/>
                <a:gd name="T34" fmla="*/ 190 w 375"/>
                <a:gd name="T35" fmla="*/ 1417 h 1460"/>
                <a:gd name="T36" fmla="*/ 203 w 375"/>
                <a:gd name="T37" fmla="*/ 1409 h 1460"/>
                <a:gd name="T38" fmla="*/ 211 w 375"/>
                <a:gd name="T39" fmla="*/ 1407 h 1460"/>
                <a:gd name="T40" fmla="*/ 212 w 375"/>
                <a:gd name="T41" fmla="*/ 1389 h 1460"/>
                <a:gd name="T42" fmla="*/ 205 w 375"/>
                <a:gd name="T43" fmla="*/ 1387 h 1460"/>
                <a:gd name="T44" fmla="*/ 190 w 375"/>
                <a:gd name="T45" fmla="*/ 1378 h 1460"/>
                <a:gd name="T46" fmla="*/ 201 w 375"/>
                <a:gd name="T47" fmla="*/ 1341 h 1460"/>
                <a:gd name="T48" fmla="*/ 214 w 375"/>
                <a:gd name="T49" fmla="*/ 1341 h 1460"/>
                <a:gd name="T50" fmla="*/ 227 w 375"/>
                <a:gd name="T51" fmla="*/ 1341 h 1460"/>
                <a:gd name="T52" fmla="*/ 239 w 375"/>
                <a:gd name="T53" fmla="*/ 1341 h 1460"/>
                <a:gd name="T54" fmla="*/ 252 w 375"/>
                <a:gd name="T55" fmla="*/ 1341 h 1460"/>
                <a:gd name="T56" fmla="*/ 167 w 375"/>
                <a:gd name="T57" fmla="*/ 1400 h 1460"/>
                <a:gd name="T58" fmla="*/ 164 w 375"/>
                <a:gd name="T59" fmla="*/ 1394 h 1460"/>
                <a:gd name="T60" fmla="*/ 167 w 375"/>
                <a:gd name="T61" fmla="*/ 1400 h 1460"/>
                <a:gd name="T62" fmla="*/ 214 w 375"/>
                <a:gd name="T63" fmla="*/ 1401 h 1460"/>
                <a:gd name="T64" fmla="*/ 174 w 375"/>
                <a:gd name="T65" fmla="*/ 1382 h 1460"/>
                <a:gd name="T66" fmla="*/ 183 w 375"/>
                <a:gd name="T67" fmla="*/ 1385 h 1460"/>
                <a:gd name="T68" fmla="*/ 183 w 375"/>
                <a:gd name="T69" fmla="*/ 1413 h 1460"/>
                <a:gd name="T70" fmla="*/ 175 w 375"/>
                <a:gd name="T71" fmla="*/ 1415 h 1460"/>
                <a:gd name="T72" fmla="*/ 183 w 375"/>
                <a:gd name="T73" fmla="*/ 1413 h 1460"/>
                <a:gd name="T74" fmla="*/ 184 w 375"/>
                <a:gd name="T75" fmla="*/ 1400 h 1460"/>
                <a:gd name="T76" fmla="*/ 186 w 375"/>
                <a:gd name="T77" fmla="*/ 1405 h 1460"/>
                <a:gd name="T78" fmla="*/ 200 w 375"/>
                <a:gd name="T79" fmla="*/ 1413 h 1460"/>
                <a:gd name="T80" fmla="*/ 199 w 375"/>
                <a:gd name="T81" fmla="*/ 1417 h 1460"/>
                <a:gd name="T82" fmla="*/ 200 w 375"/>
                <a:gd name="T83" fmla="*/ 1413 h 1460"/>
                <a:gd name="T84" fmla="*/ 198 w 375"/>
                <a:gd name="T85" fmla="*/ 1399 h 1460"/>
                <a:gd name="T86" fmla="*/ 199 w 375"/>
                <a:gd name="T87" fmla="*/ 1379 h 1460"/>
                <a:gd name="T88" fmla="*/ 191 w 375"/>
                <a:gd name="T89" fmla="*/ 1385 h 1460"/>
                <a:gd name="T90" fmla="*/ 188 w 375"/>
                <a:gd name="T91" fmla="*/ 1396 h 1460"/>
                <a:gd name="T92" fmla="*/ 207 w 375"/>
                <a:gd name="T93" fmla="*/ 921 h 1460"/>
                <a:gd name="T94" fmla="*/ 176 w 375"/>
                <a:gd name="T95" fmla="*/ 906 h 1460"/>
                <a:gd name="T96" fmla="*/ 183 w 375"/>
                <a:gd name="T97" fmla="*/ 900 h 1460"/>
                <a:gd name="T98" fmla="*/ 195 w 375"/>
                <a:gd name="T99" fmla="*/ 905 h 1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5" h="1460">
                  <a:moveTo>
                    <a:pt x="240" y="944"/>
                  </a:moveTo>
                  <a:cubicBezTo>
                    <a:pt x="240" y="921"/>
                    <a:pt x="240" y="921"/>
                    <a:pt x="240" y="921"/>
                  </a:cubicBezTo>
                  <a:cubicBezTo>
                    <a:pt x="212" y="921"/>
                    <a:pt x="212" y="921"/>
                    <a:pt x="212" y="921"/>
                  </a:cubicBezTo>
                  <a:cubicBezTo>
                    <a:pt x="212" y="905"/>
                    <a:pt x="212" y="905"/>
                    <a:pt x="212" y="905"/>
                  </a:cubicBezTo>
                  <a:cubicBezTo>
                    <a:pt x="212" y="904"/>
                    <a:pt x="211" y="903"/>
                    <a:pt x="210" y="903"/>
                  </a:cubicBezTo>
                  <a:cubicBezTo>
                    <a:pt x="200" y="903"/>
                    <a:pt x="200" y="903"/>
                    <a:pt x="200" y="903"/>
                  </a:cubicBezTo>
                  <a:cubicBezTo>
                    <a:pt x="200" y="903"/>
                    <a:pt x="200" y="903"/>
                    <a:pt x="200" y="903"/>
                  </a:cubicBezTo>
                  <a:cubicBezTo>
                    <a:pt x="198" y="899"/>
                    <a:pt x="196" y="895"/>
                    <a:pt x="193" y="893"/>
                  </a:cubicBezTo>
                  <a:cubicBezTo>
                    <a:pt x="192" y="892"/>
                    <a:pt x="191" y="970"/>
                    <a:pt x="190" y="969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88" y="0"/>
                    <a:pt x="186" y="0"/>
                    <a:pt x="183" y="0"/>
                  </a:cubicBezTo>
                  <a:cubicBezTo>
                    <a:pt x="183" y="969"/>
                    <a:pt x="183" y="969"/>
                    <a:pt x="183" y="969"/>
                  </a:cubicBezTo>
                  <a:cubicBezTo>
                    <a:pt x="179" y="971"/>
                    <a:pt x="175" y="898"/>
                    <a:pt x="174" y="903"/>
                  </a:cubicBezTo>
                  <a:cubicBezTo>
                    <a:pt x="163" y="903"/>
                    <a:pt x="163" y="903"/>
                    <a:pt x="163" y="903"/>
                  </a:cubicBezTo>
                  <a:cubicBezTo>
                    <a:pt x="163" y="903"/>
                    <a:pt x="163" y="903"/>
                    <a:pt x="163" y="903"/>
                  </a:cubicBezTo>
                  <a:cubicBezTo>
                    <a:pt x="162" y="903"/>
                    <a:pt x="162" y="903"/>
                    <a:pt x="162" y="903"/>
                  </a:cubicBezTo>
                  <a:cubicBezTo>
                    <a:pt x="161" y="903"/>
                    <a:pt x="160" y="904"/>
                    <a:pt x="160" y="905"/>
                  </a:cubicBezTo>
                  <a:cubicBezTo>
                    <a:pt x="160" y="921"/>
                    <a:pt x="160" y="921"/>
                    <a:pt x="160" y="921"/>
                  </a:cubicBezTo>
                  <a:cubicBezTo>
                    <a:pt x="131" y="921"/>
                    <a:pt x="131" y="921"/>
                    <a:pt x="131" y="921"/>
                  </a:cubicBezTo>
                  <a:cubicBezTo>
                    <a:pt x="131" y="945"/>
                    <a:pt x="131" y="945"/>
                    <a:pt x="131" y="945"/>
                  </a:cubicBezTo>
                  <a:cubicBezTo>
                    <a:pt x="55" y="967"/>
                    <a:pt x="0" y="1031"/>
                    <a:pt x="0" y="1107"/>
                  </a:cubicBezTo>
                  <a:cubicBezTo>
                    <a:pt x="0" y="1180"/>
                    <a:pt x="51" y="1243"/>
                    <a:pt x="123" y="1267"/>
                  </a:cubicBezTo>
                  <a:cubicBezTo>
                    <a:pt x="123" y="1342"/>
                    <a:pt x="123" y="1342"/>
                    <a:pt x="123" y="1342"/>
                  </a:cubicBezTo>
                  <a:cubicBezTo>
                    <a:pt x="129" y="1342"/>
                    <a:pt x="129" y="1342"/>
                    <a:pt x="129" y="1342"/>
                  </a:cubicBezTo>
                  <a:cubicBezTo>
                    <a:pt x="129" y="1279"/>
                    <a:pt x="129" y="1279"/>
                    <a:pt x="129" y="1279"/>
                  </a:cubicBezTo>
                  <a:cubicBezTo>
                    <a:pt x="135" y="1279"/>
                    <a:pt x="135" y="1279"/>
                    <a:pt x="135" y="1279"/>
                  </a:cubicBezTo>
                  <a:cubicBezTo>
                    <a:pt x="135" y="1341"/>
                    <a:pt x="135" y="1341"/>
                    <a:pt x="135" y="1341"/>
                  </a:cubicBezTo>
                  <a:cubicBezTo>
                    <a:pt x="142" y="1341"/>
                    <a:pt x="142" y="1341"/>
                    <a:pt x="142" y="1341"/>
                  </a:cubicBezTo>
                  <a:cubicBezTo>
                    <a:pt x="142" y="1279"/>
                    <a:pt x="142" y="1279"/>
                    <a:pt x="142" y="1279"/>
                  </a:cubicBezTo>
                  <a:cubicBezTo>
                    <a:pt x="147" y="1279"/>
                    <a:pt x="147" y="1279"/>
                    <a:pt x="147" y="1279"/>
                  </a:cubicBezTo>
                  <a:cubicBezTo>
                    <a:pt x="147" y="1341"/>
                    <a:pt x="147" y="1341"/>
                    <a:pt x="147" y="1341"/>
                  </a:cubicBezTo>
                  <a:cubicBezTo>
                    <a:pt x="154" y="1341"/>
                    <a:pt x="154" y="1341"/>
                    <a:pt x="154" y="1341"/>
                  </a:cubicBezTo>
                  <a:cubicBezTo>
                    <a:pt x="154" y="1279"/>
                    <a:pt x="154" y="1279"/>
                    <a:pt x="154" y="1279"/>
                  </a:cubicBezTo>
                  <a:cubicBezTo>
                    <a:pt x="159" y="1279"/>
                    <a:pt x="159" y="1279"/>
                    <a:pt x="159" y="1279"/>
                  </a:cubicBezTo>
                  <a:cubicBezTo>
                    <a:pt x="159" y="1341"/>
                    <a:pt x="159" y="1341"/>
                    <a:pt x="159" y="1341"/>
                  </a:cubicBezTo>
                  <a:cubicBezTo>
                    <a:pt x="166" y="1341"/>
                    <a:pt x="166" y="1341"/>
                    <a:pt x="166" y="1341"/>
                  </a:cubicBezTo>
                  <a:cubicBezTo>
                    <a:pt x="166" y="1279"/>
                    <a:pt x="166" y="1279"/>
                    <a:pt x="166" y="1279"/>
                  </a:cubicBezTo>
                  <a:cubicBezTo>
                    <a:pt x="172" y="1279"/>
                    <a:pt x="172" y="1279"/>
                    <a:pt x="172" y="1279"/>
                  </a:cubicBezTo>
                  <a:cubicBezTo>
                    <a:pt x="172" y="1341"/>
                    <a:pt x="172" y="1341"/>
                    <a:pt x="172" y="1341"/>
                  </a:cubicBezTo>
                  <a:cubicBezTo>
                    <a:pt x="179" y="1341"/>
                    <a:pt x="179" y="1341"/>
                    <a:pt x="179" y="1341"/>
                  </a:cubicBezTo>
                  <a:cubicBezTo>
                    <a:pt x="179" y="1279"/>
                    <a:pt x="179" y="1279"/>
                    <a:pt x="179" y="1279"/>
                  </a:cubicBezTo>
                  <a:cubicBezTo>
                    <a:pt x="183" y="1279"/>
                    <a:pt x="183" y="1279"/>
                    <a:pt x="183" y="1279"/>
                  </a:cubicBezTo>
                  <a:cubicBezTo>
                    <a:pt x="183" y="1378"/>
                    <a:pt x="183" y="1378"/>
                    <a:pt x="183" y="1378"/>
                  </a:cubicBezTo>
                  <a:cubicBezTo>
                    <a:pt x="182" y="1377"/>
                    <a:pt x="179" y="1375"/>
                    <a:pt x="176" y="1375"/>
                  </a:cubicBezTo>
                  <a:cubicBezTo>
                    <a:pt x="175" y="1375"/>
                    <a:pt x="173" y="1376"/>
                    <a:pt x="172" y="1377"/>
                  </a:cubicBezTo>
                  <a:cubicBezTo>
                    <a:pt x="169" y="1378"/>
                    <a:pt x="169" y="1381"/>
                    <a:pt x="168" y="1382"/>
                  </a:cubicBezTo>
                  <a:cubicBezTo>
                    <a:pt x="168" y="1386"/>
                    <a:pt x="171" y="1390"/>
                    <a:pt x="172" y="1390"/>
                  </a:cubicBezTo>
                  <a:cubicBezTo>
                    <a:pt x="175" y="1393"/>
                    <a:pt x="175" y="1393"/>
                    <a:pt x="175" y="1393"/>
                  </a:cubicBezTo>
                  <a:cubicBezTo>
                    <a:pt x="174" y="1394"/>
                    <a:pt x="174" y="1394"/>
                    <a:pt x="174" y="1394"/>
                  </a:cubicBezTo>
                  <a:cubicBezTo>
                    <a:pt x="173" y="1393"/>
                    <a:pt x="173" y="1393"/>
                    <a:pt x="172" y="1393"/>
                  </a:cubicBezTo>
                  <a:cubicBezTo>
                    <a:pt x="171" y="1392"/>
                    <a:pt x="168" y="1389"/>
                    <a:pt x="164" y="1389"/>
                  </a:cubicBezTo>
                  <a:cubicBezTo>
                    <a:pt x="162" y="1389"/>
                    <a:pt x="158" y="1389"/>
                    <a:pt x="157" y="1395"/>
                  </a:cubicBezTo>
                  <a:cubicBezTo>
                    <a:pt x="156" y="1398"/>
                    <a:pt x="156" y="1401"/>
                    <a:pt x="158" y="1403"/>
                  </a:cubicBezTo>
                  <a:cubicBezTo>
                    <a:pt x="160" y="1405"/>
                    <a:pt x="162" y="1406"/>
                    <a:pt x="165" y="1406"/>
                  </a:cubicBezTo>
                  <a:cubicBezTo>
                    <a:pt x="165" y="1406"/>
                    <a:pt x="165" y="1406"/>
                    <a:pt x="165" y="1406"/>
                  </a:cubicBezTo>
                  <a:cubicBezTo>
                    <a:pt x="167" y="1406"/>
                    <a:pt x="170" y="1405"/>
                    <a:pt x="171" y="1404"/>
                  </a:cubicBezTo>
                  <a:cubicBezTo>
                    <a:pt x="174" y="1401"/>
                    <a:pt x="174" y="1401"/>
                    <a:pt x="174" y="1401"/>
                  </a:cubicBezTo>
                  <a:cubicBezTo>
                    <a:pt x="175" y="1402"/>
                    <a:pt x="176" y="1404"/>
                    <a:pt x="178" y="1405"/>
                  </a:cubicBezTo>
                  <a:cubicBezTo>
                    <a:pt x="173" y="1409"/>
                    <a:pt x="173" y="1409"/>
                    <a:pt x="173" y="1409"/>
                  </a:cubicBezTo>
                  <a:cubicBezTo>
                    <a:pt x="172" y="1410"/>
                    <a:pt x="170" y="1412"/>
                    <a:pt x="170" y="1415"/>
                  </a:cubicBezTo>
                  <a:cubicBezTo>
                    <a:pt x="169" y="1416"/>
                    <a:pt x="170" y="1418"/>
                    <a:pt x="172" y="1421"/>
                  </a:cubicBezTo>
                  <a:cubicBezTo>
                    <a:pt x="172" y="1421"/>
                    <a:pt x="172" y="1421"/>
                    <a:pt x="172" y="1421"/>
                  </a:cubicBezTo>
                  <a:cubicBezTo>
                    <a:pt x="172" y="1421"/>
                    <a:pt x="175" y="1423"/>
                    <a:pt x="178" y="1423"/>
                  </a:cubicBezTo>
                  <a:cubicBezTo>
                    <a:pt x="179" y="1423"/>
                    <a:pt x="182" y="1423"/>
                    <a:pt x="183" y="1421"/>
                  </a:cubicBezTo>
                  <a:cubicBezTo>
                    <a:pt x="183" y="1444"/>
                    <a:pt x="183" y="1444"/>
                    <a:pt x="183" y="1444"/>
                  </a:cubicBezTo>
                  <a:cubicBezTo>
                    <a:pt x="176" y="1444"/>
                    <a:pt x="176" y="1444"/>
                    <a:pt x="176" y="1444"/>
                  </a:cubicBezTo>
                  <a:cubicBezTo>
                    <a:pt x="176" y="1460"/>
                    <a:pt x="176" y="1460"/>
                    <a:pt x="176" y="1460"/>
                  </a:cubicBezTo>
                  <a:cubicBezTo>
                    <a:pt x="199" y="1460"/>
                    <a:pt x="199" y="1460"/>
                    <a:pt x="199" y="1460"/>
                  </a:cubicBezTo>
                  <a:cubicBezTo>
                    <a:pt x="199" y="1444"/>
                    <a:pt x="199" y="1444"/>
                    <a:pt x="199" y="1444"/>
                  </a:cubicBezTo>
                  <a:cubicBezTo>
                    <a:pt x="190" y="1444"/>
                    <a:pt x="190" y="1444"/>
                    <a:pt x="190" y="1444"/>
                  </a:cubicBezTo>
                  <a:cubicBezTo>
                    <a:pt x="190" y="1417"/>
                    <a:pt x="190" y="1417"/>
                    <a:pt x="190" y="1417"/>
                  </a:cubicBezTo>
                  <a:cubicBezTo>
                    <a:pt x="190" y="1417"/>
                    <a:pt x="190" y="1417"/>
                    <a:pt x="190" y="1417"/>
                  </a:cubicBezTo>
                  <a:cubicBezTo>
                    <a:pt x="193" y="1420"/>
                    <a:pt x="196" y="1422"/>
                    <a:pt x="199" y="1422"/>
                  </a:cubicBezTo>
                  <a:cubicBezTo>
                    <a:pt x="201" y="1422"/>
                    <a:pt x="203" y="1420"/>
                    <a:pt x="204" y="1420"/>
                  </a:cubicBezTo>
                  <a:cubicBezTo>
                    <a:pt x="206" y="1418"/>
                    <a:pt x="207" y="1416"/>
                    <a:pt x="207" y="1415"/>
                  </a:cubicBezTo>
                  <a:cubicBezTo>
                    <a:pt x="207" y="1411"/>
                    <a:pt x="203" y="1409"/>
                    <a:pt x="203" y="1409"/>
                  </a:cubicBezTo>
                  <a:cubicBezTo>
                    <a:pt x="199" y="1406"/>
                    <a:pt x="199" y="1406"/>
                    <a:pt x="199" y="1406"/>
                  </a:cubicBezTo>
                  <a:cubicBezTo>
                    <a:pt x="200" y="1405"/>
                    <a:pt x="201" y="1404"/>
                    <a:pt x="202" y="1403"/>
                  </a:cubicBezTo>
                  <a:cubicBezTo>
                    <a:pt x="203" y="1404"/>
                    <a:pt x="203" y="1404"/>
                    <a:pt x="203" y="1404"/>
                  </a:cubicBezTo>
                  <a:cubicBezTo>
                    <a:pt x="206" y="1407"/>
                    <a:pt x="209" y="1407"/>
                    <a:pt x="211" y="1407"/>
                  </a:cubicBezTo>
                  <a:cubicBezTo>
                    <a:pt x="211" y="1407"/>
                    <a:pt x="211" y="1407"/>
                    <a:pt x="211" y="1407"/>
                  </a:cubicBezTo>
                  <a:cubicBezTo>
                    <a:pt x="214" y="1407"/>
                    <a:pt x="217" y="1406"/>
                    <a:pt x="218" y="1404"/>
                  </a:cubicBezTo>
                  <a:cubicBezTo>
                    <a:pt x="220" y="1402"/>
                    <a:pt x="221" y="1399"/>
                    <a:pt x="220" y="1395"/>
                  </a:cubicBezTo>
                  <a:cubicBezTo>
                    <a:pt x="218" y="1390"/>
                    <a:pt x="214" y="1389"/>
                    <a:pt x="212" y="1389"/>
                  </a:cubicBezTo>
                  <a:cubicBezTo>
                    <a:pt x="209" y="1389"/>
                    <a:pt x="207" y="1392"/>
                    <a:pt x="206" y="1392"/>
                  </a:cubicBezTo>
                  <a:cubicBezTo>
                    <a:pt x="206" y="1392"/>
                    <a:pt x="205" y="1393"/>
                    <a:pt x="202" y="1396"/>
                  </a:cubicBezTo>
                  <a:cubicBezTo>
                    <a:pt x="199" y="1393"/>
                    <a:pt x="199" y="1393"/>
                    <a:pt x="199" y="1393"/>
                  </a:cubicBezTo>
                  <a:cubicBezTo>
                    <a:pt x="205" y="1387"/>
                    <a:pt x="205" y="1387"/>
                    <a:pt x="205" y="1387"/>
                  </a:cubicBezTo>
                  <a:cubicBezTo>
                    <a:pt x="207" y="1385"/>
                    <a:pt x="209" y="1380"/>
                    <a:pt x="204" y="1376"/>
                  </a:cubicBezTo>
                  <a:cubicBezTo>
                    <a:pt x="202" y="1374"/>
                    <a:pt x="200" y="1373"/>
                    <a:pt x="199" y="1373"/>
                  </a:cubicBezTo>
                  <a:cubicBezTo>
                    <a:pt x="195" y="1373"/>
                    <a:pt x="192" y="1376"/>
                    <a:pt x="192" y="1376"/>
                  </a:cubicBezTo>
                  <a:cubicBezTo>
                    <a:pt x="190" y="1378"/>
                    <a:pt x="190" y="1378"/>
                    <a:pt x="190" y="1378"/>
                  </a:cubicBezTo>
                  <a:cubicBezTo>
                    <a:pt x="190" y="1279"/>
                    <a:pt x="190" y="1279"/>
                    <a:pt x="190" y="1279"/>
                  </a:cubicBezTo>
                  <a:cubicBezTo>
                    <a:pt x="194" y="1279"/>
                    <a:pt x="194" y="1279"/>
                    <a:pt x="194" y="1279"/>
                  </a:cubicBezTo>
                  <a:cubicBezTo>
                    <a:pt x="194" y="1341"/>
                    <a:pt x="194" y="1341"/>
                    <a:pt x="194" y="1341"/>
                  </a:cubicBezTo>
                  <a:cubicBezTo>
                    <a:pt x="201" y="1341"/>
                    <a:pt x="201" y="1341"/>
                    <a:pt x="201" y="1341"/>
                  </a:cubicBezTo>
                  <a:cubicBezTo>
                    <a:pt x="201" y="1279"/>
                    <a:pt x="201" y="1279"/>
                    <a:pt x="201" y="1279"/>
                  </a:cubicBezTo>
                  <a:cubicBezTo>
                    <a:pt x="207" y="1279"/>
                    <a:pt x="207" y="1279"/>
                    <a:pt x="207" y="1279"/>
                  </a:cubicBezTo>
                  <a:cubicBezTo>
                    <a:pt x="207" y="1341"/>
                    <a:pt x="207" y="1341"/>
                    <a:pt x="207" y="1341"/>
                  </a:cubicBezTo>
                  <a:cubicBezTo>
                    <a:pt x="214" y="1341"/>
                    <a:pt x="214" y="1341"/>
                    <a:pt x="214" y="1341"/>
                  </a:cubicBezTo>
                  <a:cubicBezTo>
                    <a:pt x="214" y="1279"/>
                    <a:pt x="214" y="1279"/>
                    <a:pt x="214" y="1279"/>
                  </a:cubicBezTo>
                  <a:cubicBezTo>
                    <a:pt x="220" y="1279"/>
                    <a:pt x="220" y="1279"/>
                    <a:pt x="220" y="1279"/>
                  </a:cubicBezTo>
                  <a:cubicBezTo>
                    <a:pt x="220" y="1341"/>
                    <a:pt x="220" y="1341"/>
                    <a:pt x="220" y="1341"/>
                  </a:cubicBezTo>
                  <a:cubicBezTo>
                    <a:pt x="227" y="1341"/>
                    <a:pt x="227" y="1341"/>
                    <a:pt x="227" y="1341"/>
                  </a:cubicBezTo>
                  <a:cubicBezTo>
                    <a:pt x="227" y="1279"/>
                    <a:pt x="227" y="1279"/>
                    <a:pt x="227" y="1279"/>
                  </a:cubicBezTo>
                  <a:cubicBezTo>
                    <a:pt x="232" y="1279"/>
                    <a:pt x="232" y="1279"/>
                    <a:pt x="232" y="1279"/>
                  </a:cubicBezTo>
                  <a:cubicBezTo>
                    <a:pt x="232" y="1341"/>
                    <a:pt x="232" y="1341"/>
                    <a:pt x="232" y="1341"/>
                  </a:cubicBezTo>
                  <a:cubicBezTo>
                    <a:pt x="239" y="1341"/>
                    <a:pt x="239" y="1341"/>
                    <a:pt x="239" y="1341"/>
                  </a:cubicBezTo>
                  <a:cubicBezTo>
                    <a:pt x="239" y="1279"/>
                    <a:pt x="239" y="1279"/>
                    <a:pt x="239" y="1279"/>
                  </a:cubicBezTo>
                  <a:cubicBezTo>
                    <a:pt x="245" y="1279"/>
                    <a:pt x="245" y="1279"/>
                    <a:pt x="245" y="1279"/>
                  </a:cubicBezTo>
                  <a:cubicBezTo>
                    <a:pt x="245" y="1341"/>
                    <a:pt x="245" y="1341"/>
                    <a:pt x="245" y="1341"/>
                  </a:cubicBezTo>
                  <a:cubicBezTo>
                    <a:pt x="252" y="1341"/>
                    <a:pt x="252" y="1341"/>
                    <a:pt x="252" y="1341"/>
                  </a:cubicBezTo>
                  <a:cubicBezTo>
                    <a:pt x="252" y="1267"/>
                    <a:pt x="252" y="1267"/>
                    <a:pt x="252" y="1267"/>
                  </a:cubicBezTo>
                  <a:cubicBezTo>
                    <a:pt x="324" y="1243"/>
                    <a:pt x="375" y="1180"/>
                    <a:pt x="375" y="1107"/>
                  </a:cubicBezTo>
                  <a:cubicBezTo>
                    <a:pt x="375" y="1030"/>
                    <a:pt x="318" y="965"/>
                    <a:pt x="240" y="944"/>
                  </a:cubicBezTo>
                  <a:close/>
                  <a:moveTo>
                    <a:pt x="167" y="1400"/>
                  </a:moveTo>
                  <a:cubicBezTo>
                    <a:pt x="166" y="1401"/>
                    <a:pt x="166" y="1401"/>
                    <a:pt x="165" y="1401"/>
                  </a:cubicBezTo>
                  <a:cubicBezTo>
                    <a:pt x="164" y="1401"/>
                    <a:pt x="163" y="1401"/>
                    <a:pt x="163" y="1400"/>
                  </a:cubicBezTo>
                  <a:cubicBezTo>
                    <a:pt x="162" y="1399"/>
                    <a:pt x="162" y="1398"/>
                    <a:pt x="162" y="1397"/>
                  </a:cubicBezTo>
                  <a:cubicBezTo>
                    <a:pt x="162" y="1395"/>
                    <a:pt x="163" y="1394"/>
                    <a:pt x="164" y="1394"/>
                  </a:cubicBezTo>
                  <a:cubicBezTo>
                    <a:pt x="165" y="1394"/>
                    <a:pt x="167" y="1395"/>
                    <a:pt x="168" y="1397"/>
                  </a:cubicBezTo>
                  <a:cubicBezTo>
                    <a:pt x="168" y="1397"/>
                    <a:pt x="168" y="1397"/>
                    <a:pt x="168" y="1397"/>
                  </a:cubicBezTo>
                  <a:cubicBezTo>
                    <a:pt x="168" y="1397"/>
                    <a:pt x="169" y="1397"/>
                    <a:pt x="170" y="1398"/>
                  </a:cubicBezTo>
                  <a:lnTo>
                    <a:pt x="167" y="1400"/>
                  </a:lnTo>
                  <a:close/>
                  <a:moveTo>
                    <a:pt x="210" y="1396"/>
                  </a:moveTo>
                  <a:cubicBezTo>
                    <a:pt x="211" y="1395"/>
                    <a:pt x="212" y="1395"/>
                    <a:pt x="212" y="1395"/>
                  </a:cubicBezTo>
                  <a:cubicBezTo>
                    <a:pt x="213" y="1395"/>
                    <a:pt x="214" y="1396"/>
                    <a:pt x="214" y="1397"/>
                  </a:cubicBezTo>
                  <a:cubicBezTo>
                    <a:pt x="215" y="1399"/>
                    <a:pt x="215" y="1400"/>
                    <a:pt x="214" y="1401"/>
                  </a:cubicBezTo>
                  <a:cubicBezTo>
                    <a:pt x="212" y="1403"/>
                    <a:pt x="209" y="1403"/>
                    <a:pt x="207" y="1400"/>
                  </a:cubicBezTo>
                  <a:cubicBezTo>
                    <a:pt x="206" y="1399"/>
                    <a:pt x="206" y="1399"/>
                    <a:pt x="206" y="1399"/>
                  </a:cubicBezTo>
                  <a:cubicBezTo>
                    <a:pt x="208" y="1397"/>
                    <a:pt x="210" y="1396"/>
                    <a:pt x="210" y="1396"/>
                  </a:cubicBezTo>
                  <a:close/>
                  <a:moveTo>
                    <a:pt x="174" y="1382"/>
                  </a:moveTo>
                  <a:cubicBezTo>
                    <a:pt x="174" y="1382"/>
                    <a:pt x="174" y="1381"/>
                    <a:pt x="175" y="1381"/>
                  </a:cubicBezTo>
                  <a:cubicBezTo>
                    <a:pt x="176" y="1381"/>
                    <a:pt x="176" y="1380"/>
                    <a:pt x="176" y="1380"/>
                  </a:cubicBezTo>
                  <a:cubicBezTo>
                    <a:pt x="178" y="1380"/>
                    <a:pt x="180" y="1383"/>
                    <a:pt x="181" y="1384"/>
                  </a:cubicBezTo>
                  <a:cubicBezTo>
                    <a:pt x="183" y="1385"/>
                    <a:pt x="183" y="1385"/>
                    <a:pt x="183" y="1385"/>
                  </a:cubicBezTo>
                  <a:cubicBezTo>
                    <a:pt x="179" y="1389"/>
                    <a:pt x="179" y="1389"/>
                    <a:pt x="179" y="1389"/>
                  </a:cubicBezTo>
                  <a:cubicBezTo>
                    <a:pt x="176" y="1386"/>
                    <a:pt x="176" y="1386"/>
                    <a:pt x="176" y="1386"/>
                  </a:cubicBezTo>
                  <a:cubicBezTo>
                    <a:pt x="175" y="1386"/>
                    <a:pt x="174" y="1384"/>
                    <a:pt x="174" y="1382"/>
                  </a:cubicBezTo>
                  <a:close/>
                  <a:moveTo>
                    <a:pt x="183" y="1413"/>
                  </a:moveTo>
                  <a:cubicBezTo>
                    <a:pt x="181" y="1415"/>
                    <a:pt x="180" y="1417"/>
                    <a:pt x="179" y="1417"/>
                  </a:cubicBezTo>
                  <a:cubicBezTo>
                    <a:pt x="179" y="1418"/>
                    <a:pt x="178" y="1418"/>
                    <a:pt x="178" y="1418"/>
                  </a:cubicBezTo>
                  <a:cubicBezTo>
                    <a:pt x="177" y="1418"/>
                    <a:pt x="176" y="1417"/>
                    <a:pt x="176" y="1417"/>
                  </a:cubicBezTo>
                  <a:cubicBezTo>
                    <a:pt x="175" y="1416"/>
                    <a:pt x="175" y="1416"/>
                    <a:pt x="175" y="1415"/>
                  </a:cubicBezTo>
                  <a:cubicBezTo>
                    <a:pt x="175" y="1415"/>
                    <a:pt x="176" y="1414"/>
                    <a:pt x="177" y="1413"/>
                  </a:cubicBezTo>
                  <a:cubicBezTo>
                    <a:pt x="182" y="1409"/>
                    <a:pt x="182" y="1409"/>
                    <a:pt x="182" y="1409"/>
                  </a:cubicBezTo>
                  <a:cubicBezTo>
                    <a:pt x="182" y="1409"/>
                    <a:pt x="183" y="1410"/>
                    <a:pt x="183" y="1410"/>
                  </a:cubicBezTo>
                  <a:lnTo>
                    <a:pt x="183" y="1413"/>
                  </a:lnTo>
                  <a:close/>
                  <a:moveTo>
                    <a:pt x="182" y="1401"/>
                  </a:moveTo>
                  <a:cubicBezTo>
                    <a:pt x="180" y="1400"/>
                    <a:pt x="179" y="1399"/>
                    <a:pt x="178" y="1398"/>
                  </a:cubicBezTo>
                  <a:cubicBezTo>
                    <a:pt x="179" y="1396"/>
                    <a:pt x="179" y="1396"/>
                    <a:pt x="179" y="1396"/>
                  </a:cubicBezTo>
                  <a:cubicBezTo>
                    <a:pt x="184" y="1400"/>
                    <a:pt x="184" y="1400"/>
                    <a:pt x="184" y="1400"/>
                  </a:cubicBezTo>
                  <a:lnTo>
                    <a:pt x="182" y="1401"/>
                  </a:lnTo>
                  <a:close/>
                  <a:moveTo>
                    <a:pt x="190" y="1407"/>
                  </a:moveTo>
                  <a:cubicBezTo>
                    <a:pt x="190" y="1405"/>
                    <a:pt x="190" y="1405"/>
                    <a:pt x="190" y="1405"/>
                  </a:cubicBezTo>
                  <a:cubicBezTo>
                    <a:pt x="186" y="1405"/>
                    <a:pt x="186" y="1405"/>
                    <a:pt x="186" y="1405"/>
                  </a:cubicBezTo>
                  <a:cubicBezTo>
                    <a:pt x="188" y="1403"/>
                    <a:pt x="188" y="1403"/>
                    <a:pt x="188" y="1403"/>
                  </a:cubicBezTo>
                  <a:cubicBezTo>
                    <a:pt x="191" y="1406"/>
                    <a:pt x="191" y="1406"/>
                    <a:pt x="191" y="1406"/>
                  </a:cubicBezTo>
                  <a:cubicBezTo>
                    <a:pt x="191" y="1406"/>
                    <a:pt x="190" y="1406"/>
                    <a:pt x="190" y="1407"/>
                  </a:cubicBezTo>
                  <a:close/>
                  <a:moveTo>
                    <a:pt x="200" y="1413"/>
                  </a:moveTo>
                  <a:cubicBezTo>
                    <a:pt x="200" y="1413"/>
                    <a:pt x="201" y="1414"/>
                    <a:pt x="201" y="1415"/>
                  </a:cubicBezTo>
                  <a:cubicBezTo>
                    <a:pt x="201" y="1415"/>
                    <a:pt x="201" y="1415"/>
                    <a:pt x="200" y="1416"/>
                  </a:cubicBezTo>
                  <a:cubicBezTo>
                    <a:pt x="200" y="1416"/>
                    <a:pt x="200" y="1416"/>
                    <a:pt x="200" y="1416"/>
                  </a:cubicBezTo>
                  <a:cubicBezTo>
                    <a:pt x="200" y="1416"/>
                    <a:pt x="200" y="1417"/>
                    <a:pt x="199" y="1417"/>
                  </a:cubicBezTo>
                  <a:cubicBezTo>
                    <a:pt x="198" y="1417"/>
                    <a:pt x="196" y="1416"/>
                    <a:pt x="195" y="1414"/>
                  </a:cubicBezTo>
                  <a:cubicBezTo>
                    <a:pt x="194" y="1413"/>
                    <a:pt x="193" y="1413"/>
                    <a:pt x="193" y="1412"/>
                  </a:cubicBezTo>
                  <a:cubicBezTo>
                    <a:pt x="194" y="1411"/>
                    <a:pt x="194" y="1410"/>
                    <a:pt x="195" y="1409"/>
                  </a:cubicBezTo>
                  <a:lnTo>
                    <a:pt x="200" y="1413"/>
                  </a:lnTo>
                  <a:close/>
                  <a:moveTo>
                    <a:pt x="192" y="1399"/>
                  </a:moveTo>
                  <a:cubicBezTo>
                    <a:pt x="195" y="1396"/>
                    <a:pt x="195" y="1396"/>
                    <a:pt x="195" y="1396"/>
                  </a:cubicBezTo>
                  <a:cubicBezTo>
                    <a:pt x="198" y="1399"/>
                    <a:pt x="198" y="1399"/>
                    <a:pt x="198" y="1399"/>
                  </a:cubicBezTo>
                  <a:cubicBezTo>
                    <a:pt x="198" y="1399"/>
                    <a:pt x="198" y="1399"/>
                    <a:pt x="198" y="1399"/>
                  </a:cubicBezTo>
                  <a:cubicBezTo>
                    <a:pt x="197" y="1400"/>
                    <a:pt x="196" y="1401"/>
                    <a:pt x="195" y="1402"/>
                  </a:cubicBezTo>
                  <a:lnTo>
                    <a:pt x="192" y="1399"/>
                  </a:lnTo>
                  <a:close/>
                  <a:moveTo>
                    <a:pt x="196" y="1380"/>
                  </a:moveTo>
                  <a:cubicBezTo>
                    <a:pt x="197" y="1380"/>
                    <a:pt x="198" y="1379"/>
                    <a:pt x="199" y="1379"/>
                  </a:cubicBezTo>
                  <a:cubicBezTo>
                    <a:pt x="199" y="1379"/>
                    <a:pt x="200" y="1379"/>
                    <a:pt x="201" y="1380"/>
                  </a:cubicBezTo>
                  <a:cubicBezTo>
                    <a:pt x="202" y="1381"/>
                    <a:pt x="202" y="1382"/>
                    <a:pt x="201" y="1383"/>
                  </a:cubicBezTo>
                  <a:cubicBezTo>
                    <a:pt x="195" y="1389"/>
                    <a:pt x="195" y="1389"/>
                    <a:pt x="195" y="1389"/>
                  </a:cubicBezTo>
                  <a:cubicBezTo>
                    <a:pt x="191" y="1385"/>
                    <a:pt x="191" y="1385"/>
                    <a:pt x="191" y="1385"/>
                  </a:cubicBezTo>
                  <a:cubicBezTo>
                    <a:pt x="191" y="1385"/>
                    <a:pt x="191" y="1385"/>
                    <a:pt x="191" y="1385"/>
                  </a:cubicBezTo>
                  <a:lnTo>
                    <a:pt x="196" y="1380"/>
                  </a:lnTo>
                  <a:close/>
                  <a:moveTo>
                    <a:pt x="191" y="1393"/>
                  </a:moveTo>
                  <a:cubicBezTo>
                    <a:pt x="188" y="1396"/>
                    <a:pt x="188" y="1396"/>
                    <a:pt x="188" y="1396"/>
                  </a:cubicBezTo>
                  <a:cubicBezTo>
                    <a:pt x="183" y="1392"/>
                    <a:pt x="183" y="1392"/>
                    <a:pt x="183" y="1392"/>
                  </a:cubicBezTo>
                  <a:cubicBezTo>
                    <a:pt x="187" y="1389"/>
                    <a:pt x="187" y="1389"/>
                    <a:pt x="187" y="1389"/>
                  </a:cubicBezTo>
                  <a:lnTo>
                    <a:pt x="191" y="1393"/>
                  </a:lnTo>
                  <a:close/>
                  <a:moveTo>
                    <a:pt x="207" y="921"/>
                  </a:moveTo>
                  <a:cubicBezTo>
                    <a:pt x="165" y="921"/>
                    <a:pt x="165" y="921"/>
                    <a:pt x="165" y="921"/>
                  </a:cubicBezTo>
                  <a:cubicBezTo>
                    <a:pt x="165" y="907"/>
                    <a:pt x="165" y="907"/>
                    <a:pt x="165" y="907"/>
                  </a:cubicBezTo>
                  <a:cubicBezTo>
                    <a:pt x="175" y="907"/>
                    <a:pt x="175" y="907"/>
                    <a:pt x="175" y="907"/>
                  </a:cubicBezTo>
                  <a:cubicBezTo>
                    <a:pt x="175" y="907"/>
                    <a:pt x="176" y="906"/>
                    <a:pt x="176" y="906"/>
                  </a:cubicBezTo>
                  <a:cubicBezTo>
                    <a:pt x="176" y="906"/>
                    <a:pt x="176" y="906"/>
                    <a:pt x="176" y="906"/>
                  </a:cubicBezTo>
                  <a:cubicBezTo>
                    <a:pt x="177" y="906"/>
                    <a:pt x="178" y="906"/>
                    <a:pt x="178" y="905"/>
                  </a:cubicBezTo>
                  <a:cubicBezTo>
                    <a:pt x="178" y="901"/>
                    <a:pt x="180" y="897"/>
                    <a:pt x="183" y="896"/>
                  </a:cubicBezTo>
                  <a:cubicBezTo>
                    <a:pt x="183" y="900"/>
                    <a:pt x="183" y="900"/>
                    <a:pt x="183" y="900"/>
                  </a:cubicBezTo>
                  <a:cubicBezTo>
                    <a:pt x="185" y="899"/>
                    <a:pt x="186" y="899"/>
                    <a:pt x="188" y="899"/>
                  </a:cubicBezTo>
                  <a:cubicBezTo>
                    <a:pt x="189" y="899"/>
                    <a:pt x="189" y="899"/>
                    <a:pt x="190" y="899"/>
                  </a:cubicBezTo>
                  <a:cubicBezTo>
                    <a:pt x="190" y="896"/>
                    <a:pt x="190" y="896"/>
                    <a:pt x="190" y="896"/>
                  </a:cubicBezTo>
                  <a:cubicBezTo>
                    <a:pt x="193" y="898"/>
                    <a:pt x="195" y="902"/>
                    <a:pt x="195" y="905"/>
                  </a:cubicBezTo>
                  <a:cubicBezTo>
                    <a:pt x="195" y="906"/>
                    <a:pt x="196" y="907"/>
                    <a:pt x="197" y="907"/>
                  </a:cubicBezTo>
                  <a:cubicBezTo>
                    <a:pt x="207" y="907"/>
                    <a:pt x="207" y="907"/>
                    <a:pt x="207" y="907"/>
                  </a:cubicBezTo>
                  <a:lnTo>
                    <a:pt x="207" y="921"/>
                  </a:ln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1195388" y="3756026"/>
              <a:ext cx="608013" cy="1171575"/>
            </a:xfrm>
            <a:custGeom>
              <a:avLst/>
              <a:gdLst>
                <a:gd name="T0" fmla="*/ 162 w 162"/>
                <a:gd name="T1" fmla="*/ 0 h 312"/>
                <a:gd name="T2" fmla="*/ 40 w 162"/>
                <a:gd name="T3" fmla="*/ 118 h 312"/>
                <a:gd name="T4" fmla="*/ 160 w 162"/>
                <a:gd name="T5" fmla="*/ 312 h 312"/>
                <a:gd name="T6" fmla="*/ 162 w 162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12">
                  <a:moveTo>
                    <a:pt x="162" y="0"/>
                  </a:moveTo>
                  <a:cubicBezTo>
                    <a:pt x="162" y="0"/>
                    <a:pt x="68" y="30"/>
                    <a:pt x="40" y="118"/>
                  </a:cubicBezTo>
                  <a:cubicBezTo>
                    <a:pt x="12" y="206"/>
                    <a:pt x="97" y="296"/>
                    <a:pt x="160" y="312"/>
                  </a:cubicBezTo>
                  <a:cubicBezTo>
                    <a:pt x="160" y="312"/>
                    <a:pt x="0" y="170"/>
                    <a:pt x="162" y="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1519238" y="3763963"/>
              <a:ext cx="396875" cy="1152525"/>
            </a:xfrm>
            <a:custGeom>
              <a:avLst/>
              <a:gdLst>
                <a:gd name="T0" fmla="*/ 106 w 106"/>
                <a:gd name="T1" fmla="*/ 0 h 307"/>
                <a:gd name="T2" fmla="*/ 104 w 106"/>
                <a:gd name="T3" fmla="*/ 307 h 307"/>
                <a:gd name="T4" fmla="*/ 106 w 106"/>
                <a:gd name="T5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6" h="307">
                  <a:moveTo>
                    <a:pt x="106" y="0"/>
                  </a:moveTo>
                  <a:cubicBezTo>
                    <a:pt x="106" y="0"/>
                    <a:pt x="0" y="153"/>
                    <a:pt x="104" y="307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2152651" y="3756026"/>
              <a:ext cx="609600" cy="1171575"/>
            </a:xfrm>
            <a:custGeom>
              <a:avLst/>
              <a:gdLst>
                <a:gd name="T0" fmla="*/ 0 w 162"/>
                <a:gd name="T1" fmla="*/ 0 h 312"/>
                <a:gd name="T2" fmla="*/ 122 w 162"/>
                <a:gd name="T3" fmla="*/ 118 h 312"/>
                <a:gd name="T4" fmla="*/ 2 w 162"/>
                <a:gd name="T5" fmla="*/ 312 h 312"/>
                <a:gd name="T6" fmla="*/ 0 w 162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12">
                  <a:moveTo>
                    <a:pt x="0" y="0"/>
                  </a:moveTo>
                  <a:cubicBezTo>
                    <a:pt x="0" y="0"/>
                    <a:pt x="94" y="30"/>
                    <a:pt x="122" y="118"/>
                  </a:cubicBezTo>
                  <a:cubicBezTo>
                    <a:pt x="150" y="206"/>
                    <a:pt x="65" y="296"/>
                    <a:pt x="2" y="312"/>
                  </a:cubicBezTo>
                  <a:cubicBezTo>
                    <a:pt x="2" y="312"/>
                    <a:pt x="162" y="170"/>
                    <a:pt x="0" y="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2044701" y="3763963"/>
              <a:ext cx="385763" cy="1163638"/>
            </a:xfrm>
            <a:custGeom>
              <a:avLst/>
              <a:gdLst>
                <a:gd name="T0" fmla="*/ 0 w 103"/>
                <a:gd name="T1" fmla="*/ 0 h 310"/>
                <a:gd name="T2" fmla="*/ 7 w 103"/>
                <a:gd name="T3" fmla="*/ 310 h 310"/>
                <a:gd name="T4" fmla="*/ 0 w 103"/>
                <a:gd name="T5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310">
                  <a:moveTo>
                    <a:pt x="0" y="0"/>
                  </a:moveTo>
                  <a:cubicBezTo>
                    <a:pt x="0" y="0"/>
                    <a:pt x="103" y="168"/>
                    <a:pt x="7" y="3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1863726" y="4992688"/>
              <a:ext cx="244475" cy="679450"/>
            </a:xfrm>
            <a:custGeom>
              <a:avLst/>
              <a:gdLst>
                <a:gd name="T0" fmla="*/ 56 w 65"/>
                <a:gd name="T1" fmla="*/ 110 h 181"/>
                <a:gd name="T2" fmla="*/ 50 w 65"/>
                <a:gd name="T3" fmla="*/ 113 h 181"/>
                <a:gd name="T4" fmla="*/ 46 w 65"/>
                <a:gd name="T5" fmla="*/ 117 h 181"/>
                <a:gd name="T6" fmla="*/ 43 w 65"/>
                <a:gd name="T7" fmla="*/ 114 h 181"/>
                <a:gd name="T8" fmla="*/ 49 w 65"/>
                <a:gd name="T9" fmla="*/ 108 h 181"/>
                <a:gd name="T10" fmla="*/ 48 w 65"/>
                <a:gd name="T11" fmla="*/ 97 h 181"/>
                <a:gd name="T12" fmla="*/ 43 w 65"/>
                <a:gd name="T13" fmla="*/ 94 h 181"/>
                <a:gd name="T14" fmla="*/ 36 w 65"/>
                <a:gd name="T15" fmla="*/ 97 h 181"/>
                <a:gd name="T16" fmla="*/ 34 w 65"/>
                <a:gd name="T17" fmla="*/ 99 h 181"/>
                <a:gd name="T18" fmla="*/ 34 w 65"/>
                <a:gd name="T19" fmla="*/ 0 h 181"/>
                <a:gd name="T20" fmla="*/ 27 w 65"/>
                <a:gd name="T21" fmla="*/ 0 h 181"/>
                <a:gd name="T22" fmla="*/ 27 w 65"/>
                <a:gd name="T23" fmla="*/ 99 h 181"/>
                <a:gd name="T24" fmla="*/ 20 w 65"/>
                <a:gd name="T25" fmla="*/ 96 h 181"/>
                <a:gd name="T26" fmla="*/ 16 w 65"/>
                <a:gd name="T27" fmla="*/ 98 h 181"/>
                <a:gd name="T28" fmla="*/ 12 w 65"/>
                <a:gd name="T29" fmla="*/ 103 h 181"/>
                <a:gd name="T30" fmla="*/ 16 w 65"/>
                <a:gd name="T31" fmla="*/ 111 h 181"/>
                <a:gd name="T32" fmla="*/ 19 w 65"/>
                <a:gd name="T33" fmla="*/ 114 h 181"/>
                <a:gd name="T34" fmla="*/ 18 w 65"/>
                <a:gd name="T35" fmla="*/ 115 h 181"/>
                <a:gd name="T36" fmla="*/ 16 w 65"/>
                <a:gd name="T37" fmla="*/ 114 h 181"/>
                <a:gd name="T38" fmla="*/ 8 w 65"/>
                <a:gd name="T39" fmla="*/ 110 h 181"/>
                <a:gd name="T40" fmla="*/ 1 w 65"/>
                <a:gd name="T41" fmla="*/ 116 h 181"/>
                <a:gd name="T42" fmla="*/ 2 w 65"/>
                <a:gd name="T43" fmla="*/ 124 h 181"/>
                <a:gd name="T44" fmla="*/ 9 w 65"/>
                <a:gd name="T45" fmla="*/ 127 h 181"/>
                <a:gd name="T46" fmla="*/ 9 w 65"/>
                <a:gd name="T47" fmla="*/ 127 h 181"/>
                <a:gd name="T48" fmla="*/ 15 w 65"/>
                <a:gd name="T49" fmla="*/ 125 h 181"/>
                <a:gd name="T50" fmla="*/ 18 w 65"/>
                <a:gd name="T51" fmla="*/ 122 h 181"/>
                <a:gd name="T52" fmla="*/ 22 w 65"/>
                <a:gd name="T53" fmla="*/ 126 h 181"/>
                <a:gd name="T54" fmla="*/ 17 w 65"/>
                <a:gd name="T55" fmla="*/ 130 h 181"/>
                <a:gd name="T56" fmla="*/ 14 w 65"/>
                <a:gd name="T57" fmla="*/ 136 h 181"/>
                <a:gd name="T58" fmla="*/ 16 w 65"/>
                <a:gd name="T59" fmla="*/ 142 h 181"/>
                <a:gd name="T60" fmla="*/ 16 w 65"/>
                <a:gd name="T61" fmla="*/ 142 h 181"/>
                <a:gd name="T62" fmla="*/ 22 w 65"/>
                <a:gd name="T63" fmla="*/ 144 h 181"/>
                <a:gd name="T64" fmla="*/ 27 w 65"/>
                <a:gd name="T65" fmla="*/ 142 h 181"/>
                <a:gd name="T66" fmla="*/ 27 w 65"/>
                <a:gd name="T67" fmla="*/ 165 h 181"/>
                <a:gd name="T68" fmla="*/ 20 w 65"/>
                <a:gd name="T69" fmla="*/ 165 h 181"/>
                <a:gd name="T70" fmla="*/ 20 w 65"/>
                <a:gd name="T71" fmla="*/ 181 h 181"/>
                <a:gd name="T72" fmla="*/ 43 w 65"/>
                <a:gd name="T73" fmla="*/ 181 h 181"/>
                <a:gd name="T74" fmla="*/ 43 w 65"/>
                <a:gd name="T75" fmla="*/ 165 h 181"/>
                <a:gd name="T76" fmla="*/ 34 w 65"/>
                <a:gd name="T77" fmla="*/ 165 h 181"/>
                <a:gd name="T78" fmla="*/ 34 w 65"/>
                <a:gd name="T79" fmla="*/ 138 h 181"/>
                <a:gd name="T80" fmla="*/ 34 w 65"/>
                <a:gd name="T81" fmla="*/ 138 h 181"/>
                <a:gd name="T82" fmla="*/ 43 w 65"/>
                <a:gd name="T83" fmla="*/ 143 h 181"/>
                <a:gd name="T84" fmla="*/ 48 w 65"/>
                <a:gd name="T85" fmla="*/ 141 h 181"/>
                <a:gd name="T86" fmla="*/ 51 w 65"/>
                <a:gd name="T87" fmla="*/ 136 h 181"/>
                <a:gd name="T88" fmla="*/ 47 w 65"/>
                <a:gd name="T89" fmla="*/ 130 h 181"/>
                <a:gd name="T90" fmla="*/ 43 w 65"/>
                <a:gd name="T91" fmla="*/ 127 h 181"/>
                <a:gd name="T92" fmla="*/ 46 w 65"/>
                <a:gd name="T93" fmla="*/ 124 h 181"/>
                <a:gd name="T94" fmla="*/ 47 w 65"/>
                <a:gd name="T95" fmla="*/ 125 h 181"/>
                <a:gd name="T96" fmla="*/ 55 w 65"/>
                <a:gd name="T97" fmla="*/ 128 h 181"/>
                <a:gd name="T98" fmla="*/ 55 w 65"/>
                <a:gd name="T99" fmla="*/ 128 h 181"/>
                <a:gd name="T100" fmla="*/ 62 w 65"/>
                <a:gd name="T101" fmla="*/ 125 h 181"/>
                <a:gd name="T102" fmla="*/ 64 w 65"/>
                <a:gd name="T103" fmla="*/ 116 h 181"/>
                <a:gd name="T104" fmla="*/ 56 w 65"/>
                <a:gd name="T105" fmla="*/ 11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5" h="181">
                  <a:moveTo>
                    <a:pt x="56" y="110"/>
                  </a:moveTo>
                  <a:cubicBezTo>
                    <a:pt x="53" y="110"/>
                    <a:pt x="51" y="113"/>
                    <a:pt x="50" y="113"/>
                  </a:cubicBezTo>
                  <a:cubicBezTo>
                    <a:pt x="50" y="113"/>
                    <a:pt x="49" y="114"/>
                    <a:pt x="46" y="117"/>
                  </a:cubicBezTo>
                  <a:cubicBezTo>
                    <a:pt x="43" y="114"/>
                    <a:pt x="43" y="114"/>
                    <a:pt x="43" y="114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51" y="106"/>
                    <a:pt x="53" y="101"/>
                    <a:pt x="48" y="97"/>
                  </a:cubicBezTo>
                  <a:cubicBezTo>
                    <a:pt x="46" y="95"/>
                    <a:pt x="44" y="94"/>
                    <a:pt x="43" y="94"/>
                  </a:cubicBezTo>
                  <a:cubicBezTo>
                    <a:pt x="39" y="94"/>
                    <a:pt x="36" y="97"/>
                    <a:pt x="36" y="97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8"/>
                    <a:pt x="23" y="96"/>
                    <a:pt x="20" y="96"/>
                  </a:cubicBezTo>
                  <a:cubicBezTo>
                    <a:pt x="19" y="96"/>
                    <a:pt x="17" y="97"/>
                    <a:pt x="16" y="98"/>
                  </a:cubicBezTo>
                  <a:cubicBezTo>
                    <a:pt x="13" y="99"/>
                    <a:pt x="13" y="102"/>
                    <a:pt x="12" y="103"/>
                  </a:cubicBezTo>
                  <a:cubicBezTo>
                    <a:pt x="12" y="107"/>
                    <a:pt x="15" y="111"/>
                    <a:pt x="16" y="111"/>
                  </a:cubicBezTo>
                  <a:cubicBezTo>
                    <a:pt x="19" y="114"/>
                    <a:pt x="19" y="114"/>
                    <a:pt x="19" y="114"/>
                  </a:cubicBezTo>
                  <a:cubicBezTo>
                    <a:pt x="18" y="115"/>
                    <a:pt x="18" y="115"/>
                    <a:pt x="18" y="115"/>
                  </a:cubicBezTo>
                  <a:cubicBezTo>
                    <a:pt x="17" y="114"/>
                    <a:pt x="17" y="114"/>
                    <a:pt x="16" y="114"/>
                  </a:cubicBezTo>
                  <a:cubicBezTo>
                    <a:pt x="15" y="113"/>
                    <a:pt x="12" y="110"/>
                    <a:pt x="8" y="110"/>
                  </a:cubicBezTo>
                  <a:cubicBezTo>
                    <a:pt x="6" y="110"/>
                    <a:pt x="2" y="110"/>
                    <a:pt x="1" y="116"/>
                  </a:cubicBezTo>
                  <a:cubicBezTo>
                    <a:pt x="0" y="119"/>
                    <a:pt x="0" y="122"/>
                    <a:pt x="2" y="124"/>
                  </a:cubicBezTo>
                  <a:cubicBezTo>
                    <a:pt x="4" y="126"/>
                    <a:pt x="6" y="127"/>
                    <a:pt x="9" y="127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11" y="127"/>
                    <a:pt x="14" y="126"/>
                    <a:pt x="15" y="125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3"/>
                    <a:pt x="20" y="125"/>
                    <a:pt x="22" y="126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6" y="131"/>
                    <a:pt x="14" y="133"/>
                    <a:pt x="14" y="136"/>
                  </a:cubicBezTo>
                  <a:cubicBezTo>
                    <a:pt x="13" y="137"/>
                    <a:pt x="14" y="139"/>
                    <a:pt x="16" y="142"/>
                  </a:cubicBezTo>
                  <a:cubicBezTo>
                    <a:pt x="16" y="142"/>
                    <a:pt x="16" y="142"/>
                    <a:pt x="16" y="142"/>
                  </a:cubicBezTo>
                  <a:cubicBezTo>
                    <a:pt x="16" y="142"/>
                    <a:pt x="19" y="144"/>
                    <a:pt x="22" y="144"/>
                  </a:cubicBezTo>
                  <a:cubicBezTo>
                    <a:pt x="23" y="144"/>
                    <a:pt x="26" y="144"/>
                    <a:pt x="27" y="142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20" y="181"/>
                    <a:pt x="20" y="181"/>
                    <a:pt x="20" y="181"/>
                  </a:cubicBezTo>
                  <a:cubicBezTo>
                    <a:pt x="43" y="181"/>
                    <a:pt x="43" y="181"/>
                    <a:pt x="43" y="181"/>
                  </a:cubicBezTo>
                  <a:cubicBezTo>
                    <a:pt x="43" y="165"/>
                    <a:pt x="43" y="165"/>
                    <a:pt x="4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7" y="141"/>
                    <a:pt x="40" y="143"/>
                    <a:pt x="43" y="143"/>
                  </a:cubicBezTo>
                  <a:cubicBezTo>
                    <a:pt x="45" y="143"/>
                    <a:pt x="47" y="141"/>
                    <a:pt x="48" y="141"/>
                  </a:cubicBezTo>
                  <a:cubicBezTo>
                    <a:pt x="50" y="139"/>
                    <a:pt x="51" y="137"/>
                    <a:pt x="51" y="136"/>
                  </a:cubicBezTo>
                  <a:cubicBezTo>
                    <a:pt x="51" y="132"/>
                    <a:pt x="47" y="130"/>
                    <a:pt x="47" y="130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44" y="126"/>
                    <a:pt x="45" y="125"/>
                    <a:pt x="46" y="124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50" y="128"/>
                    <a:pt x="53" y="128"/>
                    <a:pt x="55" y="128"/>
                  </a:cubicBezTo>
                  <a:cubicBezTo>
                    <a:pt x="55" y="128"/>
                    <a:pt x="55" y="128"/>
                    <a:pt x="55" y="128"/>
                  </a:cubicBezTo>
                  <a:cubicBezTo>
                    <a:pt x="58" y="128"/>
                    <a:pt x="61" y="127"/>
                    <a:pt x="62" y="125"/>
                  </a:cubicBezTo>
                  <a:cubicBezTo>
                    <a:pt x="64" y="123"/>
                    <a:pt x="65" y="120"/>
                    <a:pt x="64" y="116"/>
                  </a:cubicBezTo>
                  <a:cubicBezTo>
                    <a:pt x="62" y="111"/>
                    <a:pt x="58" y="110"/>
                    <a:pt x="56" y="11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1885951" y="5424488"/>
              <a:ext cx="30163" cy="25400"/>
            </a:xfrm>
            <a:custGeom>
              <a:avLst/>
              <a:gdLst>
                <a:gd name="T0" fmla="*/ 5 w 8"/>
                <a:gd name="T1" fmla="*/ 6 h 7"/>
                <a:gd name="T2" fmla="*/ 3 w 8"/>
                <a:gd name="T3" fmla="*/ 7 h 7"/>
                <a:gd name="T4" fmla="*/ 1 w 8"/>
                <a:gd name="T5" fmla="*/ 6 h 7"/>
                <a:gd name="T6" fmla="*/ 0 w 8"/>
                <a:gd name="T7" fmla="*/ 3 h 7"/>
                <a:gd name="T8" fmla="*/ 2 w 8"/>
                <a:gd name="T9" fmla="*/ 0 h 7"/>
                <a:gd name="T10" fmla="*/ 6 w 8"/>
                <a:gd name="T11" fmla="*/ 3 h 7"/>
                <a:gd name="T12" fmla="*/ 6 w 8"/>
                <a:gd name="T13" fmla="*/ 3 h 7"/>
                <a:gd name="T14" fmla="*/ 8 w 8"/>
                <a:gd name="T15" fmla="*/ 4 h 7"/>
                <a:gd name="T16" fmla="*/ 5 w 8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5" y="6"/>
                  </a:moveTo>
                  <a:cubicBezTo>
                    <a:pt x="4" y="7"/>
                    <a:pt x="4" y="7"/>
                    <a:pt x="3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5" y="1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7" y="3"/>
                    <a:pt x="8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2052638" y="5427663"/>
              <a:ext cx="33338" cy="30163"/>
            </a:xfrm>
            <a:custGeom>
              <a:avLst/>
              <a:gdLst>
                <a:gd name="T0" fmla="*/ 4 w 9"/>
                <a:gd name="T1" fmla="*/ 1 h 8"/>
                <a:gd name="T2" fmla="*/ 6 w 9"/>
                <a:gd name="T3" fmla="*/ 0 h 8"/>
                <a:gd name="T4" fmla="*/ 8 w 9"/>
                <a:gd name="T5" fmla="*/ 2 h 8"/>
                <a:gd name="T6" fmla="*/ 8 w 9"/>
                <a:gd name="T7" fmla="*/ 6 h 8"/>
                <a:gd name="T8" fmla="*/ 1 w 9"/>
                <a:gd name="T9" fmla="*/ 5 h 8"/>
                <a:gd name="T10" fmla="*/ 0 w 9"/>
                <a:gd name="T11" fmla="*/ 4 h 8"/>
                <a:gd name="T12" fmla="*/ 4 w 9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4" y="1"/>
                  </a:move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8" y="1"/>
                    <a:pt x="8" y="2"/>
                  </a:cubicBezTo>
                  <a:cubicBezTo>
                    <a:pt x="9" y="4"/>
                    <a:pt x="9" y="5"/>
                    <a:pt x="8" y="6"/>
                  </a:cubicBezTo>
                  <a:cubicBezTo>
                    <a:pt x="6" y="8"/>
                    <a:pt x="3" y="8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2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1931988" y="5372101"/>
              <a:ext cx="33338" cy="33338"/>
            </a:xfrm>
            <a:custGeom>
              <a:avLst/>
              <a:gdLst>
                <a:gd name="T0" fmla="*/ 0 w 9"/>
                <a:gd name="T1" fmla="*/ 2 h 9"/>
                <a:gd name="T2" fmla="*/ 1 w 9"/>
                <a:gd name="T3" fmla="*/ 1 h 9"/>
                <a:gd name="T4" fmla="*/ 2 w 9"/>
                <a:gd name="T5" fmla="*/ 0 h 9"/>
                <a:gd name="T6" fmla="*/ 7 w 9"/>
                <a:gd name="T7" fmla="*/ 4 h 9"/>
                <a:gd name="T8" fmla="*/ 9 w 9"/>
                <a:gd name="T9" fmla="*/ 5 h 9"/>
                <a:gd name="T10" fmla="*/ 5 w 9"/>
                <a:gd name="T11" fmla="*/ 9 h 9"/>
                <a:gd name="T12" fmla="*/ 2 w 9"/>
                <a:gd name="T13" fmla="*/ 6 h 9"/>
                <a:gd name="T14" fmla="*/ 0 w 9"/>
                <a:gd name="T1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9">
                  <a:moveTo>
                    <a:pt x="0" y="2"/>
                  </a:moveTo>
                  <a:cubicBezTo>
                    <a:pt x="0" y="2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4" y="0"/>
                    <a:pt x="6" y="3"/>
                    <a:pt x="7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2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1935163" y="5480051"/>
              <a:ext cx="30163" cy="34925"/>
            </a:xfrm>
            <a:custGeom>
              <a:avLst/>
              <a:gdLst>
                <a:gd name="T0" fmla="*/ 8 w 8"/>
                <a:gd name="T1" fmla="*/ 4 h 9"/>
                <a:gd name="T2" fmla="*/ 4 w 8"/>
                <a:gd name="T3" fmla="*/ 8 h 9"/>
                <a:gd name="T4" fmla="*/ 3 w 8"/>
                <a:gd name="T5" fmla="*/ 9 h 9"/>
                <a:gd name="T6" fmla="*/ 1 w 8"/>
                <a:gd name="T7" fmla="*/ 8 h 9"/>
                <a:gd name="T8" fmla="*/ 0 w 8"/>
                <a:gd name="T9" fmla="*/ 6 h 9"/>
                <a:gd name="T10" fmla="*/ 2 w 8"/>
                <a:gd name="T11" fmla="*/ 4 h 9"/>
                <a:gd name="T12" fmla="*/ 7 w 8"/>
                <a:gd name="T13" fmla="*/ 0 h 9"/>
                <a:gd name="T14" fmla="*/ 8 w 8"/>
                <a:gd name="T15" fmla="*/ 1 h 9"/>
                <a:gd name="T16" fmla="*/ 8 w 8"/>
                <a:gd name="T1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9">
                  <a:moveTo>
                    <a:pt x="8" y="4"/>
                  </a:moveTo>
                  <a:cubicBezTo>
                    <a:pt x="6" y="6"/>
                    <a:pt x="5" y="8"/>
                    <a:pt x="4" y="8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2" y="9"/>
                    <a:pt x="1" y="8"/>
                    <a:pt x="1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1" y="5"/>
                    <a:pt x="2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1"/>
                    <a:pt x="8" y="1"/>
                  </a:cubicBezTo>
                  <a:lnTo>
                    <a:pt x="8" y="4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1946276" y="5430838"/>
              <a:ext cx="23813" cy="19050"/>
            </a:xfrm>
            <a:custGeom>
              <a:avLst/>
              <a:gdLst>
                <a:gd name="T0" fmla="*/ 4 w 6"/>
                <a:gd name="T1" fmla="*/ 5 h 5"/>
                <a:gd name="T2" fmla="*/ 0 w 6"/>
                <a:gd name="T3" fmla="*/ 2 h 5"/>
                <a:gd name="T4" fmla="*/ 1 w 6"/>
                <a:gd name="T5" fmla="*/ 0 h 5"/>
                <a:gd name="T6" fmla="*/ 6 w 6"/>
                <a:gd name="T7" fmla="*/ 4 h 5"/>
                <a:gd name="T8" fmla="*/ 4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4" y="5"/>
                  </a:moveTo>
                  <a:cubicBezTo>
                    <a:pt x="2" y="4"/>
                    <a:pt x="1" y="3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6" y="4"/>
                    <a:pt x="6" y="4"/>
                    <a:pt x="6" y="4"/>
                  </a:cubicBezTo>
                  <a:lnTo>
                    <a:pt x="4" y="5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1976438" y="5457826"/>
              <a:ext cx="19050" cy="15875"/>
            </a:xfrm>
            <a:custGeom>
              <a:avLst/>
              <a:gdLst>
                <a:gd name="T0" fmla="*/ 4 w 5"/>
                <a:gd name="T1" fmla="*/ 4 h 4"/>
                <a:gd name="T2" fmla="*/ 4 w 5"/>
                <a:gd name="T3" fmla="*/ 2 h 4"/>
                <a:gd name="T4" fmla="*/ 0 w 5"/>
                <a:gd name="T5" fmla="*/ 2 h 4"/>
                <a:gd name="T6" fmla="*/ 2 w 5"/>
                <a:gd name="T7" fmla="*/ 0 h 4"/>
                <a:gd name="T8" fmla="*/ 5 w 5"/>
                <a:gd name="T9" fmla="*/ 3 h 4"/>
                <a:gd name="T10" fmla="*/ 4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4" y="4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2003426" y="5480051"/>
              <a:ext cx="30163" cy="30163"/>
            </a:xfrm>
            <a:custGeom>
              <a:avLst/>
              <a:gdLst>
                <a:gd name="T0" fmla="*/ 7 w 8"/>
                <a:gd name="T1" fmla="*/ 4 h 8"/>
                <a:gd name="T2" fmla="*/ 8 w 8"/>
                <a:gd name="T3" fmla="*/ 6 h 8"/>
                <a:gd name="T4" fmla="*/ 7 w 8"/>
                <a:gd name="T5" fmla="*/ 7 h 8"/>
                <a:gd name="T6" fmla="*/ 7 w 8"/>
                <a:gd name="T7" fmla="*/ 7 h 8"/>
                <a:gd name="T8" fmla="*/ 6 w 8"/>
                <a:gd name="T9" fmla="*/ 8 h 8"/>
                <a:gd name="T10" fmla="*/ 2 w 8"/>
                <a:gd name="T11" fmla="*/ 5 h 8"/>
                <a:gd name="T12" fmla="*/ 0 w 8"/>
                <a:gd name="T13" fmla="*/ 3 h 8"/>
                <a:gd name="T14" fmla="*/ 2 w 8"/>
                <a:gd name="T15" fmla="*/ 0 h 8"/>
                <a:gd name="T16" fmla="*/ 7 w 8"/>
                <a:gd name="T1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7" y="4"/>
                  </a:moveTo>
                  <a:cubicBezTo>
                    <a:pt x="7" y="4"/>
                    <a:pt x="8" y="5"/>
                    <a:pt x="8" y="6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5" y="8"/>
                    <a:pt x="3" y="7"/>
                    <a:pt x="2" y="5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1998663" y="5430838"/>
              <a:ext cx="23813" cy="23813"/>
            </a:xfrm>
            <a:custGeom>
              <a:avLst/>
              <a:gdLst>
                <a:gd name="T0" fmla="*/ 0 w 6"/>
                <a:gd name="T1" fmla="*/ 3 h 6"/>
                <a:gd name="T2" fmla="*/ 3 w 6"/>
                <a:gd name="T3" fmla="*/ 0 h 6"/>
                <a:gd name="T4" fmla="*/ 6 w 6"/>
                <a:gd name="T5" fmla="*/ 3 h 6"/>
                <a:gd name="T6" fmla="*/ 6 w 6"/>
                <a:gd name="T7" fmla="*/ 3 h 6"/>
                <a:gd name="T8" fmla="*/ 3 w 6"/>
                <a:gd name="T9" fmla="*/ 6 h 6"/>
                <a:gd name="T10" fmla="*/ 0 w 6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0" y="3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1995488" y="5367338"/>
              <a:ext cx="41275" cy="38100"/>
            </a:xfrm>
            <a:custGeom>
              <a:avLst/>
              <a:gdLst>
                <a:gd name="T0" fmla="*/ 5 w 11"/>
                <a:gd name="T1" fmla="*/ 1 h 10"/>
                <a:gd name="T2" fmla="*/ 8 w 11"/>
                <a:gd name="T3" fmla="*/ 0 h 10"/>
                <a:gd name="T4" fmla="*/ 10 w 11"/>
                <a:gd name="T5" fmla="*/ 1 h 10"/>
                <a:gd name="T6" fmla="*/ 10 w 11"/>
                <a:gd name="T7" fmla="*/ 4 h 10"/>
                <a:gd name="T8" fmla="*/ 4 w 11"/>
                <a:gd name="T9" fmla="*/ 10 h 10"/>
                <a:gd name="T10" fmla="*/ 0 w 11"/>
                <a:gd name="T11" fmla="*/ 6 h 10"/>
                <a:gd name="T12" fmla="*/ 0 w 11"/>
                <a:gd name="T13" fmla="*/ 6 h 10"/>
                <a:gd name="T14" fmla="*/ 5 w 11"/>
                <a:gd name="T1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0">
                  <a:moveTo>
                    <a:pt x="5" y="1"/>
                  </a:moveTo>
                  <a:cubicBezTo>
                    <a:pt x="6" y="1"/>
                    <a:pt x="7" y="0"/>
                    <a:pt x="8" y="0"/>
                  </a:cubicBezTo>
                  <a:cubicBezTo>
                    <a:pt x="8" y="0"/>
                    <a:pt x="9" y="0"/>
                    <a:pt x="10" y="1"/>
                  </a:cubicBezTo>
                  <a:cubicBezTo>
                    <a:pt x="11" y="2"/>
                    <a:pt x="11" y="3"/>
                    <a:pt x="10" y="4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1965326" y="5405438"/>
              <a:ext cx="30163" cy="25400"/>
            </a:xfrm>
            <a:custGeom>
              <a:avLst/>
              <a:gdLst>
                <a:gd name="T0" fmla="*/ 19 w 19"/>
                <a:gd name="T1" fmla="*/ 9 h 16"/>
                <a:gd name="T2" fmla="*/ 12 w 19"/>
                <a:gd name="T3" fmla="*/ 16 h 16"/>
                <a:gd name="T4" fmla="*/ 0 w 19"/>
                <a:gd name="T5" fmla="*/ 7 h 16"/>
                <a:gd name="T6" fmla="*/ 10 w 19"/>
                <a:gd name="T7" fmla="*/ 0 h 16"/>
                <a:gd name="T8" fmla="*/ 19 w 19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9" y="9"/>
                  </a:moveTo>
                  <a:lnTo>
                    <a:pt x="12" y="16"/>
                  </a:lnTo>
                  <a:lnTo>
                    <a:pt x="0" y="7"/>
                  </a:lnTo>
                  <a:lnTo>
                    <a:pt x="10" y="0"/>
                  </a:lnTo>
                  <a:lnTo>
                    <a:pt x="19" y="9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569762" y="4742663"/>
            <a:ext cx="3464011" cy="1827854"/>
            <a:chOff x="3962400" y="4256088"/>
            <a:chExt cx="4503738" cy="2376487"/>
          </a:xfrm>
        </p:grpSpPr>
        <p:sp>
          <p:nvSpPr>
            <p:cNvPr id="65" name="AutoShape 60"/>
            <p:cNvSpPr>
              <a:spLocks noChangeAspect="1" noChangeArrowheads="1" noTextEdit="1"/>
            </p:cNvSpPr>
            <p:nvPr/>
          </p:nvSpPr>
          <p:spPr bwMode="auto">
            <a:xfrm>
              <a:off x="3965575" y="4256088"/>
              <a:ext cx="4500563" cy="2376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50" name="组合 149"/>
            <p:cNvGrpSpPr/>
            <p:nvPr/>
          </p:nvGrpSpPr>
          <p:grpSpPr>
            <a:xfrm>
              <a:off x="3962400" y="6029325"/>
              <a:ext cx="4503738" cy="503237"/>
              <a:chOff x="3962400" y="6029325"/>
              <a:chExt cx="4503738" cy="503237"/>
            </a:xfrm>
          </p:grpSpPr>
          <p:sp>
            <p:nvSpPr>
              <p:cNvPr id="66" name="Freeform 62"/>
              <p:cNvSpPr>
                <a:spLocks/>
              </p:cNvSpPr>
              <p:nvPr/>
            </p:nvSpPr>
            <p:spPr bwMode="auto">
              <a:xfrm>
                <a:off x="4430713" y="6172200"/>
                <a:ext cx="3554413" cy="360362"/>
              </a:xfrm>
              <a:custGeom>
                <a:avLst/>
                <a:gdLst>
                  <a:gd name="T0" fmla="*/ 8 w 2239"/>
                  <a:gd name="T1" fmla="*/ 0 h 227"/>
                  <a:gd name="T2" fmla="*/ 2239 w 2239"/>
                  <a:gd name="T3" fmla="*/ 0 h 227"/>
                  <a:gd name="T4" fmla="*/ 2238 w 2239"/>
                  <a:gd name="T5" fmla="*/ 227 h 227"/>
                  <a:gd name="T6" fmla="*/ 0 w 2239"/>
                  <a:gd name="T7" fmla="*/ 227 h 227"/>
                  <a:gd name="T8" fmla="*/ 8 w 2239"/>
                  <a:gd name="T9" fmla="*/ 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39" h="227">
                    <a:moveTo>
                      <a:pt x="8" y="0"/>
                    </a:moveTo>
                    <a:lnTo>
                      <a:pt x="2239" y="0"/>
                    </a:lnTo>
                    <a:lnTo>
                      <a:pt x="2238" y="227"/>
                    </a:lnTo>
                    <a:lnTo>
                      <a:pt x="0" y="227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C5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Rectangle 63"/>
              <p:cNvSpPr>
                <a:spLocks noChangeArrowheads="1"/>
              </p:cNvSpPr>
              <p:nvPr/>
            </p:nvSpPr>
            <p:spPr bwMode="auto">
              <a:xfrm>
                <a:off x="5127625" y="6205539"/>
                <a:ext cx="2114492" cy="28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400" b="0" i="0" u="none" strike="noStrike" cap="none" normalizeH="0" baseline="0" dirty="0" smtClean="0">
                    <a:ln>
                      <a:noFill/>
                    </a:ln>
                    <a:solidFill>
                      <a:srgbClr val="D03333"/>
                    </a:solidFill>
                    <a:effectLst/>
                    <a:latin typeface="Times New Roman" panose="02020603050405020304" pitchFamily="18" charset="0"/>
                  </a:rPr>
                  <a:t>YEAR OF</a:t>
                </a:r>
                <a:r>
                  <a:rPr kumimoji="0" lang="en-US" altLang="zh-CN" sz="1400" b="0" i="0" u="none" strike="noStrike" cap="none" normalizeH="0" baseline="0" dirty="0" smtClean="0">
                    <a:ln>
                      <a:noFill/>
                    </a:ln>
                    <a:solidFill>
                      <a:srgbClr val="D03333"/>
                    </a:solidFill>
                    <a:effectLst/>
                    <a:latin typeface="Times New Roman" panose="02020603050405020304" pitchFamily="18" charset="0"/>
                  </a:rPr>
                  <a:t>  THE  RAT</a:t>
                </a:r>
                <a:endParaRPr kumimoji="0" lang="zh-CN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2" name="Freeform 68"/>
              <p:cNvSpPr>
                <a:spLocks/>
              </p:cNvSpPr>
              <p:nvPr/>
            </p:nvSpPr>
            <p:spPr bwMode="auto">
              <a:xfrm>
                <a:off x="4708525" y="6269038"/>
                <a:ext cx="60325" cy="80962"/>
              </a:xfrm>
              <a:custGeom>
                <a:avLst/>
                <a:gdLst>
                  <a:gd name="T0" fmla="*/ 24 w 24"/>
                  <a:gd name="T1" fmla="*/ 11 h 32"/>
                  <a:gd name="T2" fmla="*/ 17 w 24"/>
                  <a:gd name="T3" fmla="*/ 0 h 32"/>
                  <a:gd name="T4" fmla="*/ 12 w 24"/>
                  <a:gd name="T5" fmla="*/ 4 h 32"/>
                  <a:gd name="T6" fmla="*/ 7 w 24"/>
                  <a:gd name="T7" fmla="*/ 0 h 32"/>
                  <a:gd name="T8" fmla="*/ 1 w 24"/>
                  <a:gd name="T9" fmla="*/ 10 h 32"/>
                  <a:gd name="T10" fmla="*/ 9 w 24"/>
                  <a:gd name="T11" fmla="*/ 32 h 32"/>
                  <a:gd name="T12" fmla="*/ 12 w 24"/>
                  <a:gd name="T13" fmla="*/ 27 h 32"/>
                  <a:gd name="T14" fmla="*/ 12 w 24"/>
                  <a:gd name="T15" fmla="*/ 15 h 32"/>
                  <a:gd name="T16" fmla="*/ 10 w 24"/>
                  <a:gd name="T17" fmla="*/ 13 h 32"/>
                  <a:gd name="T18" fmla="*/ 12 w 24"/>
                  <a:gd name="T19" fmla="*/ 10 h 32"/>
                  <a:gd name="T20" fmla="*/ 15 w 24"/>
                  <a:gd name="T21" fmla="*/ 13 h 32"/>
                  <a:gd name="T22" fmla="*/ 13 w 24"/>
                  <a:gd name="T23" fmla="*/ 15 h 32"/>
                  <a:gd name="T24" fmla="*/ 13 w 24"/>
                  <a:gd name="T25" fmla="*/ 27 h 32"/>
                  <a:gd name="T26" fmla="*/ 16 w 24"/>
                  <a:gd name="T27" fmla="*/ 32 h 32"/>
                  <a:gd name="T28" fmla="*/ 24 w 24"/>
                  <a:gd name="T29" fmla="*/ 1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32">
                    <a:moveTo>
                      <a:pt x="24" y="11"/>
                    </a:moveTo>
                    <a:cubicBezTo>
                      <a:pt x="24" y="2"/>
                      <a:pt x="17" y="0"/>
                      <a:pt x="17" y="0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2" y="1"/>
                      <a:pt x="1" y="10"/>
                    </a:cubicBezTo>
                    <a:cubicBezTo>
                      <a:pt x="0" y="18"/>
                      <a:pt x="9" y="32"/>
                      <a:pt x="9" y="32"/>
                    </a:cubicBezTo>
                    <a:cubicBezTo>
                      <a:pt x="9" y="32"/>
                      <a:pt x="8" y="27"/>
                      <a:pt x="12" y="27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1" y="15"/>
                      <a:pt x="10" y="14"/>
                      <a:pt x="10" y="13"/>
                    </a:cubicBezTo>
                    <a:cubicBezTo>
                      <a:pt x="10" y="11"/>
                      <a:pt x="11" y="10"/>
                      <a:pt x="12" y="10"/>
                    </a:cubicBezTo>
                    <a:cubicBezTo>
                      <a:pt x="14" y="10"/>
                      <a:pt x="15" y="11"/>
                      <a:pt x="15" y="13"/>
                    </a:cubicBezTo>
                    <a:cubicBezTo>
                      <a:pt x="15" y="14"/>
                      <a:pt x="14" y="15"/>
                      <a:pt x="13" y="15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7" y="27"/>
                      <a:pt x="16" y="32"/>
                      <a:pt x="16" y="32"/>
                    </a:cubicBezTo>
                    <a:cubicBezTo>
                      <a:pt x="16" y="32"/>
                      <a:pt x="24" y="21"/>
                      <a:pt x="24" y="11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69"/>
              <p:cNvSpPr>
                <a:spLocks/>
              </p:cNvSpPr>
              <p:nvPr/>
            </p:nvSpPr>
            <p:spPr bwMode="auto">
              <a:xfrm>
                <a:off x="4751388" y="6300788"/>
                <a:ext cx="84138" cy="71437"/>
              </a:xfrm>
              <a:custGeom>
                <a:avLst/>
                <a:gdLst>
                  <a:gd name="T0" fmla="*/ 25 w 33"/>
                  <a:gd name="T1" fmla="*/ 24 h 28"/>
                  <a:gd name="T2" fmla="*/ 32 w 33"/>
                  <a:gd name="T3" fmla="*/ 13 h 28"/>
                  <a:gd name="T4" fmla="*/ 26 w 33"/>
                  <a:gd name="T5" fmla="*/ 10 h 28"/>
                  <a:gd name="T6" fmla="*/ 28 w 33"/>
                  <a:gd name="T7" fmla="*/ 4 h 28"/>
                  <a:gd name="T8" fmla="*/ 16 w 33"/>
                  <a:gd name="T9" fmla="*/ 2 h 28"/>
                  <a:gd name="T10" fmla="*/ 0 w 33"/>
                  <a:gd name="T11" fmla="*/ 20 h 28"/>
                  <a:gd name="T12" fmla="*/ 6 w 33"/>
                  <a:gd name="T13" fmla="*/ 20 h 28"/>
                  <a:gd name="T14" fmla="*/ 16 w 33"/>
                  <a:gd name="T15" fmla="*/ 15 h 28"/>
                  <a:gd name="T16" fmla="*/ 17 w 33"/>
                  <a:gd name="T17" fmla="*/ 12 h 28"/>
                  <a:gd name="T18" fmla="*/ 21 w 33"/>
                  <a:gd name="T19" fmla="*/ 13 h 28"/>
                  <a:gd name="T20" fmla="*/ 20 w 33"/>
                  <a:gd name="T21" fmla="*/ 16 h 28"/>
                  <a:gd name="T22" fmla="*/ 16 w 33"/>
                  <a:gd name="T23" fmla="*/ 16 h 28"/>
                  <a:gd name="T24" fmla="*/ 6 w 33"/>
                  <a:gd name="T25" fmla="*/ 20 h 28"/>
                  <a:gd name="T26" fmla="*/ 2 w 33"/>
                  <a:gd name="T27" fmla="*/ 26 h 28"/>
                  <a:gd name="T28" fmla="*/ 25 w 33"/>
                  <a:gd name="T29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" h="28">
                    <a:moveTo>
                      <a:pt x="25" y="24"/>
                    </a:moveTo>
                    <a:cubicBezTo>
                      <a:pt x="33" y="20"/>
                      <a:pt x="32" y="13"/>
                      <a:pt x="32" y="13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4" y="0"/>
                      <a:pt x="16" y="2"/>
                    </a:cubicBezTo>
                    <a:cubicBezTo>
                      <a:pt x="8" y="5"/>
                      <a:pt x="0" y="20"/>
                      <a:pt x="0" y="20"/>
                    </a:cubicBezTo>
                    <a:cubicBezTo>
                      <a:pt x="0" y="20"/>
                      <a:pt x="4" y="16"/>
                      <a:pt x="6" y="20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4"/>
                      <a:pt x="16" y="12"/>
                      <a:pt x="17" y="12"/>
                    </a:cubicBezTo>
                    <a:cubicBezTo>
                      <a:pt x="19" y="11"/>
                      <a:pt x="20" y="12"/>
                      <a:pt x="21" y="13"/>
                    </a:cubicBezTo>
                    <a:cubicBezTo>
                      <a:pt x="21" y="14"/>
                      <a:pt x="21" y="16"/>
                      <a:pt x="20" y="16"/>
                    </a:cubicBezTo>
                    <a:cubicBezTo>
                      <a:pt x="18" y="17"/>
                      <a:pt x="17" y="17"/>
                      <a:pt x="16" y="16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8" y="24"/>
                      <a:pt x="2" y="26"/>
                      <a:pt x="2" y="26"/>
                    </a:cubicBezTo>
                    <a:cubicBezTo>
                      <a:pt x="2" y="26"/>
                      <a:pt x="16" y="28"/>
                      <a:pt x="25" y="24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70"/>
              <p:cNvSpPr>
                <a:spLocks/>
              </p:cNvSpPr>
              <p:nvPr/>
            </p:nvSpPr>
            <p:spPr bwMode="auto">
              <a:xfrm>
                <a:off x="4646613" y="6300788"/>
                <a:ext cx="84138" cy="71437"/>
              </a:xfrm>
              <a:custGeom>
                <a:avLst/>
                <a:gdLst>
                  <a:gd name="T0" fmla="*/ 8 w 33"/>
                  <a:gd name="T1" fmla="*/ 24 h 28"/>
                  <a:gd name="T2" fmla="*/ 1 w 33"/>
                  <a:gd name="T3" fmla="*/ 13 h 28"/>
                  <a:gd name="T4" fmla="*/ 7 w 33"/>
                  <a:gd name="T5" fmla="*/ 11 h 28"/>
                  <a:gd name="T6" fmla="*/ 5 w 33"/>
                  <a:gd name="T7" fmla="*/ 4 h 28"/>
                  <a:gd name="T8" fmla="*/ 16 w 33"/>
                  <a:gd name="T9" fmla="*/ 3 h 28"/>
                  <a:gd name="T10" fmla="*/ 33 w 33"/>
                  <a:gd name="T11" fmla="*/ 20 h 28"/>
                  <a:gd name="T12" fmla="*/ 27 w 33"/>
                  <a:gd name="T13" fmla="*/ 20 h 28"/>
                  <a:gd name="T14" fmla="*/ 17 w 33"/>
                  <a:gd name="T15" fmla="*/ 15 h 28"/>
                  <a:gd name="T16" fmla="*/ 15 w 33"/>
                  <a:gd name="T17" fmla="*/ 12 h 28"/>
                  <a:gd name="T18" fmla="*/ 12 w 33"/>
                  <a:gd name="T19" fmla="*/ 13 h 28"/>
                  <a:gd name="T20" fmla="*/ 13 w 33"/>
                  <a:gd name="T21" fmla="*/ 17 h 28"/>
                  <a:gd name="T22" fmla="*/ 16 w 33"/>
                  <a:gd name="T23" fmla="*/ 16 h 28"/>
                  <a:gd name="T24" fmla="*/ 27 w 33"/>
                  <a:gd name="T25" fmla="*/ 21 h 28"/>
                  <a:gd name="T26" fmla="*/ 30 w 33"/>
                  <a:gd name="T27" fmla="*/ 26 h 28"/>
                  <a:gd name="T28" fmla="*/ 8 w 33"/>
                  <a:gd name="T29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" h="28">
                    <a:moveTo>
                      <a:pt x="8" y="24"/>
                    </a:moveTo>
                    <a:cubicBezTo>
                      <a:pt x="0" y="20"/>
                      <a:pt x="1" y="13"/>
                      <a:pt x="1" y="13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9" y="0"/>
                      <a:pt x="16" y="3"/>
                    </a:cubicBezTo>
                    <a:cubicBezTo>
                      <a:pt x="24" y="5"/>
                      <a:pt x="33" y="20"/>
                      <a:pt x="33" y="20"/>
                    </a:cubicBezTo>
                    <a:cubicBezTo>
                      <a:pt x="33" y="20"/>
                      <a:pt x="29" y="16"/>
                      <a:pt x="27" y="20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4"/>
                      <a:pt x="16" y="12"/>
                      <a:pt x="15" y="12"/>
                    </a:cubicBezTo>
                    <a:cubicBezTo>
                      <a:pt x="14" y="11"/>
                      <a:pt x="12" y="12"/>
                      <a:pt x="12" y="13"/>
                    </a:cubicBezTo>
                    <a:cubicBezTo>
                      <a:pt x="11" y="14"/>
                      <a:pt x="12" y="16"/>
                      <a:pt x="13" y="17"/>
                    </a:cubicBezTo>
                    <a:cubicBezTo>
                      <a:pt x="14" y="17"/>
                      <a:pt x="16" y="17"/>
                      <a:pt x="16" y="16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5" y="25"/>
                      <a:pt x="30" y="26"/>
                      <a:pt x="30" y="26"/>
                    </a:cubicBezTo>
                    <a:cubicBezTo>
                      <a:pt x="30" y="26"/>
                      <a:pt x="16" y="28"/>
                      <a:pt x="8" y="24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71"/>
              <p:cNvSpPr>
                <a:spLocks/>
              </p:cNvSpPr>
              <p:nvPr/>
            </p:nvSpPr>
            <p:spPr bwMode="auto">
              <a:xfrm>
                <a:off x="4667250" y="6370638"/>
                <a:ext cx="74613" cy="85725"/>
              </a:xfrm>
              <a:custGeom>
                <a:avLst/>
                <a:gdLst>
                  <a:gd name="T0" fmla="*/ 5 w 29"/>
                  <a:gd name="T1" fmla="*/ 14 h 34"/>
                  <a:gd name="T2" fmla="*/ 6 w 29"/>
                  <a:gd name="T3" fmla="*/ 28 h 34"/>
                  <a:gd name="T4" fmla="*/ 12 w 29"/>
                  <a:gd name="T5" fmla="*/ 26 h 34"/>
                  <a:gd name="T6" fmla="*/ 14 w 29"/>
                  <a:gd name="T7" fmla="*/ 32 h 34"/>
                  <a:gd name="T8" fmla="*/ 24 w 29"/>
                  <a:gd name="T9" fmla="*/ 27 h 34"/>
                  <a:gd name="T10" fmla="*/ 28 w 29"/>
                  <a:gd name="T11" fmla="*/ 3 h 34"/>
                  <a:gd name="T12" fmla="*/ 23 w 29"/>
                  <a:gd name="T13" fmla="*/ 7 h 34"/>
                  <a:gd name="T14" fmla="*/ 17 w 29"/>
                  <a:gd name="T15" fmla="*/ 17 h 34"/>
                  <a:gd name="T16" fmla="*/ 18 w 29"/>
                  <a:gd name="T17" fmla="*/ 20 h 34"/>
                  <a:gd name="T18" fmla="*/ 14 w 29"/>
                  <a:gd name="T19" fmla="*/ 21 h 34"/>
                  <a:gd name="T20" fmla="*/ 13 w 29"/>
                  <a:gd name="T21" fmla="*/ 17 h 34"/>
                  <a:gd name="T22" fmla="*/ 17 w 29"/>
                  <a:gd name="T23" fmla="*/ 16 h 34"/>
                  <a:gd name="T24" fmla="*/ 22 w 29"/>
                  <a:gd name="T25" fmla="*/ 6 h 34"/>
                  <a:gd name="T26" fmla="*/ 22 w 29"/>
                  <a:gd name="T27" fmla="*/ 0 h 34"/>
                  <a:gd name="T28" fmla="*/ 5 w 29"/>
                  <a:gd name="T29" fmla="*/ 1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" h="34">
                    <a:moveTo>
                      <a:pt x="5" y="14"/>
                    </a:moveTo>
                    <a:cubicBezTo>
                      <a:pt x="0" y="22"/>
                      <a:pt x="6" y="28"/>
                      <a:pt x="6" y="28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32"/>
                      <a:pt x="19" y="34"/>
                      <a:pt x="24" y="27"/>
                    </a:cubicBezTo>
                    <a:cubicBezTo>
                      <a:pt x="29" y="20"/>
                      <a:pt x="28" y="3"/>
                      <a:pt x="28" y="3"/>
                    </a:cubicBezTo>
                    <a:cubicBezTo>
                      <a:pt x="28" y="3"/>
                      <a:pt x="27" y="8"/>
                      <a:pt x="23" y="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8" y="17"/>
                      <a:pt x="19" y="19"/>
                      <a:pt x="18" y="20"/>
                    </a:cubicBezTo>
                    <a:cubicBezTo>
                      <a:pt x="17" y="21"/>
                      <a:pt x="16" y="22"/>
                      <a:pt x="14" y="21"/>
                    </a:cubicBezTo>
                    <a:cubicBezTo>
                      <a:pt x="13" y="20"/>
                      <a:pt x="13" y="19"/>
                      <a:pt x="13" y="17"/>
                    </a:cubicBezTo>
                    <a:cubicBezTo>
                      <a:pt x="14" y="16"/>
                      <a:pt x="15" y="16"/>
                      <a:pt x="17" y="1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19" y="4"/>
                      <a:pt x="22" y="0"/>
                      <a:pt x="22" y="0"/>
                    </a:cubicBezTo>
                    <a:cubicBezTo>
                      <a:pt x="22" y="0"/>
                      <a:pt x="10" y="6"/>
                      <a:pt x="5" y="14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72"/>
              <p:cNvSpPr>
                <a:spLocks/>
              </p:cNvSpPr>
              <p:nvPr/>
            </p:nvSpPr>
            <p:spPr bwMode="auto">
              <a:xfrm>
                <a:off x="4735513" y="6370638"/>
                <a:ext cx="74613" cy="85725"/>
              </a:xfrm>
              <a:custGeom>
                <a:avLst/>
                <a:gdLst>
                  <a:gd name="T0" fmla="*/ 25 w 29"/>
                  <a:gd name="T1" fmla="*/ 15 h 34"/>
                  <a:gd name="T2" fmla="*/ 23 w 29"/>
                  <a:gd name="T3" fmla="*/ 29 h 34"/>
                  <a:gd name="T4" fmla="*/ 17 w 29"/>
                  <a:gd name="T5" fmla="*/ 27 h 34"/>
                  <a:gd name="T6" fmla="*/ 15 w 29"/>
                  <a:gd name="T7" fmla="*/ 33 h 34"/>
                  <a:gd name="T8" fmla="*/ 5 w 29"/>
                  <a:gd name="T9" fmla="*/ 27 h 34"/>
                  <a:gd name="T10" fmla="*/ 2 w 29"/>
                  <a:gd name="T11" fmla="*/ 3 h 34"/>
                  <a:gd name="T12" fmla="*/ 7 w 29"/>
                  <a:gd name="T13" fmla="*/ 7 h 34"/>
                  <a:gd name="T14" fmla="*/ 12 w 29"/>
                  <a:gd name="T15" fmla="*/ 17 h 34"/>
                  <a:gd name="T16" fmla="*/ 11 w 29"/>
                  <a:gd name="T17" fmla="*/ 20 h 34"/>
                  <a:gd name="T18" fmla="*/ 15 w 29"/>
                  <a:gd name="T19" fmla="*/ 21 h 34"/>
                  <a:gd name="T20" fmla="*/ 16 w 29"/>
                  <a:gd name="T21" fmla="*/ 18 h 34"/>
                  <a:gd name="T22" fmla="*/ 13 w 29"/>
                  <a:gd name="T23" fmla="*/ 17 h 34"/>
                  <a:gd name="T24" fmla="*/ 8 w 29"/>
                  <a:gd name="T25" fmla="*/ 6 h 34"/>
                  <a:gd name="T26" fmla="*/ 9 w 29"/>
                  <a:gd name="T27" fmla="*/ 0 h 34"/>
                  <a:gd name="T28" fmla="*/ 25 w 29"/>
                  <a:gd name="T29" fmla="*/ 1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" h="34">
                    <a:moveTo>
                      <a:pt x="25" y="15"/>
                    </a:moveTo>
                    <a:cubicBezTo>
                      <a:pt x="29" y="24"/>
                      <a:pt x="23" y="29"/>
                      <a:pt x="23" y="29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9" y="34"/>
                      <a:pt x="5" y="27"/>
                    </a:cubicBezTo>
                    <a:cubicBezTo>
                      <a:pt x="0" y="20"/>
                      <a:pt x="2" y="3"/>
                      <a:pt x="2" y="3"/>
                    </a:cubicBezTo>
                    <a:cubicBezTo>
                      <a:pt x="2" y="3"/>
                      <a:pt x="4" y="8"/>
                      <a:pt x="7" y="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1" y="18"/>
                      <a:pt x="11" y="19"/>
                      <a:pt x="11" y="20"/>
                    </a:cubicBezTo>
                    <a:cubicBezTo>
                      <a:pt x="12" y="22"/>
                      <a:pt x="13" y="22"/>
                      <a:pt x="15" y="21"/>
                    </a:cubicBezTo>
                    <a:cubicBezTo>
                      <a:pt x="16" y="21"/>
                      <a:pt x="17" y="19"/>
                      <a:pt x="16" y="18"/>
                    </a:cubicBezTo>
                    <a:cubicBezTo>
                      <a:pt x="15" y="17"/>
                      <a:pt x="14" y="16"/>
                      <a:pt x="13" y="17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4"/>
                      <a:pt x="9" y="0"/>
                      <a:pt x="9" y="0"/>
                    </a:cubicBezTo>
                    <a:cubicBezTo>
                      <a:pt x="9" y="0"/>
                      <a:pt x="21" y="7"/>
                      <a:pt x="25" y="15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73"/>
              <p:cNvSpPr>
                <a:spLocks/>
              </p:cNvSpPr>
              <p:nvPr/>
            </p:nvSpPr>
            <p:spPr bwMode="auto">
              <a:xfrm>
                <a:off x="7646988" y="6269038"/>
                <a:ext cx="61913" cy="80962"/>
              </a:xfrm>
              <a:custGeom>
                <a:avLst/>
                <a:gdLst>
                  <a:gd name="T0" fmla="*/ 24 w 24"/>
                  <a:gd name="T1" fmla="*/ 11 h 32"/>
                  <a:gd name="T2" fmla="*/ 17 w 24"/>
                  <a:gd name="T3" fmla="*/ 0 h 32"/>
                  <a:gd name="T4" fmla="*/ 13 w 24"/>
                  <a:gd name="T5" fmla="*/ 4 h 32"/>
                  <a:gd name="T6" fmla="*/ 8 w 24"/>
                  <a:gd name="T7" fmla="*/ 0 h 32"/>
                  <a:gd name="T8" fmla="*/ 1 w 24"/>
                  <a:gd name="T9" fmla="*/ 10 h 32"/>
                  <a:gd name="T10" fmla="*/ 9 w 24"/>
                  <a:gd name="T11" fmla="*/ 32 h 32"/>
                  <a:gd name="T12" fmla="*/ 12 w 24"/>
                  <a:gd name="T13" fmla="*/ 27 h 32"/>
                  <a:gd name="T14" fmla="*/ 12 w 24"/>
                  <a:gd name="T15" fmla="*/ 15 h 32"/>
                  <a:gd name="T16" fmla="*/ 10 w 24"/>
                  <a:gd name="T17" fmla="*/ 13 h 32"/>
                  <a:gd name="T18" fmla="*/ 13 w 24"/>
                  <a:gd name="T19" fmla="*/ 10 h 32"/>
                  <a:gd name="T20" fmla="*/ 15 w 24"/>
                  <a:gd name="T21" fmla="*/ 13 h 32"/>
                  <a:gd name="T22" fmla="*/ 13 w 24"/>
                  <a:gd name="T23" fmla="*/ 15 h 32"/>
                  <a:gd name="T24" fmla="*/ 13 w 24"/>
                  <a:gd name="T25" fmla="*/ 27 h 32"/>
                  <a:gd name="T26" fmla="*/ 17 w 24"/>
                  <a:gd name="T27" fmla="*/ 32 h 32"/>
                  <a:gd name="T28" fmla="*/ 24 w 24"/>
                  <a:gd name="T29" fmla="*/ 1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32">
                    <a:moveTo>
                      <a:pt x="24" y="11"/>
                    </a:moveTo>
                    <a:cubicBezTo>
                      <a:pt x="24" y="2"/>
                      <a:pt x="17" y="0"/>
                      <a:pt x="17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2" y="1"/>
                      <a:pt x="1" y="10"/>
                    </a:cubicBezTo>
                    <a:cubicBezTo>
                      <a:pt x="0" y="18"/>
                      <a:pt x="9" y="32"/>
                      <a:pt x="9" y="32"/>
                    </a:cubicBezTo>
                    <a:cubicBezTo>
                      <a:pt x="9" y="32"/>
                      <a:pt x="8" y="27"/>
                      <a:pt x="12" y="27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1" y="15"/>
                      <a:pt x="10" y="14"/>
                      <a:pt x="10" y="13"/>
                    </a:cubicBezTo>
                    <a:cubicBezTo>
                      <a:pt x="10" y="11"/>
                      <a:pt x="11" y="10"/>
                      <a:pt x="13" y="10"/>
                    </a:cubicBezTo>
                    <a:cubicBezTo>
                      <a:pt x="14" y="10"/>
                      <a:pt x="15" y="11"/>
                      <a:pt x="15" y="13"/>
                    </a:cubicBezTo>
                    <a:cubicBezTo>
                      <a:pt x="15" y="14"/>
                      <a:pt x="14" y="15"/>
                      <a:pt x="13" y="15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7" y="27"/>
                      <a:pt x="17" y="32"/>
                      <a:pt x="17" y="32"/>
                    </a:cubicBezTo>
                    <a:cubicBezTo>
                      <a:pt x="17" y="32"/>
                      <a:pt x="24" y="21"/>
                      <a:pt x="24" y="11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74"/>
              <p:cNvSpPr>
                <a:spLocks/>
              </p:cNvSpPr>
              <p:nvPr/>
            </p:nvSpPr>
            <p:spPr bwMode="auto">
              <a:xfrm>
                <a:off x="7691438" y="6300788"/>
                <a:ext cx="82550" cy="71437"/>
              </a:xfrm>
              <a:custGeom>
                <a:avLst/>
                <a:gdLst>
                  <a:gd name="T0" fmla="*/ 25 w 33"/>
                  <a:gd name="T1" fmla="*/ 24 h 28"/>
                  <a:gd name="T2" fmla="*/ 32 w 33"/>
                  <a:gd name="T3" fmla="*/ 13 h 28"/>
                  <a:gd name="T4" fmla="*/ 26 w 33"/>
                  <a:gd name="T5" fmla="*/ 10 h 28"/>
                  <a:gd name="T6" fmla="*/ 28 w 33"/>
                  <a:gd name="T7" fmla="*/ 4 h 28"/>
                  <a:gd name="T8" fmla="*/ 17 w 33"/>
                  <a:gd name="T9" fmla="*/ 2 h 28"/>
                  <a:gd name="T10" fmla="*/ 0 w 33"/>
                  <a:gd name="T11" fmla="*/ 20 h 28"/>
                  <a:gd name="T12" fmla="*/ 6 w 33"/>
                  <a:gd name="T13" fmla="*/ 20 h 28"/>
                  <a:gd name="T14" fmla="*/ 16 w 33"/>
                  <a:gd name="T15" fmla="*/ 15 h 28"/>
                  <a:gd name="T16" fmla="*/ 18 w 33"/>
                  <a:gd name="T17" fmla="*/ 12 h 28"/>
                  <a:gd name="T18" fmla="*/ 21 w 33"/>
                  <a:gd name="T19" fmla="*/ 13 h 28"/>
                  <a:gd name="T20" fmla="*/ 20 w 33"/>
                  <a:gd name="T21" fmla="*/ 16 h 28"/>
                  <a:gd name="T22" fmla="*/ 17 w 33"/>
                  <a:gd name="T23" fmla="*/ 16 h 28"/>
                  <a:gd name="T24" fmla="*/ 6 w 33"/>
                  <a:gd name="T25" fmla="*/ 20 h 28"/>
                  <a:gd name="T26" fmla="*/ 3 w 33"/>
                  <a:gd name="T27" fmla="*/ 26 h 28"/>
                  <a:gd name="T28" fmla="*/ 25 w 33"/>
                  <a:gd name="T29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" h="28">
                    <a:moveTo>
                      <a:pt x="25" y="24"/>
                    </a:moveTo>
                    <a:cubicBezTo>
                      <a:pt x="33" y="20"/>
                      <a:pt x="32" y="13"/>
                      <a:pt x="32" y="13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4" y="0"/>
                      <a:pt x="17" y="2"/>
                    </a:cubicBezTo>
                    <a:cubicBezTo>
                      <a:pt x="9" y="5"/>
                      <a:pt x="0" y="20"/>
                      <a:pt x="0" y="20"/>
                    </a:cubicBezTo>
                    <a:cubicBezTo>
                      <a:pt x="0" y="20"/>
                      <a:pt x="4" y="16"/>
                      <a:pt x="6" y="20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4"/>
                      <a:pt x="16" y="12"/>
                      <a:pt x="18" y="12"/>
                    </a:cubicBezTo>
                    <a:cubicBezTo>
                      <a:pt x="19" y="11"/>
                      <a:pt x="21" y="12"/>
                      <a:pt x="21" y="13"/>
                    </a:cubicBezTo>
                    <a:cubicBezTo>
                      <a:pt x="22" y="14"/>
                      <a:pt x="21" y="16"/>
                      <a:pt x="20" y="16"/>
                    </a:cubicBezTo>
                    <a:cubicBezTo>
                      <a:pt x="19" y="17"/>
                      <a:pt x="17" y="17"/>
                      <a:pt x="17" y="16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8" y="24"/>
                      <a:pt x="3" y="26"/>
                      <a:pt x="3" y="26"/>
                    </a:cubicBezTo>
                    <a:cubicBezTo>
                      <a:pt x="3" y="26"/>
                      <a:pt x="17" y="28"/>
                      <a:pt x="25" y="24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75"/>
              <p:cNvSpPr>
                <a:spLocks/>
              </p:cNvSpPr>
              <p:nvPr/>
            </p:nvSpPr>
            <p:spPr bwMode="auto">
              <a:xfrm>
                <a:off x="7586663" y="6300788"/>
                <a:ext cx="84138" cy="71437"/>
              </a:xfrm>
              <a:custGeom>
                <a:avLst/>
                <a:gdLst>
                  <a:gd name="T0" fmla="*/ 8 w 33"/>
                  <a:gd name="T1" fmla="*/ 24 h 28"/>
                  <a:gd name="T2" fmla="*/ 1 w 33"/>
                  <a:gd name="T3" fmla="*/ 13 h 28"/>
                  <a:gd name="T4" fmla="*/ 7 w 33"/>
                  <a:gd name="T5" fmla="*/ 11 h 28"/>
                  <a:gd name="T6" fmla="*/ 5 w 33"/>
                  <a:gd name="T7" fmla="*/ 4 h 28"/>
                  <a:gd name="T8" fmla="*/ 17 w 33"/>
                  <a:gd name="T9" fmla="*/ 3 h 28"/>
                  <a:gd name="T10" fmla="*/ 33 w 33"/>
                  <a:gd name="T11" fmla="*/ 20 h 28"/>
                  <a:gd name="T12" fmla="*/ 27 w 33"/>
                  <a:gd name="T13" fmla="*/ 20 h 28"/>
                  <a:gd name="T14" fmla="*/ 17 w 33"/>
                  <a:gd name="T15" fmla="*/ 15 h 28"/>
                  <a:gd name="T16" fmla="*/ 16 w 33"/>
                  <a:gd name="T17" fmla="*/ 12 h 28"/>
                  <a:gd name="T18" fmla="*/ 12 w 33"/>
                  <a:gd name="T19" fmla="*/ 13 h 28"/>
                  <a:gd name="T20" fmla="*/ 13 w 33"/>
                  <a:gd name="T21" fmla="*/ 17 h 28"/>
                  <a:gd name="T22" fmla="*/ 17 w 33"/>
                  <a:gd name="T23" fmla="*/ 16 h 28"/>
                  <a:gd name="T24" fmla="*/ 27 w 33"/>
                  <a:gd name="T25" fmla="*/ 21 h 28"/>
                  <a:gd name="T26" fmla="*/ 30 w 33"/>
                  <a:gd name="T27" fmla="*/ 26 h 28"/>
                  <a:gd name="T28" fmla="*/ 8 w 33"/>
                  <a:gd name="T29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" h="28">
                    <a:moveTo>
                      <a:pt x="8" y="24"/>
                    </a:moveTo>
                    <a:cubicBezTo>
                      <a:pt x="0" y="20"/>
                      <a:pt x="1" y="13"/>
                      <a:pt x="1" y="13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9" y="0"/>
                      <a:pt x="17" y="3"/>
                    </a:cubicBezTo>
                    <a:cubicBezTo>
                      <a:pt x="25" y="5"/>
                      <a:pt x="33" y="20"/>
                      <a:pt x="33" y="20"/>
                    </a:cubicBezTo>
                    <a:cubicBezTo>
                      <a:pt x="33" y="20"/>
                      <a:pt x="29" y="16"/>
                      <a:pt x="27" y="20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4"/>
                      <a:pt x="17" y="12"/>
                      <a:pt x="16" y="12"/>
                    </a:cubicBezTo>
                    <a:cubicBezTo>
                      <a:pt x="14" y="11"/>
                      <a:pt x="13" y="12"/>
                      <a:pt x="12" y="13"/>
                    </a:cubicBezTo>
                    <a:cubicBezTo>
                      <a:pt x="11" y="14"/>
                      <a:pt x="12" y="16"/>
                      <a:pt x="13" y="17"/>
                    </a:cubicBezTo>
                    <a:cubicBezTo>
                      <a:pt x="14" y="17"/>
                      <a:pt x="16" y="17"/>
                      <a:pt x="17" y="16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5" y="25"/>
                      <a:pt x="30" y="26"/>
                      <a:pt x="30" y="26"/>
                    </a:cubicBezTo>
                    <a:cubicBezTo>
                      <a:pt x="30" y="26"/>
                      <a:pt x="17" y="28"/>
                      <a:pt x="8" y="24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76"/>
              <p:cNvSpPr>
                <a:spLocks/>
              </p:cNvSpPr>
              <p:nvPr/>
            </p:nvSpPr>
            <p:spPr bwMode="auto">
              <a:xfrm>
                <a:off x="7608888" y="6370638"/>
                <a:ext cx="71438" cy="85725"/>
              </a:xfrm>
              <a:custGeom>
                <a:avLst/>
                <a:gdLst>
                  <a:gd name="T0" fmla="*/ 4 w 28"/>
                  <a:gd name="T1" fmla="*/ 14 h 34"/>
                  <a:gd name="T2" fmla="*/ 5 w 28"/>
                  <a:gd name="T3" fmla="*/ 28 h 34"/>
                  <a:gd name="T4" fmla="*/ 11 w 28"/>
                  <a:gd name="T5" fmla="*/ 26 h 34"/>
                  <a:gd name="T6" fmla="*/ 13 w 28"/>
                  <a:gd name="T7" fmla="*/ 32 h 34"/>
                  <a:gd name="T8" fmla="*/ 24 w 28"/>
                  <a:gd name="T9" fmla="*/ 27 h 34"/>
                  <a:gd name="T10" fmla="*/ 27 w 28"/>
                  <a:gd name="T11" fmla="*/ 3 h 34"/>
                  <a:gd name="T12" fmla="*/ 22 w 28"/>
                  <a:gd name="T13" fmla="*/ 7 h 34"/>
                  <a:gd name="T14" fmla="*/ 17 w 28"/>
                  <a:gd name="T15" fmla="*/ 17 h 34"/>
                  <a:gd name="T16" fmla="*/ 17 w 28"/>
                  <a:gd name="T17" fmla="*/ 20 h 34"/>
                  <a:gd name="T18" fmla="*/ 14 w 28"/>
                  <a:gd name="T19" fmla="*/ 21 h 34"/>
                  <a:gd name="T20" fmla="*/ 13 w 28"/>
                  <a:gd name="T21" fmla="*/ 17 h 34"/>
                  <a:gd name="T22" fmla="*/ 16 w 28"/>
                  <a:gd name="T23" fmla="*/ 16 h 34"/>
                  <a:gd name="T24" fmla="*/ 21 w 28"/>
                  <a:gd name="T25" fmla="*/ 6 h 34"/>
                  <a:gd name="T26" fmla="*/ 21 w 28"/>
                  <a:gd name="T27" fmla="*/ 0 h 34"/>
                  <a:gd name="T28" fmla="*/ 4 w 28"/>
                  <a:gd name="T29" fmla="*/ 1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" h="34">
                    <a:moveTo>
                      <a:pt x="4" y="14"/>
                    </a:moveTo>
                    <a:cubicBezTo>
                      <a:pt x="0" y="22"/>
                      <a:pt x="5" y="28"/>
                      <a:pt x="5" y="28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2"/>
                      <a:pt x="19" y="34"/>
                      <a:pt x="24" y="27"/>
                    </a:cubicBezTo>
                    <a:cubicBezTo>
                      <a:pt x="28" y="20"/>
                      <a:pt x="27" y="3"/>
                      <a:pt x="27" y="3"/>
                    </a:cubicBezTo>
                    <a:cubicBezTo>
                      <a:pt x="27" y="3"/>
                      <a:pt x="26" y="8"/>
                      <a:pt x="22" y="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8" y="17"/>
                      <a:pt x="18" y="19"/>
                      <a:pt x="17" y="20"/>
                    </a:cubicBezTo>
                    <a:cubicBezTo>
                      <a:pt x="17" y="21"/>
                      <a:pt x="15" y="22"/>
                      <a:pt x="14" y="21"/>
                    </a:cubicBezTo>
                    <a:cubicBezTo>
                      <a:pt x="12" y="20"/>
                      <a:pt x="12" y="19"/>
                      <a:pt x="13" y="17"/>
                    </a:cubicBezTo>
                    <a:cubicBezTo>
                      <a:pt x="13" y="16"/>
                      <a:pt x="15" y="16"/>
                      <a:pt x="16" y="1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18" y="4"/>
                      <a:pt x="21" y="0"/>
                      <a:pt x="21" y="0"/>
                    </a:cubicBezTo>
                    <a:cubicBezTo>
                      <a:pt x="21" y="0"/>
                      <a:pt x="9" y="6"/>
                      <a:pt x="4" y="14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77"/>
              <p:cNvSpPr>
                <a:spLocks/>
              </p:cNvSpPr>
              <p:nvPr/>
            </p:nvSpPr>
            <p:spPr bwMode="auto">
              <a:xfrm>
                <a:off x="7675563" y="6370638"/>
                <a:ext cx="73025" cy="85725"/>
              </a:xfrm>
              <a:custGeom>
                <a:avLst/>
                <a:gdLst>
                  <a:gd name="T0" fmla="*/ 25 w 29"/>
                  <a:gd name="T1" fmla="*/ 15 h 34"/>
                  <a:gd name="T2" fmla="*/ 24 w 29"/>
                  <a:gd name="T3" fmla="*/ 29 h 34"/>
                  <a:gd name="T4" fmla="*/ 17 w 29"/>
                  <a:gd name="T5" fmla="*/ 27 h 34"/>
                  <a:gd name="T6" fmla="*/ 15 w 29"/>
                  <a:gd name="T7" fmla="*/ 33 h 34"/>
                  <a:gd name="T8" fmla="*/ 5 w 29"/>
                  <a:gd name="T9" fmla="*/ 27 h 34"/>
                  <a:gd name="T10" fmla="*/ 3 w 29"/>
                  <a:gd name="T11" fmla="*/ 3 h 34"/>
                  <a:gd name="T12" fmla="*/ 8 w 29"/>
                  <a:gd name="T13" fmla="*/ 7 h 34"/>
                  <a:gd name="T14" fmla="*/ 13 w 29"/>
                  <a:gd name="T15" fmla="*/ 17 h 34"/>
                  <a:gd name="T16" fmla="*/ 12 w 29"/>
                  <a:gd name="T17" fmla="*/ 20 h 34"/>
                  <a:gd name="T18" fmla="*/ 15 w 29"/>
                  <a:gd name="T19" fmla="*/ 21 h 34"/>
                  <a:gd name="T20" fmla="*/ 16 w 29"/>
                  <a:gd name="T21" fmla="*/ 18 h 34"/>
                  <a:gd name="T22" fmla="*/ 13 w 29"/>
                  <a:gd name="T23" fmla="*/ 17 h 34"/>
                  <a:gd name="T24" fmla="*/ 8 w 29"/>
                  <a:gd name="T25" fmla="*/ 6 h 34"/>
                  <a:gd name="T26" fmla="*/ 9 w 29"/>
                  <a:gd name="T27" fmla="*/ 0 h 34"/>
                  <a:gd name="T28" fmla="*/ 25 w 29"/>
                  <a:gd name="T29" fmla="*/ 1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" h="34">
                    <a:moveTo>
                      <a:pt x="25" y="15"/>
                    </a:moveTo>
                    <a:cubicBezTo>
                      <a:pt x="29" y="24"/>
                      <a:pt x="24" y="29"/>
                      <a:pt x="24" y="29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9" y="34"/>
                      <a:pt x="5" y="27"/>
                    </a:cubicBezTo>
                    <a:cubicBezTo>
                      <a:pt x="0" y="20"/>
                      <a:pt x="3" y="3"/>
                      <a:pt x="3" y="3"/>
                    </a:cubicBezTo>
                    <a:cubicBezTo>
                      <a:pt x="3" y="3"/>
                      <a:pt x="4" y="8"/>
                      <a:pt x="8" y="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1" y="18"/>
                      <a:pt x="11" y="19"/>
                      <a:pt x="12" y="20"/>
                    </a:cubicBezTo>
                    <a:cubicBezTo>
                      <a:pt x="12" y="22"/>
                      <a:pt x="14" y="22"/>
                      <a:pt x="15" y="21"/>
                    </a:cubicBezTo>
                    <a:cubicBezTo>
                      <a:pt x="16" y="21"/>
                      <a:pt x="17" y="19"/>
                      <a:pt x="16" y="18"/>
                    </a:cubicBezTo>
                    <a:cubicBezTo>
                      <a:pt x="16" y="17"/>
                      <a:pt x="14" y="16"/>
                      <a:pt x="13" y="17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2" y="4"/>
                      <a:pt x="9" y="0"/>
                      <a:pt x="9" y="0"/>
                    </a:cubicBezTo>
                    <a:cubicBezTo>
                      <a:pt x="9" y="0"/>
                      <a:pt x="21" y="7"/>
                      <a:pt x="25" y="15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78"/>
              <p:cNvSpPr>
                <a:spLocks/>
              </p:cNvSpPr>
              <p:nvPr/>
            </p:nvSpPr>
            <p:spPr bwMode="auto">
              <a:xfrm>
                <a:off x="3962400" y="6029325"/>
                <a:ext cx="758825" cy="409575"/>
              </a:xfrm>
              <a:custGeom>
                <a:avLst/>
                <a:gdLst>
                  <a:gd name="T0" fmla="*/ 284 w 478"/>
                  <a:gd name="T1" fmla="*/ 61 h 258"/>
                  <a:gd name="T2" fmla="*/ 287 w 478"/>
                  <a:gd name="T3" fmla="*/ 61 h 258"/>
                  <a:gd name="T4" fmla="*/ 478 w 478"/>
                  <a:gd name="T5" fmla="*/ 8 h 258"/>
                  <a:gd name="T6" fmla="*/ 0 w 478"/>
                  <a:gd name="T7" fmla="*/ 0 h 258"/>
                  <a:gd name="T8" fmla="*/ 61 w 478"/>
                  <a:gd name="T9" fmla="*/ 127 h 258"/>
                  <a:gd name="T10" fmla="*/ 0 w 478"/>
                  <a:gd name="T11" fmla="*/ 258 h 258"/>
                  <a:gd name="T12" fmla="*/ 281 w 478"/>
                  <a:gd name="T13" fmla="*/ 258 h 258"/>
                  <a:gd name="T14" fmla="*/ 285 w 478"/>
                  <a:gd name="T15" fmla="*/ 125 h 258"/>
                  <a:gd name="T16" fmla="*/ 284 w 478"/>
                  <a:gd name="T17" fmla="*/ 61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8" h="258">
                    <a:moveTo>
                      <a:pt x="284" y="61"/>
                    </a:moveTo>
                    <a:lnTo>
                      <a:pt x="287" y="61"/>
                    </a:lnTo>
                    <a:lnTo>
                      <a:pt x="478" y="8"/>
                    </a:lnTo>
                    <a:lnTo>
                      <a:pt x="0" y="0"/>
                    </a:lnTo>
                    <a:lnTo>
                      <a:pt x="61" y="127"/>
                    </a:lnTo>
                    <a:lnTo>
                      <a:pt x="0" y="258"/>
                    </a:lnTo>
                    <a:lnTo>
                      <a:pt x="281" y="258"/>
                    </a:lnTo>
                    <a:lnTo>
                      <a:pt x="285" y="125"/>
                    </a:lnTo>
                    <a:lnTo>
                      <a:pt x="284" y="61"/>
                    </a:lnTo>
                    <a:close/>
                  </a:path>
                </a:pathLst>
              </a:custGeom>
              <a:solidFill>
                <a:srgbClr val="FFC5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79"/>
              <p:cNvSpPr>
                <a:spLocks/>
              </p:cNvSpPr>
              <p:nvPr/>
            </p:nvSpPr>
            <p:spPr bwMode="auto">
              <a:xfrm>
                <a:off x="4441825" y="6054725"/>
                <a:ext cx="317500" cy="85725"/>
              </a:xfrm>
              <a:custGeom>
                <a:avLst/>
                <a:gdLst>
                  <a:gd name="T0" fmla="*/ 0 w 200"/>
                  <a:gd name="T1" fmla="*/ 54 h 54"/>
                  <a:gd name="T2" fmla="*/ 198 w 200"/>
                  <a:gd name="T3" fmla="*/ 54 h 54"/>
                  <a:gd name="T4" fmla="*/ 200 w 200"/>
                  <a:gd name="T5" fmla="*/ 0 h 54"/>
                  <a:gd name="T6" fmla="*/ 200 w 200"/>
                  <a:gd name="T7" fmla="*/ 0 h 54"/>
                  <a:gd name="T8" fmla="*/ 0 w 200"/>
                  <a:gd name="T9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54">
                    <a:moveTo>
                      <a:pt x="0" y="54"/>
                    </a:moveTo>
                    <a:lnTo>
                      <a:pt x="198" y="54"/>
                    </a:lnTo>
                    <a:lnTo>
                      <a:pt x="200" y="0"/>
                    </a:lnTo>
                    <a:lnTo>
                      <a:pt x="200" y="0"/>
                    </a:ln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FFC5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80"/>
              <p:cNvSpPr>
                <a:spLocks/>
              </p:cNvSpPr>
              <p:nvPr/>
            </p:nvSpPr>
            <p:spPr bwMode="auto">
              <a:xfrm>
                <a:off x="7710488" y="6029325"/>
                <a:ext cx="755650" cy="409575"/>
              </a:xfrm>
              <a:custGeom>
                <a:avLst/>
                <a:gdLst>
                  <a:gd name="T0" fmla="*/ 193 w 476"/>
                  <a:gd name="T1" fmla="*/ 61 h 258"/>
                  <a:gd name="T2" fmla="*/ 189 w 476"/>
                  <a:gd name="T3" fmla="*/ 61 h 258"/>
                  <a:gd name="T4" fmla="*/ 0 w 476"/>
                  <a:gd name="T5" fmla="*/ 8 h 258"/>
                  <a:gd name="T6" fmla="*/ 476 w 476"/>
                  <a:gd name="T7" fmla="*/ 0 h 258"/>
                  <a:gd name="T8" fmla="*/ 415 w 476"/>
                  <a:gd name="T9" fmla="*/ 127 h 258"/>
                  <a:gd name="T10" fmla="*/ 476 w 476"/>
                  <a:gd name="T11" fmla="*/ 258 h 258"/>
                  <a:gd name="T12" fmla="*/ 196 w 476"/>
                  <a:gd name="T13" fmla="*/ 258 h 258"/>
                  <a:gd name="T14" fmla="*/ 191 w 476"/>
                  <a:gd name="T15" fmla="*/ 125 h 258"/>
                  <a:gd name="T16" fmla="*/ 193 w 476"/>
                  <a:gd name="T17" fmla="*/ 61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6" h="258">
                    <a:moveTo>
                      <a:pt x="193" y="61"/>
                    </a:moveTo>
                    <a:lnTo>
                      <a:pt x="189" y="61"/>
                    </a:lnTo>
                    <a:lnTo>
                      <a:pt x="0" y="8"/>
                    </a:lnTo>
                    <a:lnTo>
                      <a:pt x="476" y="0"/>
                    </a:lnTo>
                    <a:lnTo>
                      <a:pt x="415" y="127"/>
                    </a:lnTo>
                    <a:lnTo>
                      <a:pt x="476" y="258"/>
                    </a:lnTo>
                    <a:lnTo>
                      <a:pt x="196" y="258"/>
                    </a:lnTo>
                    <a:lnTo>
                      <a:pt x="191" y="125"/>
                    </a:lnTo>
                    <a:lnTo>
                      <a:pt x="193" y="61"/>
                    </a:lnTo>
                    <a:close/>
                  </a:path>
                </a:pathLst>
              </a:custGeom>
              <a:solidFill>
                <a:srgbClr val="FFC5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8" name="组合 147"/>
            <p:cNvGrpSpPr/>
            <p:nvPr/>
          </p:nvGrpSpPr>
          <p:grpSpPr>
            <a:xfrm>
              <a:off x="4549013" y="5109056"/>
              <a:ext cx="1379252" cy="907316"/>
              <a:chOff x="4227513" y="4730750"/>
              <a:chExt cx="1976437" cy="1300163"/>
            </a:xfrm>
          </p:grpSpPr>
          <p:sp>
            <p:nvSpPr>
              <p:cNvPr id="86" name="Freeform 82"/>
              <p:cNvSpPr>
                <a:spLocks/>
              </p:cNvSpPr>
              <p:nvPr/>
            </p:nvSpPr>
            <p:spPr bwMode="auto">
              <a:xfrm>
                <a:off x="4629150" y="4964113"/>
                <a:ext cx="1538288" cy="1008062"/>
              </a:xfrm>
              <a:custGeom>
                <a:avLst/>
                <a:gdLst>
                  <a:gd name="T0" fmla="*/ 163 w 605"/>
                  <a:gd name="T1" fmla="*/ 389 h 396"/>
                  <a:gd name="T2" fmla="*/ 49 w 605"/>
                  <a:gd name="T3" fmla="*/ 345 h 396"/>
                  <a:gd name="T4" fmla="*/ 160 w 605"/>
                  <a:gd name="T5" fmla="*/ 57 h 396"/>
                  <a:gd name="T6" fmla="*/ 394 w 605"/>
                  <a:gd name="T7" fmla="*/ 102 h 396"/>
                  <a:gd name="T8" fmla="*/ 512 w 605"/>
                  <a:gd name="T9" fmla="*/ 57 h 396"/>
                  <a:gd name="T10" fmla="*/ 605 w 605"/>
                  <a:gd name="T11" fmla="*/ 166 h 396"/>
                  <a:gd name="T12" fmla="*/ 460 w 605"/>
                  <a:gd name="T13" fmla="*/ 242 h 396"/>
                  <a:gd name="T14" fmla="*/ 300 w 605"/>
                  <a:gd name="T15" fmla="*/ 374 h 396"/>
                  <a:gd name="T16" fmla="*/ 163 w 605"/>
                  <a:gd name="T17" fmla="*/ 389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5" h="396">
                    <a:moveTo>
                      <a:pt x="163" y="389"/>
                    </a:moveTo>
                    <a:cubicBezTo>
                      <a:pt x="163" y="389"/>
                      <a:pt x="78" y="381"/>
                      <a:pt x="49" y="345"/>
                    </a:cubicBezTo>
                    <a:cubicBezTo>
                      <a:pt x="0" y="284"/>
                      <a:pt x="29" y="114"/>
                      <a:pt x="160" y="57"/>
                    </a:cubicBezTo>
                    <a:cubicBezTo>
                      <a:pt x="291" y="0"/>
                      <a:pt x="352" y="118"/>
                      <a:pt x="394" y="102"/>
                    </a:cubicBezTo>
                    <a:cubicBezTo>
                      <a:pt x="436" y="87"/>
                      <a:pt x="472" y="40"/>
                      <a:pt x="512" y="57"/>
                    </a:cubicBezTo>
                    <a:cubicBezTo>
                      <a:pt x="552" y="74"/>
                      <a:pt x="605" y="146"/>
                      <a:pt x="605" y="166"/>
                    </a:cubicBezTo>
                    <a:cubicBezTo>
                      <a:pt x="605" y="187"/>
                      <a:pt x="558" y="246"/>
                      <a:pt x="460" y="242"/>
                    </a:cubicBezTo>
                    <a:cubicBezTo>
                      <a:pt x="362" y="239"/>
                      <a:pt x="392" y="352"/>
                      <a:pt x="300" y="374"/>
                    </a:cubicBezTo>
                    <a:cubicBezTo>
                      <a:pt x="207" y="396"/>
                      <a:pt x="163" y="389"/>
                      <a:pt x="163" y="389"/>
                    </a:cubicBezTo>
                    <a:close/>
                  </a:path>
                </a:pathLst>
              </a:custGeom>
              <a:solidFill>
                <a:srgbClr val="FFC5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83"/>
              <p:cNvSpPr>
                <a:spLocks/>
              </p:cNvSpPr>
              <p:nvPr/>
            </p:nvSpPr>
            <p:spPr bwMode="auto">
              <a:xfrm>
                <a:off x="4967288" y="5916613"/>
                <a:ext cx="582613" cy="114300"/>
              </a:xfrm>
              <a:custGeom>
                <a:avLst/>
                <a:gdLst>
                  <a:gd name="T0" fmla="*/ 30 w 229"/>
                  <a:gd name="T1" fmla="*/ 1 h 45"/>
                  <a:gd name="T2" fmla="*/ 18 w 229"/>
                  <a:gd name="T3" fmla="*/ 33 h 45"/>
                  <a:gd name="T4" fmla="*/ 227 w 229"/>
                  <a:gd name="T5" fmla="*/ 28 h 45"/>
                  <a:gd name="T6" fmla="*/ 86 w 229"/>
                  <a:gd name="T7" fmla="*/ 11 h 45"/>
                  <a:gd name="T8" fmla="*/ 37 w 229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9" h="45">
                    <a:moveTo>
                      <a:pt x="30" y="1"/>
                    </a:moveTo>
                    <a:cubicBezTo>
                      <a:pt x="24" y="3"/>
                      <a:pt x="0" y="22"/>
                      <a:pt x="18" y="33"/>
                    </a:cubicBezTo>
                    <a:cubicBezTo>
                      <a:pt x="37" y="45"/>
                      <a:pt x="226" y="38"/>
                      <a:pt x="227" y="28"/>
                    </a:cubicBezTo>
                    <a:cubicBezTo>
                      <a:pt x="229" y="18"/>
                      <a:pt x="212" y="1"/>
                      <a:pt x="86" y="11"/>
                    </a:cubicBezTo>
                    <a:cubicBezTo>
                      <a:pt x="37" y="0"/>
                      <a:pt x="37" y="0"/>
                      <a:pt x="37" y="0"/>
                    </a:cubicBezTo>
                  </a:path>
                </a:pathLst>
              </a:custGeom>
              <a:solidFill>
                <a:srgbClr val="FFC5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84"/>
              <p:cNvSpPr>
                <a:spLocks/>
              </p:cNvSpPr>
              <p:nvPr/>
            </p:nvSpPr>
            <p:spPr bwMode="auto">
              <a:xfrm>
                <a:off x="5060950" y="5824538"/>
                <a:ext cx="582613" cy="117475"/>
              </a:xfrm>
              <a:custGeom>
                <a:avLst/>
                <a:gdLst>
                  <a:gd name="T0" fmla="*/ 30 w 229"/>
                  <a:gd name="T1" fmla="*/ 2 h 46"/>
                  <a:gd name="T2" fmla="*/ 19 w 229"/>
                  <a:gd name="T3" fmla="*/ 34 h 46"/>
                  <a:gd name="T4" fmla="*/ 227 w 229"/>
                  <a:gd name="T5" fmla="*/ 29 h 46"/>
                  <a:gd name="T6" fmla="*/ 86 w 229"/>
                  <a:gd name="T7" fmla="*/ 12 h 46"/>
                  <a:gd name="T8" fmla="*/ 37 w 229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9" h="46">
                    <a:moveTo>
                      <a:pt x="30" y="2"/>
                    </a:moveTo>
                    <a:cubicBezTo>
                      <a:pt x="24" y="4"/>
                      <a:pt x="0" y="22"/>
                      <a:pt x="19" y="34"/>
                    </a:cubicBezTo>
                    <a:cubicBezTo>
                      <a:pt x="37" y="46"/>
                      <a:pt x="226" y="39"/>
                      <a:pt x="227" y="29"/>
                    </a:cubicBezTo>
                    <a:cubicBezTo>
                      <a:pt x="229" y="19"/>
                      <a:pt x="212" y="2"/>
                      <a:pt x="86" y="12"/>
                    </a:cubicBezTo>
                    <a:cubicBezTo>
                      <a:pt x="37" y="0"/>
                      <a:pt x="37" y="0"/>
                      <a:pt x="37" y="0"/>
                    </a:cubicBezTo>
                  </a:path>
                </a:pathLst>
              </a:custGeom>
              <a:solidFill>
                <a:srgbClr val="FFC5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85"/>
              <p:cNvSpPr>
                <a:spLocks/>
              </p:cNvSpPr>
              <p:nvPr/>
            </p:nvSpPr>
            <p:spPr bwMode="auto">
              <a:xfrm>
                <a:off x="5516563" y="5445125"/>
                <a:ext cx="358775" cy="547687"/>
              </a:xfrm>
              <a:custGeom>
                <a:avLst/>
                <a:gdLst>
                  <a:gd name="T0" fmla="*/ 9 w 141"/>
                  <a:gd name="T1" fmla="*/ 84 h 215"/>
                  <a:gd name="T2" fmla="*/ 102 w 141"/>
                  <a:gd name="T3" fmla="*/ 202 h 215"/>
                  <a:gd name="T4" fmla="*/ 104 w 141"/>
                  <a:gd name="T5" fmla="*/ 198 h 215"/>
                  <a:gd name="T6" fmla="*/ 110 w 141"/>
                  <a:gd name="T7" fmla="*/ 195 h 215"/>
                  <a:gd name="T8" fmla="*/ 114 w 141"/>
                  <a:gd name="T9" fmla="*/ 188 h 215"/>
                  <a:gd name="T10" fmla="*/ 115 w 141"/>
                  <a:gd name="T11" fmla="*/ 181 h 215"/>
                  <a:gd name="T12" fmla="*/ 76 w 141"/>
                  <a:gd name="T13" fmla="*/ 51 h 215"/>
                  <a:gd name="T14" fmla="*/ 9 w 141"/>
                  <a:gd name="T15" fmla="*/ 84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1" h="215">
                    <a:moveTo>
                      <a:pt x="9" y="84"/>
                    </a:moveTo>
                    <a:cubicBezTo>
                      <a:pt x="9" y="84"/>
                      <a:pt x="63" y="184"/>
                      <a:pt x="102" y="202"/>
                    </a:cubicBezTo>
                    <a:cubicBezTo>
                      <a:pt x="102" y="202"/>
                      <a:pt x="121" y="215"/>
                      <a:pt x="104" y="198"/>
                    </a:cubicBezTo>
                    <a:cubicBezTo>
                      <a:pt x="104" y="198"/>
                      <a:pt x="124" y="214"/>
                      <a:pt x="110" y="195"/>
                    </a:cubicBezTo>
                    <a:cubicBezTo>
                      <a:pt x="110" y="195"/>
                      <a:pt x="132" y="214"/>
                      <a:pt x="114" y="188"/>
                    </a:cubicBezTo>
                    <a:cubicBezTo>
                      <a:pt x="114" y="188"/>
                      <a:pt x="141" y="205"/>
                      <a:pt x="115" y="181"/>
                    </a:cubicBezTo>
                    <a:cubicBezTo>
                      <a:pt x="90" y="157"/>
                      <a:pt x="78" y="70"/>
                      <a:pt x="76" y="51"/>
                    </a:cubicBezTo>
                    <a:cubicBezTo>
                      <a:pt x="73" y="31"/>
                      <a:pt x="0" y="0"/>
                      <a:pt x="9" y="84"/>
                    </a:cubicBezTo>
                    <a:close/>
                  </a:path>
                </a:pathLst>
              </a:custGeom>
              <a:solidFill>
                <a:srgbClr val="FFC5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86"/>
              <p:cNvSpPr>
                <a:spLocks/>
              </p:cNvSpPr>
              <p:nvPr/>
            </p:nvSpPr>
            <p:spPr bwMode="auto">
              <a:xfrm>
                <a:off x="5618163" y="5397500"/>
                <a:ext cx="358775" cy="547687"/>
              </a:xfrm>
              <a:custGeom>
                <a:avLst/>
                <a:gdLst>
                  <a:gd name="T0" fmla="*/ 9 w 141"/>
                  <a:gd name="T1" fmla="*/ 84 h 215"/>
                  <a:gd name="T2" fmla="*/ 101 w 141"/>
                  <a:gd name="T3" fmla="*/ 202 h 215"/>
                  <a:gd name="T4" fmla="*/ 104 w 141"/>
                  <a:gd name="T5" fmla="*/ 198 h 215"/>
                  <a:gd name="T6" fmla="*/ 110 w 141"/>
                  <a:gd name="T7" fmla="*/ 195 h 215"/>
                  <a:gd name="T8" fmla="*/ 113 w 141"/>
                  <a:gd name="T9" fmla="*/ 188 h 215"/>
                  <a:gd name="T10" fmla="*/ 115 w 141"/>
                  <a:gd name="T11" fmla="*/ 181 h 215"/>
                  <a:gd name="T12" fmla="*/ 75 w 141"/>
                  <a:gd name="T13" fmla="*/ 51 h 215"/>
                  <a:gd name="T14" fmla="*/ 9 w 141"/>
                  <a:gd name="T15" fmla="*/ 84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1" h="215">
                    <a:moveTo>
                      <a:pt x="9" y="84"/>
                    </a:moveTo>
                    <a:cubicBezTo>
                      <a:pt x="9" y="84"/>
                      <a:pt x="63" y="184"/>
                      <a:pt x="101" y="202"/>
                    </a:cubicBezTo>
                    <a:cubicBezTo>
                      <a:pt x="101" y="202"/>
                      <a:pt x="121" y="215"/>
                      <a:pt x="104" y="198"/>
                    </a:cubicBezTo>
                    <a:cubicBezTo>
                      <a:pt x="104" y="198"/>
                      <a:pt x="124" y="214"/>
                      <a:pt x="110" y="195"/>
                    </a:cubicBezTo>
                    <a:cubicBezTo>
                      <a:pt x="110" y="195"/>
                      <a:pt x="132" y="214"/>
                      <a:pt x="113" y="188"/>
                    </a:cubicBezTo>
                    <a:cubicBezTo>
                      <a:pt x="113" y="188"/>
                      <a:pt x="141" y="205"/>
                      <a:pt x="115" y="181"/>
                    </a:cubicBezTo>
                    <a:cubicBezTo>
                      <a:pt x="89" y="157"/>
                      <a:pt x="78" y="70"/>
                      <a:pt x="75" y="51"/>
                    </a:cubicBezTo>
                    <a:cubicBezTo>
                      <a:pt x="73" y="31"/>
                      <a:pt x="0" y="0"/>
                      <a:pt x="9" y="84"/>
                    </a:cubicBezTo>
                    <a:close/>
                  </a:path>
                </a:pathLst>
              </a:custGeom>
              <a:solidFill>
                <a:srgbClr val="FFC5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87"/>
              <p:cNvSpPr>
                <a:spLocks/>
              </p:cNvSpPr>
              <p:nvPr/>
            </p:nvSpPr>
            <p:spPr bwMode="auto">
              <a:xfrm>
                <a:off x="5538788" y="4867275"/>
                <a:ext cx="269875" cy="409575"/>
              </a:xfrm>
              <a:custGeom>
                <a:avLst/>
                <a:gdLst>
                  <a:gd name="T0" fmla="*/ 106 w 106"/>
                  <a:gd name="T1" fmla="*/ 107 h 161"/>
                  <a:gd name="T2" fmla="*/ 58 w 106"/>
                  <a:gd name="T3" fmla="*/ 15 h 161"/>
                  <a:gd name="T4" fmla="*/ 4 w 106"/>
                  <a:gd name="T5" fmla="*/ 82 h 161"/>
                  <a:gd name="T6" fmla="*/ 106 w 106"/>
                  <a:gd name="T7" fmla="*/ 109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161">
                    <a:moveTo>
                      <a:pt x="106" y="107"/>
                    </a:moveTo>
                    <a:cubicBezTo>
                      <a:pt x="106" y="107"/>
                      <a:pt x="105" y="30"/>
                      <a:pt x="58" y="15"/>
                    </a:cubicBezTo>
                    <a:cubicBezTo>
                      <a:pt x="10" y="0"/>
                      <a:pt x="0" y="57"/>
                      <a:pt x="4" y="82"/>
                    </a:cubicBezTo>
                    <a:cubicBezTo>
                      <a:pt x="9" y="107"/>
                      <a:pt x="58" y="161"/>
                      <a:pt x="106" y="109"/>
                    </a:cubicBezTo>
                  </a:path>
                </a:pathLst>
              </a:custGeom>
              <a:solidFill>
                <a:srgbClr val="FFC5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88"/>
              <p:cNvSpPr>
                <a:spLocks/>
              </p:cNvSpPr>
              <p:nvPr/>
            </p:nvSpPr>
            <p:spPr bwMode="auto">
              <a:xfrm>
                <a:off x="5930900" y="4872038"/>
                <a:ext cx="269875" cy="411162"/>
              </a:xfrm>
              <a:custGeom>
                <a:avLst/>
                <a:gdLst>
                  <a:gd name="T0" fmla="*/ 0 w 106"/>
                  <a:gd name="T1" fmla="*/ 107 h 161"/>
                  <a:gd name="T2" fmla="*/ 48 w 106"/>
                  <a:gd name="T3" fmla="*/ 15 h 161"/>
                  <a:gd name="T4" fmla="*/ 101 w 106"/>
                  <a:gd name="T5" fmla="*/ 82 h 161"/>
                  <a:gd name="T6" fmla="*/ 0 w 106"/>
                  <a:gd name="T7" fmla="*/ 109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161">
                    <a:moveTo>
                      <a:pt x="0" y="107"/>
                    </a:moveTo>
                    <a:cubicBezTo>
                      <a:pt x="0" y="107"/>
                      <a:pt x="1" y="30"/>
                      <a:pt x="48" y="15"/>
                    </a:cubicBezTo>
                    <a:cubicBezTo>
                      <a:pt x="96" y="0"/>
                      <a:pt x="106" y="57"/>
                      <a:pt x="101" y="82"/>
                    </a:cubicBezTo>
                    <a:cubicBezTo>
                      <a:pt x="97" y="107"/>
                      <a:pt x="48" y="161"/>
                      <a:pt x="0" y="109"/>
                    </a:cubicBezTo>
                  </a:path>
                </a:pathLst>
              </a:custGeom>
              <a:solidFill>
                <a:srgbClr val="FFC5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89"/>
              <p:cNvSpPr>
                <a:spLocks/>
              </p:cNvSpPr>
              <p:nvPr/>
            </p:nvSpPr>
            <p:spPr bwMode="auto">
              <a:xfrm>
                <a:off x="4227513" y="4730750"/>
                <a:ext cx="790575" cy="1139825"/>
              </a:xfrm>
              <a:custGeom>
                <a:avLst/>
                <a:gdLst>
                  <a:gd name="T0" fmla="*/ 247 w 311"/>
                  <a:gd name="T1" fmla="*/ 398 h 448"/>
                  <a:gd name="T2" fmla="*/ 216 w 311"/>
                  <a:gd name="T3" fmla="*/ 418 h 448"/>
                  <a:gd name="T4" fmla="*/ 118 w 311"/>
                  <a:gd name="T5" fmla="*/ 448 h 448"/>
                  <a:gd name="T6" fmla="*/ 50 w 311"/>
                  <a:gd name="T7" fmla="*/ 431 h 448"/>
                  <a:gd name="T8" fmla="*/ 17 w 311"/>
                  <a:gd name="T9" fmla="*/ 393 h 448"/>
                  <a:gd name="T10" fmla="*/ 15 w 311"/>
                  <a:gd name="T11" fmla="*/ 388 h 448"/>
                  <a:gd name="T12" fmla="*/ 7 w 311"/>
                  <a:gd name="T13" fmla="*/ 365 h 448"/>
                  <a:gd name="T14" fmla="*/ 3 w 311"/>
                  <a:gd name="T15" fmla="*/ 283 h 448"/>
                  <a:gd name="T16" fmla="*/ 101 w 311"/>
                  <a:gd name="T17" fmla="*/ 152 h 448"/>
                  <a:gd name="T18" fmla="*/ 249 w 311"/>
                  <a:gd name="T19" fmla="*/ 116 h 448"/>
                  <a:gd name="T20" fmla="*/ 291 w 311"/>
                  <a:gd name="T21" fmla="*/ 77 h 448"/>
                  <a:gd name="T22" fmla="*/ 295 w 311"/>
                  <a:gd name="T23" fmla="*/ 64 h 448"/>
                  <a:gd name="T24" fmla="*/ 296 w 311"/>
                  <a:gd name="T25" fmla="*/ 61 h 448"/>
                  <a:gd name="T26" fmla="*/ 296 w 311"/>
                  <a:gd name="T27" fmla="*/ 60 h 448"/>
                  <a:gd name="T28" fmla="*/ 296 w 311"/>
                  <a:gd name="T29" fmla="*/ 57 h 448"/>
                  <a:gd name="T30" fmla="*/ 292 w 311"/>
                  <a:gd name="T31" fmla="*/ 28 h 448"/>
                  <a:gd name="T32" fmla="*/ 263 w 311"/>
                  <a:gd name="T33" fmla="*/ 14 h 448"/>
                  <a:gd name="T34" fmla="*/ 234 w 311"/>
                  <a:gd name="T35" fmla="*/ 26 h 448"/>
                  <a:gd name="T36" fmla="*/ 232 w 311"/>
                  <a:gd name="T37" fmla="*/ 28 h 448"/>
                  <a:gd name="T38" fmla="*/ 225 w 311"/>
                  <a:gd name="T39" fmla="*/ 18 h 448"/>
                  <a:gd name="T40" fmla="*/ 233 w 311"/>
                  <a:gd name="T41" fmla="*/ 12 h 448"/>
                  <a:gd name="T42" fmla="*/ 284 w 311"/>
                  <a:gd name="T43" fmla="*/ 4 h 448"/>
                  <a:gd name="T44" fmla="*/ 306 w 311"/>
                  <a:gd name="T45" fmla="*/ 25 h 448"/>
                  <a:gd name="T46" fmla="*/ 309 w 311"/>
                  <a:gd name="T47" fmla="*/ 36 h 448"/>
                  <a:gd name="T48" fmla="*/ 311 w 311"/>
                  <a:gd name="T49" fmla="*/ 51 h 448"/>
                  <a:gd name="T50" fmla="*/ 310 w 311"/>
                  <a:gd name="T51" fmla="*/ 62 h 448"/>
                  <a:gd name="T52" fmla="*/ 309 w 311"/>
                  <a:gd name="T53" fmla="*/ 63 h 448"/>
                  <a:gd name="T54" fmla="*/ 309 w 311"/>
                  <a:gd name="T55" fmla="*/ 64 h 448"/>
                  <a:gd name="T56" fmla="*/ 307 w 311"/>
                  <a:gd name="T57" fmla="*/ 74 h 448"/>
                  <a:gd name="T58" fmla="*/ 285 w 311"/>
                  <a:gd name="T59" fmla="*/ 111 h 448"/>
                  <a:gd name="T60" fmla="*/ 182 w 311"/>
                  <a:gd name="T61" fmla="*/ 147 h 448"/>
                  <a:gd name="T62" fmla="*/ 108 w 311"/>
                  <a:gd name="T63" fmla="*/ 167 h 448"/>
                  <a:gd name="T64" fmla="*/ 21 w 311"/>
                  <a:gd name="T65" fmla="*/ 286 h 448"/>
                  <a:gd name="T66" fmla="*/ 31 w 311"/>
                  <a:gd name="T67" fmla="*/ 377 h 448"/>
                  <a:gd name="T68" fmla="*/ 33 w 311"/>
                  <a:gd name="T69" fmla="*/ 383 h 448"/>
                  <a:gd name="T70" fmla="*/ 39 w 311"/>
                  <a:gd name="T71" fmla="*/ 392 h 448"/>
                  <a:gd name="T72" fmla="*/ 117 w 311"/>
                  <a:gd name="T73" fmla="*/ 428 h 448"/>
                  <a:gd name="T74" fmla="*/ 206 w 311"/>
                  <a:gd name="T75" fmla="*/ 400 h 448"/>
                  <a:gd name="T76" fmla="*/ 234 w 311"/>
                  <a:gd name="T77" fmla="*/ 381 h 448"/>
                  <a:gd name="T78" fmla="*/ 251 w 311"/>
                  <a:gd name="T79" fmla="*/ 382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11" h="448">
                    <a:moveTo>
                      <a:pt x="249" y="397"/>
                    </a:moveTo>
                    <a:cubicBezTo>
                      <a:pt x="249" y="397"/>
                      <a:pt x="248" y="397"/>
                      <a:pt x="247" y="398"/>
                    </a:cubicBezTo>
                    <a:cubicBezTo>
                      <a:pt x="245" y="399"/>
                      <a:pt x="244" y="401"/>
                      <a:pt x="241" y="403"/>
                    </a:cubicBezTo>
                    <a:cubicBezTo>
                      <a:pt x="235" y="407"/>
                      <a:pt x="227" y="412"/>
                      <a:pt x="216" y="418"/>
                    </a:cubicBezTo>
                    <a:cubicBezTo>
                      <a:pt x="205" y="424"/>
                      <a:pt x="192" y="431"/>
                      <a:pt x="176" y="436"/>
                    </a:cubicBezTo>
                    <a:cubicBezTo>
                      <a:pt x="159" y="442"/>
                      <a:pt x="140" y="447"/>
                      <a:pt x="118" y="448"/>
                    </a:cubicBezTo>
                    <a:cubicBezTo>
                      <a:pt x="107" y="448"/>
                      <a:pt x="96" y="448"/>
                      <a:pt x="84" y="445"/>
                    </a:cubicBezTo>
                    <a:cubicBezTo>
                      <a:pt x="72" y="443"/>
                      <a:pt x="60" y="438"/>
                      <a:pt x="50" y="431"/>
                    </a:cubicBezTo>
                    <a:cubicBezTo>
                      <a:pt x="39" y="423"/>
                      <a:pt x="29" y="413"/>
                      <a:pt x="22" y="402"/>
                    </a:cubicBezTo>
                    <a:cubicBezTo>
                      <a:pt x="20" y="399"/>
                      <a:pt x="19" y="396"/>
                      <a:pt x="17" y="393"/>
                    </a:cubicBezTo>
                    <a:cubicBezTo>
                      <a:pt x="16" y="391"/>
                      <a:pt x="16" y="391"/>
                      <a:pt x="16" y="391"/>
                    </a:cubicBezTo>
                    <a:cubicBezTo>
                      <a:pt x="15" y="388"/>
                      <a:pt x="15" y="388"/>
                      <a:pt x="15" y="388"/>
                    </a:cubicBezTo>
                    <a:cubicBezTo>
                      <a:pt x="15" y="387"/>
                      <a:pt x="14" y="386"/>
                      <a:pt x="13" y="384"/>
                    </a:cubicBezTo>
                    <a:cubicBezTo>
                      <a:pt x="11" y="377"/>
                      <a:pt x="9" y="371"/>
                      <a:pt x="7" y="365"/>
                    </a:cubicBezTo>
                    <a:cubicBezTo>
                      <a:pt x="4" y="352"/>
                      <a:pt x="2" y="338"/>
                      <a:pt x="1" y="325"/>
                    </a:cubicBezTo>
                    <a:cubicBezTo>
                      <a:pt x="0" y="311"/>
                      <a:pt x="1" y="297"/>
                      <a:pt x="3" y="283"/>
                    </a:cubicBezTo>
                    <a:cubicBezTo>
                      <a:pt x="7" y="255"/>
                      <a:pt x="18" y="228"/>
                      <a:pt x="35" y="205"/>
                    </a:cubicBezTo>
                    <a:cubicBezTo>
                      <a:pt x="52" y="182"/>
                      <a:pt x="76" y="164"/>
                      <a:pt x="101" y="152"/>
                    </a:cubicBezTo>
                    <a:cubicBezTo>
                      <a:pt x="127" y="141"/>
                      <a:pt x="154" y="136"/>
                      <a:pt x="179" y="132"/>
                    </a:cubicBezTo>
                    <a:cubicBezTo>
                      <a:pt x="204" y="128"/>
                      <a:pt x="228" y="124"/>
                      <a:pt x="249" y="116"/>
                    </a:cubicBezTo>
                    <a:cubicBezTo>
                      <a:pt x="259" y="112"/>
                      <a:pt x="268" y="107"/>
                      <a:pt x="276" y="100"/>
                    </a:cubicBezTo>
                    <a:cubicBezTo>
                      <a:pt x="283" y="94"/>
                      <a:pt x="288" y="85"/>
                      <a:pt x="291" y="77"/>
                    </a:cubicBezTo>
                    <a:cubicBezTo>
                      <a:pt x="292" y="75"/>
                      <a:pt x="293" y="72"/>
                      <a:pt x="294" y="70"/>
                    </a:cubicBezTo>
                    <a:cubicBezTo>
                      <a:pt x="294" y="68"/>
                      <a:pt x="295" y="66"/>
                      <a:pt x="295" y="64"/>
                    </a:cubicBezTo>
                    <a:cubicBezTo>
                      <a:pt x="296" y="62"/>
                      <a:pt x="296" y="62"/>
                      <a:pt x="296" y="62"/>
                    </a:cubicBezTo>
                    <a:cubicBezTo>
                      <a:pt x="296" y="61"/>
                      <a:pt x="296" y="61"/>
                      <a:pt x="296" y="61"/>
                    </a:cubicBezTo>
                    <a:cubicBezTo>
                      <a:pt x="296" y="61"/>
                      <a:pt x="296" y="61"/>
                      <a:pt x="296" y="61"/>
                    </a:cubicBezTo>
                    <a:cubicBezTo>
                      <a:pt x="296" y="60"/>
                      <a:pt x="296" y="60"/>
                      <a:pt x="296" y="60"/>
                    </a:cubicBezTo>
                    <a:cubicBezTo>
                      <a:pt x="296" y="61"/>
                      <a:pt x="296" y="60"/>
                      <a:pt x="296" y="61"/>
                    </a:cubicBezTo>
                    <a:cubicBezTo>
                      <a:pt x="296" y="59"/>
                      <a:pt x="296" y="58"/>
                      <a:pt x="296" y="57"/>
                    </a:cubicBezTo>
                    <a:cubicBezTo>
                      <a:pt x="296" y="55"/>
                      <a:pt x="297" y="52"/>
                      <a:pt x="297" y="50"/>
                    </a:cubicBezTo>
                    <a:cubicBezTo>
                      <a:pt x="297" y="42"/>
                      <a:pt x="296" y="34"/>
                      <a:pt x="292" y="28"/>
                    </a:cubicBezTo>
                    <a:cubicBezTo>
                      <a:pt x="289" y="22"/>
                      <a:pt x="284" y="18"/>
                      <a:pt x="279" y="16"/>
                    </a:cubicBezTo>
                    <a:cubicBezTo>
                      <a:pt x="274" y="14"/>
                      <a:pt x="268" y="14"/>
                      <a:pt x="263" y="14"/>
                    </a:cubicBezTo>
                    <a:cubicBezTo>
                      <a:pt x="253" y="15"/>
                      <a:pt x="245" y="19"/>
                      <a:pt x="240" y="22"/>
                    </a:cubicBezTo>
                    <a:cubicBezTo>
                      <a:pt x="237" y="24"/>
                      <a:pt x="236" y="25"/>
                      <a:pt x="234" y="26"/>
                    </a:cubicBezTo>
                    <a:cubicBezTo>
                      <a:pt x="233" y="27"/>
                      <a:pt x="233" y="27"/>
                      <a:pt x="233" y="27"/>
                    </a:cubicBezTo>
                    <a:cubicBezTo>
                      <a:pt x="232" y="28"/>
                      <a:pt x="232" y="28"/>
                      <a:pt x="232" y="28"/>
                    </a:cubicBezTo>
                    <a:cubicBezTo>
                      <a:pt x="229" y="30"/>
                      <a:pt x="225" y="29"/>
                      <a:pt x="223" y="26"/>
                    </a:cubicBezTo>
                    <a:cubicBezTo>
                      <a:pt x="221" y="24"/>
                      <a:pt x="222" y="20"/>
                      <a:pt x="225" y="18"/>
                    </a:cubicBezTo>
                    <a:cubicBezTo>
                      <a:pt x="225" y="18"/>
                      <a:pt x="225" y="17"/>
                      <a:pt x="227" y="16"/>
                    </a:cubicBezTo>
                    <a:cubicBezTo>
                      <a:pt x="228" y="15"/>
                      <a:pt x="230" y="13"/>
                      <a:pt x="233" y="12"/>
                    </a:cubicBezTo>
                    <a:cubicBezTo>
                      <a:pt x="239" y="8"/>
                      <a:pt x="248" y="3"/>
                      <a:pt x="262" y="1"/>
                    </a:cubicBezTo>
                    <a:cubicBezTo>
                      <a:pt x="268" y="0"/>
                      <a:pt x="276" y="0"/>
                      <a:pt x="284" y="4"/>
                    </a:cubicBezTo>
                    <a:cubicBezTo>
                      <a:pt x="292" y="7"/>
                      <a:pt x="300" y="13"/>
                      <a:pt x="304" y="22"/>
                    </a:cubicBezTo>
                    <a:cubicBezTo>
                      <a:pt x="305" y="23"/>
                      <a:pt x="305" y="24"/>
                      <a:pt x="306" y="25"/>
                    </a:cubicBezTo>
                    <a:cubicBezTo>
                      <a:pt x="306" y="26"/>
                      <a:pt x="307" y="28"/>
                      <a:pt x="307" y="29"/>
                    </a:cubicBezTo>
                    <a:cubicBezTo>
                      <a:pt x="308" y="31"/>
                      <a:pt x="309" y="33"/>
                      <a:pt x="309" y="36"/>
                    </a:cubicBezTo>
                    <a:cubicBezTo>
                      <a:pt x="310" y="38"/>
                      <a:pt x="310" y="41"/>
                      <a:pt x="310" y="43"/>
                    </a:cubicBezTo>
                    <a:cubicBezTo>
                      <a:pt x="310" y="46"/>
                      <a:pt x="310" y="49"/>
                      <a:pt x="311" y="51"/>
                    </a:cubicBezTo>
                    <a:cubicBezTo>
                      <a:pt x="311" y="54"/>
                      <a:pt x="310" y="56"/>
                      <a:pt x="310" y="58"/>
                    </a:cubicBezTo>
                    <a:cubicBezTo>
                      <a:pt x="310" y="60"/>
                      <a:pt x="310" y="61"/>
                      <a:pt x="310" y="62"/>
                    </a:cubicBezTo>
                    <a:cubicBezTo>
                      <a:pt x="310" y="63"/>
                      <a:pt x="310" y="62"/>
                      <a:pt x="310" y="63"/>
                    </a:cubicBezTo>
                    <a:cubicBezTo>
                      <a:pt x="309" y="63"/>
                      <a:pt x="309" y="63"/>
                      <a:pt x="309" y="63"/>
                    </a:cubicBezTo>
                    <a:cubicBezTo>
                      <a:pt x="309" y="63"/>
                      <a:pt x="309" y="63"/>
                      <a:pt x="309" y="63"/>
                    </a:cubicBezTo>
                    <a:cubicBezTo>
                      <a:pt x="309" y="64"/>
                      <a:pt x="309" y="64"/>
                      <a:pt x="309" y="64"/>
                    </a:cubicBezTo>
                    <a:cubicBezTo>
                      <a:pt x="309" y="66"/>
                      <a:pt x="309" y="66"/>
                      <a:pt x="309" y="66"/>
                    </a:cubicBezTo>
                    <a:cubicBezTo>
                      <a:pt x="308" y="69"/>
                      <a:pt x="308" y="71"/>
                      <a:pt x="307" y="74"/>
                    </a:cubicBezTo>
                    <a:cubicBezTo>
                      <a:pt x="306" y="77"/>
                      <a:pt x="306" y="79"/>
                      <a:pt x="304" y="82"/>
                    </a:cubicBezTo>
                    <a:cubicBezTo>
                      <a:pt x="301" y="92"/>
                      <a:pt x="294" y="102"/>
                      <a:pt x="285" y="111"/>
                    </a:cubicBezTo>
                    <a:cubicBezTo>
                      <a:pt x="277" y="119"/>
                      <a:pt x="266" y="125"/>
                      <a:pt x="254" y="130"/>
                    </a:cubicBezTo>
                    <a:cubicBezTo>
                      <a:pt x="231" y="139"/>
                      <a:pt x="207" y="143"/>
                      <a:pt x="182" y="147"/>
                    </a:cubicBezTo>
                    <a:cubicBezTo>
                      <a:pt x="169" y="150"/>
                      <a:pt x="156" y="152"/>
                      <a:pt x="144" y="155"/>
                    </a:cubicBezTo>
                    <a:cubicBezTo>
                      <a:pt x="132" y="158"/>
                      <a:pt x="119" y="162"/>
                      <a:pt x="108" y="167"/>
                    </a:cubicBezTo>
                    <a:cubicBezTo>
                      <a:pt x="85" y="178"/>
                      <a:pt x="64" y="194"/>
                      <a:pt x="49" y="215"/>
                    </a:cubicBezTo>
                    <a:cubicBezTo>
                      <a:pt x="34" y="236"/>
                      <a:pt x="24" y="260"/>
                      <a:pt x="21" y="286"/>
                    </a:cubicBezTo>
                    <a:cubicBezTo>
                      <a:pt x="17" y="311"/>
                      <a:pt x="19" y="337"/>
                      <a:pt x="25" y="360"/>
                    </a:cubicBezTo>
                    <a:cubicBezTo>
                      <a:pt x="27" y="366"/>
                      <a:pt x="29" y="372"/>
                      <a:pt x="31" y="377"/>
                    </a:cubicBezTo>
                    <a:cubicBezTo>
                      <a:pt x="31" y="378"/>
                      <a:pt x="32" y="379"/>
                      <a:pt x="33" y="381"/>
                    </a:cubicBezTo>
                    <a:cubicBezTo>
                      <a:pt x="33" y="383"/>
                      <a:pt x="33" y="383"/>
                      <a:pt x="33" y="383"/>
                    </a:cubicBezTo>
                    <a:cubicBezTo>
                      <a:pt x="34" y="384"/>
                      <a:pt x="34" y="384"/>
                      <a:pt x="34" y="384"/>
                    </a:cubicBezTo>
                    <a:cubicBezTo>
                      <a:pt x="36" y="387"/>
                      <a:pt x="37" y="390"/>
                      <a:pt x="39" y="392"/>
                    </a:cubicBezTo>
                    <a:cubicBezTo>
                      <a:pt x="44" y="401"/>
                      <a:pt x="52" y="409"/>
                      <a:pt x="60" y="415"/>
                    </a:cubicBezTo>
                    <a:cubicBezTo>
                      <a:pt x="78" y="426"/>
                      <a:pt x="98" y="429"/>
                      <a:pt x="117" y="428"/>
                    </a:cubicBezTo>
                    <a:cubicBezTo>
                      <a:pt x="136" y="427"/>
                      <a:pt x="154" y="422"/>
                      <a:pt x="169" y="417"/>
                    </a:cubicBezTo>
                    <a:cubicBezTo>
                      <a:pt x="183" y="411"/>
                      <a:pt x="196" y="405"/>
                      <a:pt x="206" y="400"/>
                    </a:cubicBezTo>
                    <a:cubicBezTo>
                      <a:pt x="216" y="394"/>
                      <a:pt x="223" y="389"/>
                      <a:pt x="228" y="385"/>
                    </a:cubicBezTo>
                    <a:cubicBezTo>
                      <a:pt x="230" y="384"/>
                      <a:pt x="232" y="382"/>
                      <a:pt x="234" y="381"/>
                    </a:cubicBezTo>
                    <a:cubicBezTo>
                      <a:pt x="235" y="380"/>
                      <a:pt x="236" y="380"/>
                      <a:pt x="236" y="380"/>
                    </a:cubicBezTo>
                    <a:cubicBezTo>
                      <a:pt x="240" y="376"/>
                      <a:pt x="247" y="377"/>
                      <a:pt x="251" y="382"/>
                    </a:cubicBezTo>
                    <a:cubicBezTo>
                      <a:pt x="254" y="386"/>
                      <a:pt x="253" y="393"/>
                      <a:pt x="249" y="397"/>
                    </a:cubicBezTo>
                    <a:close/>
                  </a:path>
                </a:pathLst>
              </a:custGeom>
              <a:solidFill>
                <a:srgbClr val="FFC5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Oval 90"/>
              <p:cNvSpPr>
                <a:spLocks noChangeArrowheads="1"/>
              </p:cNvSpPr>
              <p:nvPr/>
            </p:nvSpPr>
            <p:spPr bwMode="auto">
              <a:xfrm>
                <a:off x="6124575" y="5368925"/>
                <a:ext cx="79375" cy="79375"/>
              </a:xfrm>
              <a:prstGeom prst="ellipse">
                <a:avLst/>
              </a:prstGeom>
              <a:solidFill>
                <a:srgbClr val="FFC5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91"/>
              <p:cNvSpPr>
                <a:spLocks/>
              </p:cNvSpPr>
              <p:nvPr/>
            </p:nvSpPr>
            <p:spPr bwMode="auto">
              <a:xfrm>
                <a:off x="5762625" y="5251450"/>
                <a:ext cx="104775" cy="117475"/>
              </a:xfrm>
              <a:custGeom>
                <a:avLst/>
                <a:gdLst>
                  <a:gd name="T0" fmla="*/ 0 w 41"/>
                  <a:gd name="T1" fmla="*/ 5 h 46"/>
                  <a:gd name="T2" fmla="*/ 2 w 41"/>
                  <a:gd name="T3" fmla="*/ 8 h 46"/>
                  <a:gd name="T4" fmla="*/ 7 w 41"/>
                  <a:gd name="T5" fmla="*/ 18 h 46"/>
                  <a:gd name="T6" fmla="*/ 14 w 41"/>
                  <a:gd name="T7" fmla="*/ 30 h 46"/>
                  <a:gd name="T8" fmla="*/ 19 w 41"/>
                  <a:gd name="T9" fmla="*/ 36 h 46"/>
                  <a:gd name="T10" fmla="*/ 24 w 41"/>
                  <a:gd name="T11" fmla="*/ 37 h 46"/>
                  <a:gd name="T12" fmla="*/ 25 w 41"/>
                  <a:gd name="T13" fmla="*/ 37 h 46"/>
                  <a:gd name="T14" fmla="*/ 26 w 41"/>
                  <a:gd name="T15" fmla="*/ 37 h 46"/>
                  <a:gd name="T16" fmla="*/ 26 w 41"/>
                  <a:gd name="T17" fmla="*/ 37 h 46"/>
                  <a:gd name="T18" fmla="*/ 26 w 41"/>
                  <a:gd name="T19" fmla="*/ 37 h 46"/>
                  <a:gd name="T20" fmla="*/ 25 w 41"/>
                  <a:gd name="T21" fmla="*/ 37 h 46"/>
                  <a:gd name="T22" fmla="*/ 25 w 41"/>
                  <a:gd name="T23" fmla="*/ 37 h 46"/>
                  <a:gd name="T24" fmla="*/ 26 w 41"/>
                  <a:gd name="T25" fmla="*/ 36 h 46"/>
                  <a:gd name="T26" fmla="*/ 27 w 41"/>
                  <a:gd name="T27" fmla="*/ 36 h 46"/>
                  <a:gd name="T28" fmla="*/ 29 w 41"/>
                  <a:gd name="T29" fmla="*/ 34 h 46"/>
                  <a:gd name="T30" fmla="*/ 32 w 41"/>
                  <a:gd name="T31" fmla="*/ 31 h 46"/>
                  <a:gd name="T32" fmla="*/ 33 w 41"/>
                  <a:gd name="T33" fmla="*/ 28 h 46"/>
                  <a:gd name="T34" fmla="*/ 34 w 41"/>
                  <a:gd name="T35" fmla="*/ 24 h 46"/>
                  <a:gd name="T36" fmla="*/ 35 w 41"/>
                  <a:gd name="T37" fmla="*/ 21 h 46"/>
                  <a:gd name="T38" fmla="*/ 37 w 41"/>
                  <a:gd name="T39" fmla="*/ 14 h 46"/>
                  <a:gd name="T40" fmla="*/ 37 w 41"/>
                  <a:gd name="T41" fmla="*/ 4 h 46"/>
                  <a:gd name="T42" fmla="*/ 37 w 41"/>
                  <a:gd name="T43" fmla="*/ 0 h 46"/>
                  <a:gd name="T44" fmla="*/ 39 w 41"/>
                  <a:gd name="T45" fmla="*/ 3 h 46"/>
                  <a:gd name="T46" fmla="*/ 41 w 41"/>
                  <a:gd name="T47" fmla="*/ 14 h 46"/>
                  <a:gd name="T48" fmla="*/ 41 w 41"/>
                  <a:gd name="T49" fmla="*/ 22 h 46"/>
                  <a:gd name="T50" fmla="*/ 39 w 41"/>
                  <a:gd name="T51" fmla="*/ 30 h 46"/>
                  <a:gd name="T52" fmla="*/ 35 w 41"/>
                  <a:gd name="T53" fmla="*/ 39 h 46"/>
                  <a:gd name="T54" fmla="*/ 31 w 41"/>
                  <a:gd name="T55" fmla="*/ 42 h 46"/>
                  <a:gd name="T56" fmla="*/ 30 w 41"/>
                  <a:gd name="T57" fmla="*/ 43 h 46"/>
                  <a:gd name="T58" fmla="*/ 29 w 41"/>
                  <a:gd name="T59" fmla="*/ 43 h 46"/>
                  <a:gd name="T60" fmla="*/ 29 w 41"/>
                  <a:gd name="T61" fmla="*/ 43 h 46"/>
                  <a:gd name="T62" fmla="*/ 29 w 41"/>
                  <a:gd name="T63" fmla="*/ 43 h 46"/>
                  <a:gd name="T64" fmla="*/ 29 w 41"/>
                  <a:gd name="T65" fmla="*/ 43 h 46"/>
                  <a:gd name="T66" fmla="*/ 29 w 41"/>
                  <a:gd name="T67" fmla="*/ 43 h 46"/>
                  <a:gd name="T68" fmla="*/ 28 w 41"/>
                  <a:gd name="T69" fmla="*/ 44 h 46"/>
                  <a:gd name="T70" fmla="*/ 26 w 41"/>
                  <a:gd name="T71" fmla="*/ 45 h 46"/>
                  <a:gd name="T72" fmla="*/ 14 w 41"/>
                  <a:gd name="T73" fmla="*/ 41 h 46"/>
                  <a:gd name="T74" fmla="*/ 8 w 41"/>
                  <a:gd name="T75" fmla="*/ 34 h 46"/>
                  <a:gd name="T76" fmla="*/ 5 w 41"/>
                  <a:gd name="T77" fmla="*/ 26 h 46"/>
                  <a:gd name="T78" fmla="*/ 3 w 41"/>
                  <a:gd name="T79" fmla="*/ 19 h 46"/>
                  <a:gd name="T80" fmla="*/ 0 w 41"/>
                  <a:gd name="T81" fmla="*/ 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1" h="46">
                    <a:moveTo>
                      <a:pt x="0" y="5"/>
                    </a:moveTo>
                    <a:cubicBezTo>
                      <a:pt x="0" y="5"/>
                      <a:pt x="1" y="6"/>
                      <a:pt x="2" y="8"/>
                    </a:cubicBezTo>
                    <a:cubicBezTo>
                      <a:pt x="3" y="11"/>
                      <a:pt x="5" y="14"/>
                      <a:pt x="7" y="18"/>
                    </a:cubicBezTo>
                    <a:cubicBezTo>
                      <a:pt x="9" y="22"/>
                      <a:pt x="11" y="26"/>
                      <a:pt x="14" y="30"/>
                    </a:cubicBezTo>
                    <a:cubicBezTo>
                      <a:pt x="15" y="32"/>
                      <a:pt x="17" y="34"/>
                      <a:pt x="19" y="36"/>
                    </a:cubicBezTo>
                    <a:cubicBezTo>
                      <a:pt x="21" y="37"/>
                      <a:pt x="22" y="38"/>
                      <a:pt x="24" y="37"/>
                    </a:cubicBezTo>
                    <a:cubicBezTo>
                      <a:pt x="24" y="37"/>
                      <a:pt x="25" y="37"/>
                      <a:pt x="25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6"/>
                      <a:pt x="25" y="37"/>
                      <a:pt x="25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8" y="35"/>
                      <a:pt x="29" y="34"/>
                      <a:pt x="29" y="34"/>
                    </a:cubicBezTo>
                    <a:cubicBezTo>
                      <a:pt x="30" y="33"/>
                      <a:pt x="31" y="32"/>
                      <a:pt x="32" y="31"/>
                    </a:cubicBezTo>
                    <a:cubicBezTo>
                      <a:pt x="32" y="30"/>
                      <a:pt x="33" y="29"/>
                      <a:pt x="33" y="28"/>
                    </a:cubicBezTo>
                    <a:cubicBezTo>
                      <a:pt x="34" y="27"/>
                      <a:pt x="34" y="26"/>
                      <a:pt x="34" y="24"/>
                    </a:cubicBezTo>
                    <a:cubicBezTo>
                      <a:pt x="35" y="23"/>
                      <a:pt x="35" y="22"/>
                      <a:pt x="35" y="21"/>
                    </a:cubicBezTo>
                    <a:cubicBezTo>
                      <a:pt x="36" y="19"/>
                      <a:pt x="36" y="16"/>
                      <a:pt x="37" y="14"/>
                    </a:cubicBezTo>
                    <a:cubicBezTo>
                      <a:pt x="37" y="10"/>
                      <a:pt x="37" y="6"/>
                      <a:pt x="37" y="4"/>
                    </a:cubicBezTo>
                    <a:cubicBezTo>
                      <a:pt x="37" y="1"/>
                      <a:pt x="37" y="0"/>
                      <a:pt x="37" y="0"/>
                    </a:cubicBezTo>
                    <a:cubicBezTo>
                      <a:pt x="37" y="0"/>
                      <a:pt x="38" y="1"/>
                      <a:pt x="39" y="3"/>
                    </a:cubicBezTo>
                    <a:cubicBezTo>
                      <a:pt x="40" y="6"/>
                      <a:pt x="40" y="10"/>
                      <a:pt x="41" y="14"/>
                    </a:cubicBezTo>
                    <a:cubicBezTo>
                      <a:pt x="41" y="16"/>
                      <a:pt x="41" y="19"/>
                      <a:pt x="41" y="22"/>
                    </a:cubicBezTo>
                    <a:cubicBezTo>
                      <a:pt x="41" y="24"/>
                      <a:pt x="41" y="27"/>
                      <a:pt x="39" y="30"/>
                    </a:cubicBezTo>
                    <a:cubicBezTo>
                      <a:pt x="39" y="33"/>
                      <a:pt x="37" y="36"/>
                      <a:pt x="35" y="39"/>
                    </a:cubicBezTo>
                    <a:cubicBezTo>
                      <a:pt x="33" y="40"/>
                      <a:pt x="32" y="42"/>
                      <a:pt x="31" y="42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8" y="44"/>
                      <a:pt x="27" y="44"/>
                      <a:pt x="26" y="45"/>
                    </a:cubicBezTo>
                    <a:cubicBezTo>
                      <a:pt x="21" y="46"/>
                      <a:pt x="17" y="44"/>
                      <a:pt x="14" y="41"/>
                    </a:cubicBezTo>
                    <a:cubicBezTo>
                      <a:pt x="12" y="39"/>
                      <a:pt x="10" y="37"/>
                      <a:pt x="8" y="34"/>
                    </a:cubicBezTo>
                    <a:cubicBezTo>
                      <a:pt x="7" y="31"/>
                      <a:pt x="6" y="29"/>
                      <a:pt x="5" y="26"/>
                    </a:cubicBezTo>
                    <a:cubicBezTo>
                      <a:pt x="4" y="24"/>
                      <a:pt x="3" y="22"/>
                      <a:pt x="3" y="19"/>
                    </a:cubicBezTo>
                    <a:cubicBezTo>
                      <a:pt x="0" y="11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92"/>
              <p:cNvSpPr>
                <a:spLocks/>
              </p:cNvSpPr>
              <p:nvPr/>
            </p:nvSpPr>
            <p:spPr bwMode="auto">
              <a:xfrm>
                <a:off x="5935663" y="5229225"/>
                <a:ext cx="104775" cy="117475"/>
              </a:xfrm>
              <a:custGeom>
                <a:avLst/>
                <a:gdLst>
                  <a:gd name="T0" fmla="*/ 0 w 41"/>
                  <a:gd name="T1" fmla="*/ 5 h 46"/>
                  <a:gd name="T2" fmla="*/ 1 w 41"/>
                  <a:gd name="T3" fmla="*/ 9 h 46"/>
                  <a:gd name="T4" fmla="*/ 6 w 41"/>
                  <a:gd name="T5" fmla="*/ 18 h 46"/>
                  <a:gd name="T6" fmla="*/ 13 w 41"/>
                  <a:gd name="T7" fmla="*/ 31 h 46"/>
                  <a:gd name="T8" fmla="*/ 18 w 41"/>
                  <a:gd name="T9" fmla="*/ 36 h 46"/>
                  <a:gd name="T10" fmla="*/ 23 w 41"/>
                  <a:gd name="T11" fmla="*/ 38 h 46"/>
                  <a:gd name="T12" fmla="*/ 25 w 41"/>
                  <a:gd name="T13" fmla="*/ 37 h 46"/>
                  <a:gd name="T14" fmla="*/ 25 w 41"/>
                  <a:gd name="T15" fmla="*/ 37 h 46"/>
                  <a:gd name="T16" fmla="*/ 25 w 41"/>
                  <a:gd name="T17" fmla="*/ 37 h 46"/>
                  <a:gd name="T18" fmla="*/ 25 w 41"/>
                  <a:gd name="T19" fmla="*/ 37 h 46"/>
                  <a:gd name="T20" fmla="*/ 25 w 41"/>
                  <a:gd name="T21" fmla="*/ 37 h 46"/>
                  <a:gd name="T22" fmla="*/ 25 w 41"/>
                  <a:gd name="T23" fmla="*/ 37 h 46"/>
                  <a:gd name="T24" fmla="*/ 25 w 41"/>
                  <a:gd name="T25" fmla="*/ 37 h 46"/>
                  <a:gd name="T26" fmla="*/ 26 w 41"/>
                  <a:gd name="T27" fmla="*/ 36 h 46"/>
                  <a:gd name="T28" fmla="*/ 29 w 41"/>
                  <a:gd name="T29" fmla="*/ 34 h 46"/>
                  <a:gd name="T30" fmla="*/ 31 w 41"/>
                  <a:gd name="T31" fmla="*/ 32 h 46"/>
                  <a:gd name="T32" fmla="*/ 33 w 41"/>
                  <a:gd name="T33" fmla="*/ 28 h 46"/>
                  <a:gd name="T34" fmla="*/ 34 w 41"/>
                  <a:gd name="T35" fmla="*/ 25 h 46"/>
                  <a:gd name="T36" fmla="*/ 35 w 41"/>
                  <a:gd name="T37" fmla="*/ 21 h 46"/>
                  <a:gd name="T38" fmla="*/ 36 w 41"/>
                  <a:gd name="T39" fmla="*/ 15 h 46"/>
                  <a:gd name="T40" fmla="*/ 37 w 41"/>
                  <a:gd name="T41" fmla="*/ 4 h 46"/>
                  <a:gd name="T42" fmla="*/ 37 w 41"/>
                  <a:gd name="T43" fmla="*/ 0 h 46"/>
                  <a:gd name="T44" fmla="*/ 38 w 41"/>
                  <a:gd name="T45" fmla="*/ 4 h 46"/>
                  <a:gd name="T46" fmla="*/ 40 w 41"/>
                  <a:gd name="T47" fmla="*/ 15 h 46"/>
                  <a:gd name="T48" fmla="*/ 40 w 41"/>
                  <a:gd name="T49" fmla="*/ 22 h 46"/>
                  <a:gd name="T50" fmla="*/ 39 w 41"/>
                  <a:gd name="T51" fmla="*/ 31 h 46"/>
                  <a:gd name="T52" fmla="*/ 34 w 41"/>
                  <a:gd name="T53" fmla="*/ 39 h 46"/>
                  <a:gd name="T54" fmla="*/ 30 w 41"/>
                  <a:gd name="T55" fmla="*/ 43 h 46"/>
                  <a:gd name="T56" fmla="*/ 29 w 41"/>
                  <a:gd name="T57" fmla="*/ 43 h 46"/>
                  <a:gd name="T58" fmla="*/ 29 w 41"/>
                  <a:gd name="T59" fmla="*/ 44 h 46"/>
                  <a:gd name="T60" fmla="*/ 29 w 41"/>
                  <a:gd name="T61" fmla="*/ 44 h 46"/>
                  <a:gd name="T62" fmla="*/ 28 w 41"/>
                  <a:gd name="T63" fmla="*/ 44 h 46"/>
                  <a:gd name="T64" fmla="*/ 28 w 41"/>
                  <a:gd name="T65" fmla="*/ 44 h 46"/>
                  <a:gd name="T66" fmla="*/ 28 w 41"/>
                  <a:gd name="T67" fmla="*/ 44 h 46"/>
                  <a:gd name="T68" fmla="*/ 28 w 41"/>
                  <a:gd name="T69" fmla="*/ 44 h 46"/>
                  <a:gd name="T70" fmla="*/ 25 w 41"/>
                  <a:gd name="T71" fmla="*/ 45 h 46"/>
                  <a:gd name="T72" fmla="*/ 14 w 41"/>
                  <a:gd name="T73" fmla="*/ 42 h 46"/>
                  <a:gd name="T74" fmla="*/ 8 w 41"/>
                  <a:gd name="T75" fmla="*/ 35 h 46"/>
                  <a:gd name="T76" fmla="*/ 4 w 41"/>
                  <a:gd name="T77" fmla="*/ 27 h 46"/>
                  <a:gd name="T78" fmla="*/ 2 w 41"/>
                  <a:gd name="T79" fmla="*/ 20 h 46"/>
                  <a:gd name="T80" fmla="*/ 0 w 41"/>
                  <a:gd name="T81" fmla="*/ 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1" h="46">
                    <a:moveTo>
                      <a:pt x="0" y="5"/>
                    </a:moveTo>
                    <a:cubicBezTo>
                      <a:pt x="0" y="5"/>
                      <a:pt x="0" y="7"/>
                      <a:pt x="1" y="9"/>
                    </a:cubicBezTo>
                    <a:cubicBezTo>
                      <a:pt x="3" y="11"/>
                      <a:pt x="4" y="15"/>
                      <a:pt x="6" y="18"/>
                    </a:cubicBezTo>
                    <a:cubicBezTo>
                      <a:pt x="8" y="22"/>
                      <a:pt x="10" y="27"/>
                      <a:pt x="13" y="31"/>
                    </a:cubicBezTo>
                    <a:cubicBezTo>
                      <a:pt x="15" y="33"/>
                      <a:pt x="17" y="35"/>
                      <a:pt x="18" y="36"/>
                    </a:cubicBezTo>
                    <a:cubicBezTo>
                      <a:pt x="20" y="38"/>
                      <a:pt x="22" y="38"/>
                      <a:pt x="23" y="38"/>
                    </a:cubicBezTo>
                    <a:cubicBezTo>
                      <a:pt x="24" y="38"/>
                      <a:pt x="24" y="37"/>
                      <a:pt x="25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28" y="36"/>
                      <a:pt x="28" y="35"/>
                      <a:pt x="29" y="34"/>
                    </a:cubicBezTo>
                    <a:cubicBezTo>
                      <a:pt x="30" y="34"/>
                      <a:pt x="30" y="33"/>
                      <a:pt x="31" y="32"/>
                    </a:cubicBezTo>
                    <a:cubicBezTo>
                      <a:pt x="32" y="31"/>
                      <a:pt x="32" y="30"/>
                      <a:pt x="33" y="28"/>
                    </a:cubicBezTo>
                    <a:cubicBezTo>
                      <a:pt x="33" y="27"/>
                      <a:pt x="34" y="26"/>
                      <a:pt x="34" y="25"/>
                    </a:cubicBezTo>
                    <a:cubicBezTo>
                      <a:pt x="34" y="24"/>
                      <a:pt x="35" y="23"/>
                      <a:pt x="35" y="21"/>
                    </a:cubicBezTo>
                    <a:cubicBezTo>
                      <a:pt x="35" y="19"/>
                      <a:pt x="36" y="17"/>
                      <a:pt x="36" y="15"/>
                    </a:cubicBezTo>
                    <a:cubicBezTo>
                      <a:pt x="36" y="10"/>
                      <a:pt x="37" y="7"/>
                      <a:pt x="37" y="4"/>
                    </a:cubicBezTo>
                    <a:cubicBezTo>
                      <a:pt x="37" y="2"/>
                      <a:pt x="37" y="0"/>
                      <a:pt x="37" y="0"/>
                    </a:cubicBezTo>
                    <a:cubicBezTo>
                      <a:pt x="37" y="0"/>
                      <a:pt x="37" y="1"/>
                      <a:pt x="38" y="4"/>
                    </a:cubicBezTo>
                    <a:cubicBezTo>
                      <a:pt x="39" y="7"/>
                      <a:pt x="40" y="10"/>
                      <a:pt x="40" y="15"/>
                    </a:cubicBezTo>
                    <a:cubicBezTo>
                      <a:pt x="40" y="17"/>
                      <a:pt x="41" y="20"/>
                      <a:pt x="40" y="22"/>
                    </a:cubicBezTo>
                    <a:cubicBezTo>
                      <a:pt x="40" y="25"/>
                      <a:pt x="40" y="28"/>
                      <a:pt x="39" y="31"/>
                    </a:cubicBezTo>
                    <a:cubicBezTo>
                      <a:pt x="38" y="34"/>
                      <a:pt x="37" y="37"/>
                      <a:pt x="34" y="39"/>
                    </a:cubicBezTo>
                    <a:cubicBezTo>
                      <a:pt x="33" y="41"/>
                      <a:pt x="31" y="42"/>
                      <a:pt x="30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7" y="45"/>
                      <a:pt x="26" y="45"/>
                      <a:pt x="25" y="45"/>
                    </a:cubicBezTo>
                    <a:cubicBezTo>
                      <a:pt x="21" y="46"/>
                      <a:pt x="16" y="44"/>
                      <a:pt x="14" y="42"/>
                    </a:cubicBezTo>
                    <a:cubicBezTo>
                      <a:pt x="11" y="40"/>
                      <a:pt x="9" y="37"/>
                      <a:pt x="8" y="35"/>
                    </a:cubicBezTo>
                    <a:cubicBezTo>
                      <a:pt x="6" y="32"/>
                      <a:pt x="5" y="29"/>
                      <a:pt x="4" y="27"/>
                    </a:cubicBezTo>
                    <a:cubicBezTo>
                      <a:pt x="3" y="25"/>
                      <a:pt x="3" y="22"/>
                      <a:pt x="2" y="20"/>
                    </a:cubicBezTo>
                    <a:cubicBezTo>
                      <a:pt x="0" y="11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93"/>
              <p:cNvSpPr>
                <a:spLocks/>
              </p:cNvSpPr>
              <p:nvPr/>
            </p:nvSpPr>
            <p:spPr bwMode="auto">
              <a:xfrm>
                <a:off x="5775325" y="5435600"/>
                <a:ext cx="82550" cy="50800"/>
              </a:xfrm>
              <a:custGeom>
                <a:avLst/>
                <a:gdLst>
                  <a:gd name="T0" fmla="*/ 0 w 32"/>
                  <a:gd name="T1" fmla="*/ 0 h 20"/>
                  <a:gd name="T2" fmla="*/ 5 w 32"/>
                  <a:gd name="T3" fmla="*/ 4 h 20"/>
                  <a:gd name="T4" fmla="*/ 9 w 32"/>
                  <a:gd name="T5" fmla="*/ 9 h 20"/>
                  <a:gd name="T6" fmla="*/ 12 w 32"/>
                  <a:gd name="T7" fmla="*/ 11 h 20"/>
                  <a:gd name="T8" fmla="*/ 15 w 32"/>
                  <a:gd name="T9" fmla="*/ 13 h 20"/>
                  <a:gd name="T10" fmla="*/ 18 w 32"/>
                  <a:gd name="T11" fmla="*/ 14 h 20"/>
                  <a:gd name="T12" fmla="*/ 21 w 32"/>
                  <a:gd name="T13" fmla="*/ 15 h 20"/>
                  <a:gd name="T14" fmla="*/ 22 w 32"/>
                  <a:gd name="T15" fmla="*/ 15 h 20"/>
                  <a:gd name="T16" fmla="*/ 23 w 32"/>
                  <a:gd name="T17" fmla="*/ 16 h 20"/>
                  <a:gd name="T18" fmla="*/ 26 w 32"/>
                  <a:gd name="T19" fmla="*/ 16 h 20"/>
                  <a:gd name="T20" fmla="*/ 29 w 32"/>
                  <a:gd name="T21" fmla="*/ 16 h 20"/>
                  <a:gd name="T22" fmla="*/ 31 w 32"/>
                  <a:gd name="T23" fmla="*/ 15 h 20"/>
                  <a:gd name="T24" fmla="*/ 32 w 32"/>
                  <a:gd name="T25" fmla="*/ 15 h 20"/>
                  <a:gd name="T26" fmla="*/ 31 w 32"/>
                  <a:gd name="T27" fmla="*/ 16 h 20"/>
                  <a:gd name="T28" fmla="*/ 29 w 32"/>
                  <a:gd name="T29" fmla="*/ 17 h 20"/>
                  <a:gd name="T30" fmla="*/ 27 w 32"/>
                  <a:gd name="T31" fmla="*/ 19 h 20"/>
                  <a:gd name="T32" fmla="*/ 25 w 32"/>
                  <a:gd name="T33" fmla="*/ 19 h 20"/>
                  <a:gd name="T34" fmla="*/ 24 w 32"/>
                  <a:gd name="T35" fmla="*/ 19 h 20"/>
                  <a:gd name="T36" fmla="*/ 22 w 32"/>
                  <a:gd name="T37" fmla="*/ 20 h 20"/>
                  <a:gd name="T38" fmla="*/ 20 w 32"/>
                  <a:gd name="T39" fmla="*/ 19 h 20"/>
                  <a:gd name="T40" fmla="*/ 16 w 32"/>
                  <a:gd name="T41" fmla="*/ 19 h 20"/>
                  <a:gd name="T42" fmla="*/ 12 w 32"/>
                  <a:gd name="T43" fmla="*/ 17 h 20"/>
                  <a:gd name="T44" fmla="*/ 9 w 32"/>
                  <a:gd name="T45" fmla="*/ 15 h 20"/>
                  <a:gd name="T46" fmla="*/ 6 w 32"/>
                  <a:gd name="T47" fmla="*/ 12 h 20"/>
                  <a:gd name="T48" fmla="*/ 2 w 32"/>
                  <a:gd name="T49" fmla="*/ 6 h 20"/>
                  <a:gd name="T50" fmla="*/ 0 w 32"/>
                  <a:gd name="T5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2" h="20">
                    <a:moveTo>
                      <a:pt x="0" y="0"/>
                    </a:moveTo>
                    <a:cubicBezTo>
                      <a:pt x="0" y="0"/>
                      <a:pt x="2" y="2"/>
                      <a:pt x="5" y="4"/>
                    </a:cubicBezTo>
                    <a:cubicBezTo>
                      <a:pt x="6" y="6"/>
                      <a:pt x="8" y="7"/>
                      <a:pt x="9" y="9"/>
                    </a:cubicBezTo>
                    <a:cubicBezTo>
                      <a:pt x="10" y="9"/>
                      <a:pt x="11" y="10"/>
                      <a:pt x="12" y="11"/>
                    </a:cubicBezTo>
                    <a:cubicBezTo>
                      <a:pt x="13" y="11"/>
                      <a:pt x="14" y="12"/>
                      <a:pt x="15" y="13"/>
                    </a:cubicBezTo>
                    <a:cubicBezTo>
                      <a:pt x="16" y="13"/>
                      <a:pt x="17" y="14"/>
                      <a:pt x="18" y="14"/>
                    </a:cubicBezTo>
                    <a:cubicBezTo>
                      <a:pt x="19" y="14"/>
                      <a:pt x="20" y="15"/>
                      <a:pt x="21" y="15"/>
                    </a:cubicBezTo>
                    <a:cubicBezTo>
                      <a:pt x="21" y="15"/>
                      <a:pt x="22" y="15"/>
                      <a:pt x="22" y="15"/>
                    </a:cubicBezTo>
                    <a:cubicBezTo>
                      <a:pt x="22" y="15"/>
                      <a:pt x="23" y="16"/>
                      <a:pt x="23" y="16"/>
                    </a:cubicBezTo>
                    <a:cubicBezTo>
                      <a:pt x="24" y="16"/>
                      <a:pt x="25" y="16"/>
                      <a:pt x="26" y="16"/>
                    </a:cubicBezTo>
                    <a:cubicBezTo>
                      <a:pt x="27" y="16"/>
                      <a:pt x="28" y="16"/>
                      <a:pt x="29" y="16"/>
                    </a:cubicBezTo>
                    <a:cubicBezTo>
                      <a:pt x="29" y="15"/>
                      <a:pt x="30" y="15"/>
                      <a:pt x="31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6"/>
                      <a:pt x="31" y="16"/>
                    </a:cubicBezTo>
                    <a:cubicBezTo>
                      <a:pt x="31" y="17"/>
                      <a:pt x="30" y="17"/>
                      <a:pt x="29" y="17"/>
                    </a:cubicBezTo>
                    <a:cubicBezTo>
                      <a:pt x="29" y="18"/>
                      <a:pt x="28" y="18"/>
                      <a:pt x="27" y="19"/>
                    </a:cubicBezTo>
                    <a:cubicBezTo>
                      <a:pt x="26" y="19"/>
                      <a:pt x="26" y="19"/>
                      <a:pt x="25" y="19"/>
                    </a:cubicBezTo>
                    <a:cubicBezTo>
                      <a:pt x="25" y="19"/>
                      <a:pt x="24" y="19"/>
                      <a:pt x="24" y="19"/>
                    </a:cubicBezTo>
                    <a:cubicBezTo>
                      <a:pt x="23" y="19"/>
                      <a:pt x="22" y="19"/>
                      <a:pt x="22" y="20"/>
                    </a:cubicBezTo>
                    <a:cubicBezTo>
                      <a:pt x="21" y="20"/>
                      <a:pt x="20" y="19"/>
                      <a:pt x="20" y="19"/>
                    </a:cubicBezTo>
                    <a:cubicBezTo>
                      <a:pt x="18" y="19"/>
                      <a:pt x="17" y="19"/>
                      <a:pt x="16" y="19"/>
                    </a:cubicBezTo>
                    <a:cubicBezTo>
                      <a:pt x="15" y="18"/>
                      <a:pt x="13" y="18"/>
                      <a:pt x="12" y="17"/>
                    </a:cubicBezTo>
                    <a:cubicBezTo>
                      <a:pt x="11" y="16"/>
                      <a:pt x="10" y="15"/>
                      <a:pt x="9" y="15"/>
                    </a:cubicBezTo>
                    <a:cubicBezTo>
                      <a:pt x="8" y="14"/>
                      <a:pt x="7" y="13"/>
                      <a:pt x="6" y="12"/>
                    </a:cubicBezTo>
                    <a:cubicBezTo>
                      <a:pt x="4" y="10"/>
                      <a:pt x="3" y="8"/>
                      <a:pt x="2" y="6"/>
                    </a:cubicBezTo>
                    <a:cubicBezTo>
                      <a:pt x="1" y="3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94"/>
              <p:cNvSpPr>
                <a:spLocks/>
              </p:cNvSpPr>
              <p:nvPr/>
            </p:nvSpPr>
            <p:spPr bwMode="auto">
              <a:xfrm>
                <a:off x="5762625" y="5089525"/>
                <a:ext cx="230188" cy="68262"/>
              </a:xfrm>
              <a:custGeom>
                <a:avLst/>
                <a:gdLst>
                  <a:gd name="T0" fmla="*/ 0 w 90"/>
                  <a:gd name="T1" fmla="*/ 27 h 27"/>
                  <a:gd name="T2" fmla="*/ 3 w 90"/>
                  <a:gd name="T3" fmla="*/ 24 h 27"/>
                  <a:gd name="T4" fmla="*/ 6 w 90"/>
                  <a:gd name="T5" fmla="*/ 20 h 27"/>
                  <a:gd name="T6" fmla="*/ 11 w 90"/>
                  <a:gd name="T7" fmla="*/ 16 h 27"/>
                  <a:gd name="T8" fmla="*/ 17 w 90"/>
                  <a:gd name="T9" fmla="*/ 11 h 27"/>
                  <a:gd name="T10" fmla="*/ 21 w 90"/>
                  <a:gd name="T11" fmla="*/ 8 h 27"/>
                  <a:gd name="T12" fmla="*/ 25 w 90"/>
                  <a:gd name="T13" fmla="*/ 6 h 27"/>
                  <a:gd name="T14" fmla="*/ 34 w 90"/>
                  <a:gd name="T15" fmla="*/ 3 h 27"/>
                  <a:gd name="T16" fmla="*/ 36 w 90"/>
                  <a:gd name="T17" fmla="*/ 2 h 27"/>
                  <a:gd name="T18" fmla="*/ 39 w 90"/>
                  <a:gd name="T19" fmla="*/ 1 h 27"/>
                  <a:gd name="T20" fmla="*/ 44 w 90"/>
                  <a:gd name="T21" fmla="*/ 1 h 27"/>
                  <a:gd name="T22" fmla="*/ 54 w 90"/>
                  <a:gd name="T23" fmla="*/ 1 h 27"/>
                  <a:gd name="T24" fmla="*/ 63 w 90"/>
                  <a:gd name="T25" fmla="*/ 4 h 27"/>
                  <a:gd name="T26" fmla="*/ 71 w 90"/>
                  <a:gd name="T27" fmla="*/ 8 h 27"/>
                  <a:gd name="T28" fmla="*/ 78 w 90"/>
                  <a:gd name="T29" fmla="*/ 12 h 27"/>
                  <a:gd name="T30" fmla="*/ 87 w 90"/>
                  <a:gd name="T31" fmla="*/ 20 h 27"/>
                  <a:gd name="T32" fmla="*/ 90 w 90"/>
                  <a:gd name="T33" fmla="*/ 23 h 27"/>
                  <a:gd name="T34" fmla="*/ 86 w 90"/>
                  <a:gd name="T35" fmla="*/ 21 h 27"/>
                  <a:gd name="T36" fmla="*/ 76 w 90"/>
                  <a:gd name="T37" fmla="*/ 16 h 27"/>
                  <a:gd name="T38" fmla="*/ 61 w 90"/>
                  <a:gd name="T39" fmla="*/ 10 h 27"/>
                  <a:gd name="T40" fmla="*/ 53 w 90"/>
                  <a:gd name="T41" fmla="*/ 9 h 27"/>
                  <a:gd name="T42" fmla="*/ 44 w 90"/>
                  <a:gd name="T43" fmla="*/ 8 h 27"/>
                  <a:gd name="T44" fmla="*/ 40 w 90"/>
                  <a:gd name="T45" fmla="*/ 9 h 27"/>
                  <a:gd name="T46" fmla="*/ 38 w 90"/>
                  <a:gd name="T47" fmla="*/ 9 h 27"/>
                  <a:gd name="T48" fmla="*/ 36 w 90"/>
                  <a:gd name="T49" fmla="*/ 10 h 27"/>
                  <a:gd name="T50" fmla="*/ 32 w 90"/>
                  <a:gd name="T51" fmla="*/ 11 h 27"/>
                  <a:gd name="T52" fmla="*/ 28 w 90"/>
                  <a:gd name="T53" fmla="*/ 12 h 27"/>
                  <a:gd name="T54" fmla="*/ 24 w 90"/>
                  <a:gd name="T55" fmla="*/ 14 h 27"/>
                  <a:gd name="T56" fmla="*/ 20 w 90"/>
                  <a:gd name="T57" fmla="*/ 16 h 27"/>
                  <a:gd name="T58" fmla="*/ 14 w 90"/>
                  <a:gd name="T59" fmla="*/ 19 h 27"/>
                  <a:gd name="T60" fmla="*/ 8 w 90"/>
                  <a:gd name="T61" fmla="*/ 22 h 27"/>
                  <a:gd name="T62" fmla="*/ 4 w 90"/>
                  <a:gd name="T63" fmla="*/ 25 h 27"/>
                  <a:gd name="T64" fmla="*/ 0 w 90"/>
                  <a:gd name="T6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0" h="27">
                    <a:moveTo>
                      <a:pt x="0" y="27"/>
                    </a:moveTo>
                    <a:cubicBezTo>
                      <a:pt x="0" y="27"/>
                      <a:pt x="1" y="26"/>
                      <a:pt x="3" y="24"/>
                    </a:cubicBezTo>
                    <a:cubicBezTo>
                      <a:pt x="4" y="23"/>
                      <a:pt x="5" y="21"/>
                      <a:pt x="6" y="20"/>
                    </a:cubicBezTo>
                    <a:cubicBezTo>
                      <a:pt x="8" y="19"/>
                      <a:pt x="9" y="17"/>
                      <a:pt x="11" y="16"/>
                    </a:cubicBezTo>
                    <a:cubicBezTo>
                      <a:pt x="13" y="14"/>
                      <a:pt x="15" y="12"/>
                      <a:pt x="17" y="11"/>
                    </a:cubicBezTo>
                    <a:cubicBezTo>
                      <a:pt x="19" y="10"/>
                      <a:pt x="20" y="9"/>
                      <a:pt x="21" y="8"/>
                    </a:cubicBezTo>
                    <a:cubicBezTo>
                      <a:pt x="22" y="8"/>
                      <a:pt x="24" y="7"/>
                      <a:pt x="25" y="6"/>
                    </a:cubicBezTo>
                    <a:cubicBezTo>
                      <a:pt x="28" y="5"/>
                      <a:pt x="31" y="4"/>
                      <a:pt x="34" y="3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7" y="2"/>
                      <a:pt x="38" y="2"/>
                      <a:pt x="39" y="1"/>
                    </a:cubicBezTo>
                    <a:cubicBezTo>
                      <a:pt x="40" y="1"/>
                      <a:pt x="42" y="1"/>
                      <a:pt x="44" y="1"/>
                    </a:cubicBezTo>
                    <a:cubicBezTo>
                      <a:pt x="47" y="0"/>
                      <a:pt x="51" y="1"/>
                      <a:pt x="54" y="1"/>
                    </a:cubicBezTo>
                    <a:cubicBezTo>
                      <a:pt x="57" y="2"/>
                      <a:pt x="60" y="3"/>
                      <a:pt x="63" y="4"/>
                    </a:cubicBezTo>
                    <a:cubicBezTo>
                      <a:pt x="66" y="5"/>
                      <a:pt x="69" y="7"/>
                      <a:pt x="71" y="8"/>
                    </a:cubicBezTo>
                    <a:cubicBezTo>
                      <a:pt x="74" y="9"/>
                      <a:pt x="76" y="11"/>
                      <a:pt x="78" y="12"/>
                    </a:cubicBezTo>
                    <a:cubicBezTo>
                      <a:pt x="82" y="15"/>
                      <a:pt x="85" y="18"/>
                      <a:pt x="87" y="20"/>
                    </a:cubicBezTo>
                    <a:cubicBezTo>
                      <a:pt x="89" y="22"/>
                      <a:pt x="90" y="23"/>
                      <a:pt x="90" y="23"/>
                    </a:cubicBezTo>
                    <a:cubicBezTo>
                      <a:pt x="90" y="23"/>
                      <a:pt x="88" y="22"/>
                      <a:pt x="86" y="21"/>
                    </a:cubicBezTo>
                    <a:cubicBezTo>
                      <a:pt x="83" y="20"/>
                      <a:pt x="80" y="18"/>
                      <a:pt x="76" y="16"/>
                    </a:cubicBezTo>
                    <a:cubicBezTo>
                      <a:pt x="71" y="14"/>
                      <a:pt x="66" y="12"/>
                      <a:pt x="61" y="10"/>
                    </a:cubicBezTo>
                    <a:cubicBezTo>
                      <a:pt x="58" y="9"/>
                      <a:pt x="56" y="9"/>
                      <a:pt x="53" y="9"/>
                    </a:cubicBezTo>
                    <a:cubicBezTo>
                      <a:pt x="50" y="8"/>
                      <a:pt x="47" y="8"/>
                      <a:pt x="44" y="8"/>
                    </a:cubicBezTo>
                    <a:cubicBezTo>
                      <a:pt x="43" y="8"/>
                      <a:pt x="42" y="8"/>
                      <a:pt x="40" y="9"/>
                    </a:cubicBezTo>
                    <a:cubicBezTo>
                      <a:pt x="39" y="9"/>
                      <a:pt x="38" y="9"/>
                      <a:pt x="38" y="9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4" y="10"/>
                      <a:pt x="33" y="11"/>
                      <a:pt x="32" y="11"/>
                    </a:cubicBezTo>
                    <a:cubicBezTo>
                      <a:pt x="30" y="11"/>
                      <a:pt x="29" y="12"/>
                      <a:pt x="28" y="12"/>
                    </a:cubicBezTo>
                    <a:cubicBezTo>
                      <a:pt x="26" y="13"/>
                      <a:pt x="25" y="13"/>
                      <a:pt x="24" y="14"/>
                    </a:cubicBezTo>
                    <a:cubicBezTo>
                      <a:pt x="23" y="14"/>
                      <a:pt x="21" y="15"/>
                      <a:pt x="20" y="16"/>
                    </a:cubicBezTo>
                    <a:cubicBezTo>
                      <a:pt x="18" y="17"/>
                      <a:pt x="16" y="18"/>
                      <a:pt x="14" y="19"/>
                    </a:cubicBezTo>
                    <a:cubicBezTo>
                      <a:pt x="12" y="20"/>
                      <a:pt x="10" y="21"/>
                      <a:pt x="8" y="22"/>
                    </a:cubicBezTo>
                    <a:cubicBezTo>
                      <a:pt x="7" y="23"/>
                      <a:pt x="5" y="24"/>
                      <a:pt x="4" y="25"/>
                    </a:cubicBezTo>
                    <a:cubicBezTo>
                      <a:pt x="2" y="26"/>
                      <a:pt x="0" y="27"/>
                      <a:pt x="0" y="27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95"/>
              <p:cNvSpPr>
                <a:spLocks/>
              </p:cNvSpPr>
              <p:nvPr/>
            </p:nvSpPr>
            <p:spPr bwMode="auto">
              <a:xfrm>
                <a:off x="5580063" y="4941888"/>
                <a:ext cx="215900" cy="198437"/>
              </a:xfrm>
              <a:custGeom>
                <a:avLst/>
                <a:gdLst>
                  <a:gd name="T0" fmla="*/ 4 w 85"/>
                  <a:gd name="T1" fmla="*/ 61 h 78"/>
                  <a:gd name="T2" fmla="*/ 3 w 85"/>
                  <a:gd name="T3" fmla="*/ 54 h 78"/>
                  <a:gd name="T4" fmla="*/ 1 w 85"/>
                  <a:gd name="T5" fmla="*/ 34 h 78"/>
                  <a:gd name="T6" fmla="*/ 2 w 85"/>
                  <a:gd name="T7" fmla="*/ 20 h 78"/>
                  <a:gd name="T8" fmla="*/ 8 w 85"/>
                  <a:gd name="T9" fmla="*/ 7 h 78"/>
                  <a:gd name="T10" fmla="*/ 23 w 85"/>
                  <a:gd name="T11" fmla="*/ 0 h 78"/>
                  <a:gd name="T12" fmla="*/ 32 w 85"/>
                  <a:gd name="T13" fmla="*/ 1 h 78"/>
                  <a:gd name="T14" fmla="*/ 40 w 85"/>
                  <a:gd name="T15" fmla="*/ 3 h 78"/>
                  <a:gd name="T16" fmla="*/ 55 w 85"/>
                  <a:gd name="T17" fmla="*/ 11 h 78"/>
                  <a:gd name="T18" fmla="*/ 66 w 85"/>
                  <a:gd name="T19" fmla="*/ 24 h 78"/>
                  <a:gd name="T20" fmla="*/ 79 w 85"/>
                  <a:gd name="T21" fmla="*/ 49 h 78"/>
                  <a:gd name="T22" fmla="*/ 84 w 85"/>
                  <a:gd name="T23" fmla="*/ 69 h 78"/>
                  <a:gd name="T24" fmla="*/ 85 w 85"/>
                  <a:gd name="T25" fmla="*/ 75 h 78"/>
                  <a:gd name="T26" fmla="*/ 85 w 85"/>
                  <a:gd name="T27" fmla="*/ 77 h 78"/>
                  <a:gd name="T28" fmla="*/ 78 w 85"/>
                  <a:gd name="T29" fmla="*/ 78 h 78"/>
                  <a:gd name="T30" fmla="*/ 78 w 85"/>
                  <a:gd name="T31" fmla="*/ 76 h 78"/>
                  <a:gd name="T32" fmla="*/ 77 w 85"/>
                  <a:gd name="T33" fmla="*/ 70 h 78"/>
                  <a:gd name="T34" fmla="*/ 73 w 85"/>
                  <a:gd name="T35" fmla="*/ 51 h 78"/>
                  <a:gd name="T36" fmla="*/ 62 w 85"/>
                  <a:gd name="T37" fmla="*/ 26 h 78"/>
                  <a:gd name="T38" fmla="*/ 39 w 85"/>
                  <a:gd name="T39" fmla="*/ 6 h 78"/>
                  <a:gd name="T40" fmla="*/ 31 w 85"/>
                  <a:gd name="T41" fmla="*/ 4 h 78"/>
                  <a:gd name="T42" fmla="*/ 24 w 85"/>
                  <a:gd name="T43" fmla="*/ 3 h 78"/>
                  <a:gd name="T44" fmla="*/ 10 w 85"/>
                  <a:gd name="T45" fmla="*/ 8 h 78"/>
                  <a:gd name="T46" fmla="*/ 3 w 85"/>
                  <a:gd name="T47" fmla="*/ 21 h 78"/>
                  <a:gd name="T48" fmla="*/ 2 w 85"/>
                  <a:gd name="T49" fmla="*/ 34 h 78"/>
                  <a:gd name="T50" fmla="*/ 3 w 85"/>
                  <a:gd name="T51" fmla="*/ 53 h 78"/>
                  <a:gd name="T52" fmla="*/ 4 w 85"/>
                  <a:gd name="T53" fmla="*/ 6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5" h="78">
                    <a:moveTo>
                      <a:pt x="4" y="61"/>
                    </a:moveTo>
                    <a:cubicBezTo>
                      <a:pt x="4" y="61"/>
                      <a:pt x="4" y="58"/>
                      <a:pt x="3" y="54"/>
                    </a:cubicBezTo>
                    <a:cubicBezTo>
                      <a:pt x="2" y="49"/>
                      <a:pt x="1" y="42"/>
                      <a:pt x="1" y="34"/>
                    </a:cubicBezTo>
                    <a:cubicBezTo>
                      <a:pt x="0" y="30"/>
                      <a:pt x="1" y="25"/>
                      <a:pt x="2" y="20"/>
                    </a:cubicBezTo>
                    <a:cubicBezTo>
                      <a:pt x="3" y="16"/>
                      <a:pt x="5" y="11"/>
                      <a:pt x="8" y="7"/>
                    </a:cubicBezTo>
                    <a:cubicBezTo>
                      <a:pt x="12" y="3"/>
                      <a:pt x="18" y="0"/>
                      <a:pt x="23" y="0"/>
                    </a:cubicBezTo>
                    <a:cubicBezTo>
                      <a:pt x="26" y="0"/>
                      <a:pt x="29" y="0"/>
                      <a:pt x="32" y="1"/>
                    </a:cubicBezTo>
                    <a:cubicBezTo>
                      <a:pt x="35" y="1"/>
                      <a:pt x="37" y="2"/>
                      <a:pt x="40" y="3"/>
                    </a:cubicBezTo>
                    <a:cubicBezTo>
                      <a:pt x="45" y="5"/>
                      <a:pt x="50" y="8"/>
                      <a:pt x="55" y="11"/>
                    </a:cubicBezTo>
                    <a:cubicBezTo>
                      <a:pt x="59" y="15"/>
                      <a:pt x="63" y="19"/>
                      <a:pt x="66" y="24"/>
                    </a:cubicBezTo>
                    <a:cubicBezTo>
                      <a:pt x="72" y="32"/>
                      <a:pt x="76" y="41"/>
                      <a:pt x="79" y="49"/>
                    </a:cubicBezTo>
                    <a:cubicBezTo>
                      <a:pt x="81" y="57"/>
                      <a:pt x="83" y="64"/>
                      <a:pt x="84" y="69"/>
                    </a:cubicBezTo>
                    <a:cubicBezTo>
                      <a:pt x="85" y="71"/>
                      <a:pt x="85" y="73"/>
                      <a:pt x="85" y="75"/>
                    </a:cubicBezTo>
                    <a:cubicBezTo>
                      <a:pt x="85" y="76"/>
                      <a:pt x="85" y="77"/>
                      <a:pt x="85" y="77"/>
                    </a:cubicBezTo>
                    <a:cubicBezTo>
                      <a:pt x="78" y="78"/>
                      <a:pt x="78" y="78"/>
                      <a:pt x="78" y="78"/>
                    </a:cubicBezTo>
                    <a:cubicBezTo>
                      <a:pt x="78" y="78"/>
                      <a:pt x="78" y="77"/>
                      <a:pt x="78" y="76"/>
                    </a:cubicBezTo>
                    <a:cubicBezTo>
                      <a:pt x="78" y="74"/>
                      <a:pt x="77" y="73"/>
                      <a:pt x="77" y="70"/>
                    </a:cubicBezTo>
                    <a:cubicBezTo>
                      <a:pt x="76" y="66"/>
                      <a:pt x="75" y="59"/>
                      <a:pt x="73" y="51"/>
                    </a:cubicBezTo>
                    <a:cubicBezTo>
                      <a:pt x="70" y="44"/>
                      <a:pt x="67" y="35"/>
                      <a:pt x="62" y="26"/>
                    </a:cubicBezTo>
                    <a:cubicBezTo>
                      <a:pt x="56" y="18"/>
                      <a:pt x="49" y="10"/>
                      <a:pt x="39" y="6"/>
                    </a:cubicBezTo>
                    <a:cubicBezTo>
                      <a:pt x="36" y="5"/>
                      <a:pt x="34" y="4"/>
                      <a:pt x="31" y="4"/>
                    </a:cubicBezTo>
                    <a:cubicBezTo>
                      <a:pt x="29" y="3"/>
                      <a:pt x="26" y="3"/>
                      <a:pt x="24" y="3"/>
                    </a:cubicBezTo>
                    <a:cubicBezTo>
                      <a:pt x="18" y="3"/>
                      <a:pt x="13" y="5"/>
                      <a:pt x="10" y="8"/>
                    </a:cubicBezTo>
                    <a:cubicBezTo>
                      <a:pt x="6" y="11"/>
                      <a:pt x="4" y="16"/>
                      <a:pt x="3" y="21"/>
                    </a:cubicBezTo>
                    <a:cubicBezTo>
                      <a:pt x="2" y="25"/>
                      <a:pt x="2" y="30"/>
                      <a:pt x="2" y="34"/>
                    </a:cubicBezTo>
                    <a:cubicBezTo>
                      <a:pt x="1" y="42"/>
                      <a:pt x="2" y="49"/>
                      <a:pt x="3" y="53"/>
                    </a:cubicBezTo>
                    <a:cubicBezTo>
                      <a:pt x="4" y="58"/>
                      <a:pt x="4" y="61"/>
                      <a:pt x="4" y="61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96"/>
              <p:cNvSpPr>
                <a:spLocks/>
              </p:cNvSpPr>
              <p:nvPr/>
            </p:nvSpPr>
            <p:spPr bwMode="auto">
              <a:xfrm>
                <a:off x="5946775" y="4930775"/>
                <a:ext cx="212725" cy="196850"/>
              </a:xfrm>
              <a:custGeom>
                <a:avLst/>
                <a:gdLst>
                  <a:gd name="T0" fmla="*/ 84 w 84"/>
                  <a:gd name="T1" fmla="*/ 35 h 77"/>
                  <a:gd name="T2" fmla="*/ 84 w 84"/>
                  <a:gd name="T3" fmla="*/ 33 h 77"/>
                  <a:gd name="T4" fmla="*/ 84 w 84"/>
                  <a:gd name="T5" fmla="*/ 28 h 77"/>
                  <a:gd name="T6" fmla="*/ 83 w 84"/>
                  <a:gd name="T7" fmla="*/ 21 h 77"/>
                  <a:gd name="T8" fmla="*/ 81 w 84"/>
                  <a:gd name="T9" fmla="*/ 17 h 77"/>
                  <a:gd name="T10" fmla="*/ 81 w 84"/>
                  <a:gd name="T11" fmla="*/ 15 h 77"/>
                  <a:gd name="T12" fmla="*/ 79 w 84"/>
                  <a:gd name="T13" fmla="*/ 12 h 77"/>
                  <a:gd name="T14" fmla="*/ 76 w 84"/>
                  <a:gd name="T15" fmla="*/ 8 h 77"/>
                  <a:gd name="T16" fmla="*/ 72 w 84"/>
                  <a:gd name="T17" fmla="*/ 5 h 77"/>
                  <a:gd name="T18" fmla="*/ 60 w 84"/>
                  <a:gd name="T19" fmla="*/ 2 h 77"/>
                  <a:gd name="T20" fmla="*/ 47 w 84"/>
                  <a:gd name="T21" fmla="*/ 5 h 77"/>
                  <a:gd name="T22" fmla="*/ 36 w 84"/>
                  <a:gd name="T23" fmla="*/ 12 h 77"/>
                  <a:gd name="T24" fmla="*/ 31 w 84"/>
                  <a:gd name="T25" fmla="*/ 17 h 77"/>
                  <a:gd name="T26" fmla="*/ 28 w 84"/>
                  <a:gd name="T27" fmla="*/ 19 h 77"/>
                  <a:gd name="T28" fmla="*/ 26 w 84"/>
                  <a:gd name="T29" fmla="*/ 22 h 77"/>
                  <a:gd name="T30" fmla="*/ 24 w 84"/>
                  <a:gd name="T31" fmla="*/ 24 h 77"/>
                  <a:gd name="T32" fmla="*/ 23 w 84"/>
                  <a:gd name="T33" fmla="*/ 27 h 77"/>
                  <a:gd name="T34" fmla="*/ 19 w 84"/>
                  <a:gd name="T35" fmla="*/ 33 h 77"/>
                  <a:gd name="T36" fmla="*/ 15 w 84"/>
                  <a:gd name="T37" fmla="*/ 44 h 77"/>
                  <a:gd name="T38" fmla="*/ 13 w 84"/>
                  <a:gd name="T39" fmla="*/ 50 h 77"/>
                  <a:gd name="T40" fmla="*/ 11 w 84"/>
                  <a:gd name="T41" fmla="*/ 55 h 77"/>
                  <a:gd name="T42" fmla="*/ 9 w 84"/>
                  <a:gd name="T43" fmla="*/ 64 h 77"/>
                  <a:gd name="T44" fmla="*/ 8 w 84"/>
                  <a:gd name="T45" fmla="*/ 71 h 77"/>
                  <a:gd name="T46" fmla="*/ 8 w 84"/>
                  <a:gd name="T47" fmla="*/ 76 h 77"/>
                  <a:gd name="T48" fmla="*/ 7 w 84"/>
                  <a:gd name="T49" fmla="*/ 77 h 77"/>
                  <a:gd name="T50" fmla="*/ 0 w 84"/>
                  <a:gd name="T51" fmla="*/ 76 h 77"/>
                  <a:gd name="T52" fmla="*/ 0 w 84"/>
                  <a:gd name="T53" fmla="*/ 75 h 77"/>
                  <a:gd name="T54" fmla="*/ 1 w 84"/>
                  <a:gd name="T55" fmla="*/ 70 h 77"/>
                  <a:gd name="T56" fmla="*/ 3 w 84"/>
                  <a:gd name="T57" fmla="*/ 63 h 77"/>
                  <a:gd name="T58" fmla="*/ 5 w 84"/>
                  <a:gd name="T59" fmla="*/ 53 h 77"/>
                  <a:gd name="T60" fmla="*/ 7 w 84"/>
                  <a:gd name="T61" fmla="*/ 48 h 77"/>
                  <a:gd name="T62" fmla="*/ 9 w 84"/>
                  <a:gd name="T63" fmla="*/ 42 h 77"/>
                  <a:gd name="T64" fmla="*/ 15 w 84"/>
                  <a:gd name="T65" fmla="*/ 30 h 77"/>
                  <a:gd name="T66" fmla="*/ 19 w 84"/>
                  <a:gd name="T67" fmla="*/ 25 h 77"/>
                  <a:gd name="T68" fmla="*/ 21 w 84"/>
                  <a:gd name="T69" fmla="*/ 22 h 77"/>
                  <a:gd name="T70" fmla="*/ 23 w 84"/>
                  <a:gd name="T71" fmla="*/ 19 h 77"/>
                  <a:gd name="T72" fmla="*/ 28 w 84"/>
                  <a:gd name="T73" fmla="*/ 14 h 77"/>
                  <a:gd name="T74" fmla="*/ 33 w 84"/>
                  <a:gd name="T75" fmla="*/ 9 h 77"/>
                  <a:gd name="T76" fmla="*/ 46 w 84"/>
                  <a:gd name="T77" fmla="*/ 2 h 77"/>
                  <a:gd name="T78" fmla="*/ 60 w 84"/>
                  <a:gd name="T79" fmla="*/ 0 h 77"/>
                  <a:gd name="T80" fmla="*/ 72 w 84"/>
                  <a:gd name="T81" fmla="*/ 3 h 77"/>
                  <a:gd name="T82" fmla="*/ 77 w 84"/>
                  <a:gd name="T83" fmla="*/ 7 h 77"/>
                  <a:gd name="T84" fmla="*/ 80 w 84"/>
                  <a:gd name="T85" fmla="*/ 12 h 77"/>
                  <a:gd name="T86" fmla="*/ 81 w 84"/>
                  <a:gd name="T87" fmla="*/ 14 h 77"/>
                  <a:gd name="T88" fmla="*/ 82 w 84"/>
                  <a:gd name="T89" fmla="*/ 17 h 77"/>
                  <a:gd name="T90" fmla="*/ 83 w 84"/>
                  <a:gd name="T91" fmla="*/ 21 h 77"/>
                  <a:gd name="T92" fmla="*/ 84 w 84"/>
                  <a:gd name="T93" fmla="*/ 28 h 77"/>
                  <a:gd name="T94" fmla="*/ 84 w 84"/>
                  <a:gd name="T95" fmla="*/ 33 h 77"/>
                  <a:gd name="T96" fmla="*/ 84 w 84"/>
                  <a:gd name="T97" fmla="*/ 3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4" h="77">
                    <a:moveTo>
                      <a:pt x="84" y="35"/>
                    </a:moveTo>
                    <a:cubicBezTo>
                      <a:pt x="84" y="35"/>
                      <a:pt x="84" y="34"/>
                      <a:pt x="84" y="33"/>
                    </a:cubicBezTo>
                    <a:cubicBezTo>
                      <a:pt x="84" y="32"/>
                      <a:pt x="84" y="31"/>
                      <a:pt x="84" y="28"/>
                    </a:cubicBezTo>
                    <a:cubicBezTo>
                      <a:pt x="84" y="26"/>
                      <a:pt x="83" y="24"/>
                      <a:pt x="83" y="21"/>
                    </a:cubicBezTo>
                    <a:cubicBezTo>
                      <a:pt x="82" y="20"/>
                      <a:pt x="82" y="18"/>
                      <a:pt x="81" y="17"/>
                    </a:cubicBezTo>
                    <a:cubicBezTo>
                      <a:pt x="81" y="16"/>
                      <a:pt x="81" y="15"/>
                      <a:pt x="81" y="15"/>
                    </a:cubicBezTo>
                    <a:cubicBezTo>
                      <a:pt x="80" y="14"/>
                      <a:pt x="80" y="13"/>
                      <a:pt x="79" y="12"/>
                    </a:cubicBezTo>
                    <a:cubicBezTo>
                      <a:pt x="79" y="11"/>
                      <a:pt x="77" y="10"/>
                      <a:pt x="76" y="8"/>
                    </a:cubicBezTo>
                    <a:cubicBezTo>
                      <a:pt x="75" y="7"/>
                      <a:pt x="74" y="6"/>
                      <a:pt x="72" y="5"/>
                    </a:cubicBezTo>
                    <a:cubicBezTo>
                      <a:pt x="68" y="3"/>
                      <a:pt x="64" y="2"/>
                      <a:pt x="60" y="2"/>
                    </a:cubicBezTo>
                    <a:cubicBezTo>
                      <a:pt x="56" y="2"/>
                      <a:pt x="51" y="3"/>
                      <a:pt x="47" y="5"/>
                    </a:cubicBezTo>
                    <a:cubicBezTo>
                      <a:pt x="43" y="7"/>
                      <a:pt x="39" y="9"/>
                      <a:pt x="36" y="12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0" y="17"/>
                      <a:pt x="29" y="18"/>
                      <a:pt x="28" y="19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5"/>
                      <a:pt x="23" y="26"/>
                      <a:pt x="23" y="27"/>
                    </a:cubicBezTo>
                    <a:cubicBezTo>
                      <a:pt x="21" y="29"/>
                      <a:pt x="20" y="31"/>
                      <a:pt x="19" y="33"/>
                    </a:cubicBezTo>
                    <a:cubicBezTo>
                      <a:pt x="18" y="37"/>
                      <a:pt x="16" y="40"/>
                      <a:pt x="15" y="44"/>
                    </a:cubicBezTo>
                    <a:cubicBezTo>
                      <a:pt x="14" y="46"/>
                      <a:pt x="13" y="48"/>
                      <a:pt x="13" y="50"/>
                    </a:cubicBezTo>
                    <a:cubicBezTo>
                      <a:pt x="12" y="51"/>
                      <a:pt x="12" y="53"/>
                      <a:pt x="11" y="55"/>
                    </a:cubicBezTo>
                    <a:cubicBezTo>
                      <a:pt x="10" y="58"/>
                      <a:pt x="10" y="61"/>
                      <a:pt x="9" y="64"/>
                    </a:cubicBezTo>
                    <a:cubicBezTo>
                      <a:pt x="9" y="67"/>
                      <a:pt x="8" y="69"/>
                      <a:pt x="8" y="71"/>
                    </a:cubicBezTo>
                    <a:cubicBezTo>
                      <a:pt x="8" y="73"/>
                      <a:pt x="8" y="75"/>
                      <a:pt x="8" y="76"/>
                    </a:cubicBezTo>
                    <a:cubicBezTo>
                      <a:pt x="7" y="77"/>
                      <a:pt x="7" y="77"/>
                      <a:pt x="7" y="77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6"/>
                      <a:pt x="0" y="76"/>
                      <a:pt x="0" y="75"/>
                    </a:cubicBezTo>
                    <a:cubicBezTo>
                      <a:pt x="0" y="74"/>
                      <a:pt x="1" y="72"/>
                      <a:pt x="1" y="70"/>
                    </a:cubicBezTo>
                    <a:cubicBezTo>
                      <a:pt x="1" y="68"/>
                      <a:pt x="2" y="65"/>
                      <a:pt x="3" y="63"/>
                    </a:cubicBezTo>
                    <a:cubicBezTo>
                      <a:pt x="3" y="60"/>
                      <a:pt x="4" y="57"/>
                      <a:pt x="5" y="53"/>
                    </a:cubicBezTo>
                    <a:cubicBezTo>
                      <a:pt x="6" y="51"/>
                      <a:pt x="6" y="50"/>
                      <a:pt x="7" y="48"/>
                    </a:cubicBezTo>
                    <a:cubicBezTo>
                      <a:pt x="8" y="46"/>
                      <a:pt x="9" y="44"/>
                      <a:pt x="9" y="42"/>
                    </a:cubicBezTo>
                    <a:cubicBezTo>
                      <a:pt x="11" y="38"/>
                      <a:pt x="13" y="35"/>
                      <a:pt x="15" y="30"/>
                    </a:cubicBezTo>
                    <a:cubicBezTo>
                      <a:pt x="16" y="29"/>
                      <a:pt x="18" y="27"/>
                      <a:pt x="19" y="25"/>
                    </a:cubicBezTo>
                    <a:cubicBezTo>
                      <a:pt x="19" y="24"/>
                      <a:pt x="20" y="23"/>
                      <a:pt x="21" y="22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5" y="17"/>
                      <a:pt x="26" y="15"/>
                      <a:pt x="28" y="14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7" y="6"/>
                      <a:pt x="42" y="4"/>
                      <a:pt x="46" y="2"/>
                    </a:cubicBezTo>
                    <a:cubicBezTo>
                      <a:pt x="51" y="1"/>
                      <a:pt x="55" y="0"/>
                      <a:pt x="60" y="0"/>
                    </a:cubicBezTo>
                    <a:cubicBezTo>
                      <a:pt x="64" y="0"/>
                      <a:pt x="69" y="1"/>
                      <a:pt x="72" y="3"/>
                    </a:cubicBezTo>
                    <a:cubicBezTo>
                      <a:pt x="74" y="4"/>
                      <a:pt x="76" y="6"/>
                      <a:pt x="77" y="7"/>
                    </a:cubicBezTo>
                    <a:cubicBezTo>
                      <a:pt x="78" y="9"/>
                      <a:pt x="80" y="10"/>
                      <a:pt x="80" y="12"/>
                    </a:cubicBezTo>
                    <a:cubicBezTo>
                      <a:pt x="81" y="13"/>
                      <a:pt x="81" y="13"/>
                      <a:pt x="81" y="14"/>
                    </a:cubicBezTo>
                    <a:cubicBezTo>
                      <a:pt x="82" y="15"/>
                      <a:pt x="82" y="16"/>
                      <a:pt x="82" y="17"/>
                    </a:cubicBezTo>
                    <a:cubicBezTo>
                      <a:pt x="83" y="18"/>
                      <a:pt x="83" y="20"/>
                      <a:pt x="83" y="21"/>
                    </a:cubicBezTo>
                    <a:cubicBezTo>
                      <a:pt x="84" y="24"/>
                      <a:pt x="84" y="26"/>
                      <a:pt x="84" y="28"/>
                    </a:cubicBezTo>
                    <a:cubicBezTo>
                      <a:pt x="84" y="31"/>
                      <a:pt x="84" y="32"/>
                      <a:pt x="84" y="33"/>
                    </a:cubicBezTo>
                    <a:cubicBezTo>
                      <a:pt x="84" y="34"/>
                      <a:pt x="84" y="35"/>
                      <a:pt x="84" y="35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97"/>
              <p:cNvSpPr>
                <a:spLocks/>
              </p:cNvSpPr>
              <p:nvPr/>
            </p:nvSpPr>
            <p:spPr bwMode="auto">
              <a:xfrm>
                <a:off x="6121400" y="5380038"/>
                <a:ext cx="41275" cy="68262"/>
              </a:xfrm>
              <a:custGeom>
                <a:avLst/>
                <a:gdLst>
                  <a:gd name="T0" fmla="*/ 3 w 16"/>
                  <a:gd name="T1" fmla="*/ 0 h 27"/>
                  <a:gd name="T2" fmla="*/ 2 w 16"/>
                  <a:gd name="T3" fmla="*/ 6 h 27"/>
                  <a:gd name="T4" fmla="*/ 2 w 16"/>
                  <a:gd name="T5" fmla="*/ 11 h 27"/>
                  <a:gd name="T6" fmla="*/ 3 w 16"/>
                  <a:gd name="T7" fmla="*/ 14 h 27"/>
                  <a:gd name="T8" fmla="*/ 4 w 16"/>
                  <a:gd name="T9" fmla="*/ 17 h 27"/>
                  <a:gd name="T10" fmla="*/ 4 w 16"/>
                  <a:gd name="T11" fmla="*/ 18 h 27"/>
                  <a:gd name="T12" fmla="*/ 5 w 16"/>
                  <a:gd name="T13" fmla="*/ 19 h 27"/>
                  <a:gd name="T14" fmla="*/ 7 w 16"/>
                  <a:gd name="T15" fmla="*/ 22 h 27"/>
                  <a:gd name="T16" fmla="*/ 9 w 16"/>
                  <a:gd name="T17" fmla="*/ 24 h 27"/>
                  <a:gd name="T18" fmla="*/ 11 w 16"/>
                  <a:gd name="T19" fmla="*/ 25 h 27"/>
                  <a:gd name="T20" fmla="*/ 15 w 16"/>
                  <a:gd name="T21" fmla="*/ 27 h 27"/>
                  <a:gd name="T22" fmla="*/ 16 w 16"/>
                  <a:gd name="T23" fmla="*/ 27 h 27"/>
                  <a:gd name="T24" fmla="*/ 15 w 16"/>
                  <a:gd name="T25" fmla="*/ 27 h 27"/>
                  <a:gd name="T26" fmla="*/ 11 w 16"/>
                  <a:gd name="T27" fmla="*/ 26 h 27"/>
                  <a:gd name="T28" fmla="*/ 8 w 16"/>
                  <a:gd name="T29" fmla="*/ 25 h 27"/>
                  <a:gd name="T30" fmla="*/ 5 w 16"/>
                  <a:gd name="T31" fmla="*/ 23 h 27"/>
                  <a:gd name="T32" fmla="*/ 3 w 16"/>
                  <a:gd name="T33" fmla="*/ 21 h 27"/>
                  <a:gd name="T34" fmla="*/ 2 w 16"/>
                  <a:gd name="T35" fmla="*/ 19 h 27"/>
                  <a:gd name="T36" fmla="*/ 1 w 16"/>
                  <a:gd name="T37" fmla="*/ 18 h 27"/>
                  <a:gd name="T38" fmla="*/ 0 w 16"/>
                  <a:gd name="T39" fmla="*/ 14 h 27"/>
                  <a:gd name="T40" fmla="*/ 0 w 16"/>
                  <a:gd name="T41" fmla="*/ 11 h 27"/>
                  <a:gd name="T42" fmla="*/ 1 w 16"/>
                  <a:gd name="T43" fmla="*/ 5 h 27"/>
                  <a:gd name="T44" fmla="*/ 3 w 16"/>
                  <a:gd name="T4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27">
                    <a:moveTo>
                      <a:pt x="3" y="0"/>
                    </a:moveTo>
                    <a:cubicBezTo>
                      <a:pt x="3" y="0"/>
                      <a:pt x="3" y="2"/>
                      <a:pt x="2" y="6"/>
                    </a:cubicBezTo>
                    <a:cubicBezTo>
                      <a:pt x="2" y="7"/>
                      <a:pt x="2" y="9"/>
                      <a:pt x="2" y="11"/>
                    </a:cubicBezTo>
                    <a:cubicBezTo>
                      <a:pt x="2" y="12"/>
                      <a:pt x="3" y="13"/>
                      <a:pt x="3" y="14"/>
                    </a:cubicBezTo>
                    <a:cubicBezTo>
                      <a:pt x="3" y="15"/>
                      <a:pt x="3" y="16"/>
                      <a:pt x="4" y="17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20"/>
                      <a:pt x="6" y="21"/>
                      <a:pt x="7" y="22"/>
                    </a:cubicBezTo>
                    <a:cubicBezTo>
                      <a:pt x="8" y="22"/>
                      <a:pt x="8" y="23"/>
                      <a:pt x="9" y="24"/>
                    </a:cubicBezTo>
                    <a:cubicBezTo>
                      <a:pt x="10" y="24"/>
                      <a:pt x="11" y="24"/>
                      <a:pt x="11" y="25"/>
                    </a:cubicBezTo>
                    <a:cubicBezTo>
                      <a:pt x="13" y="26"/>
                      <a:pt x="14" y="26"/>
                      <a:pt x="15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7"/>
                      <a:pt x="16" y="27"/>
                      <a:pt x="15" y="27"/>
                    </a:cubicBezTo>
                    <a:cubicBezTo>
                      <a:pt x="14" y="27"/>
                      <a:pt x="12" y="27"/>
                      <a:pt x="11" y="26"/>
                    </a:cubicBezTo>
                    <a:cubicBezTo>
                      <a:pt x="10" y="26"/>
                      <a:pt x="9" y="26"/>
                      <a:pt x="8" y="25"/>
                    </a:cubicBezTo>
                    <a:cubicBezTo>
                      <a:pt x="7" y="25"/>
                      <a:pt x="6" y="24"/>
                      <a:pt x="5" y="23"/>
                    </a:cubicBezTo>
                    <a:cubicBezTo>
                      <a:pt x="5" y="23"/>
                      <a:pt x="4" y="22"/>
                      <a:pt x="3" y="21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7"/>
                      <a:pt x="1" y="15"/>
                      <a:pt x="0" y="14"/>
                    </a:cubicBezTo>
                    <a:cubicBezTo>
                      <a:pt x="0" y="13"/>
                      <a:pt x="0" y="12"/>
                      <a:pt x="0" y="11"/>
                    </a:cubicBezTo>
                    <a:cubicBezTo>
                      <a:pt x="0" y="9"/>
                      <a:pt x="1" y="7"/>
                      <a:pt x="1" y="5"/>
                    </a:cubicBezTo>
                    <a:cubicBezTo>
                      <a:pt x="2" y="2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98"/>
              <p:cNvSpPr>
                <a:spLocks/>
              </p:cNvSpPr>
              <p:nvPr/>
            </p:nvSpPr>
            <p:spPr bwMode="auto">
              <a:xfrm>
                <a:off x="5707063" y="5567363"/>
                <a:ext cx="222250" cy="365125"/>
              </a:xfrm>
              <a:custGeom>
                <a:avLst/>
                <a:gdLst>
                  <a:gd name="T0" fmla="*/ 87 w 87"/>
                  <a:gd name="T1" fmla="*/ 2 h 143"/>
                  <a:gd name="T2" fmla="*/ 79 w 87"/>
                  <a:gd name="T3" fmla="*/ 5 h 143"/>
                  <a:gd name="T4" fmla="*/ 74 w 87"/>
                  <a:gd name="T5" fmla="*/ 5 h 143"/>
                  <a:gd name="T6" fmla="*/ 70 w 87"/>
                  <a:gd name="T7" fmla="*/ 6 h 143"/>
                  <a:gd name="T8" fmla="*/ 61 w 87"/>
                  <a:gd name="T9" fmla="*/ 7 h 143"/>
                  <a:gd name="T10" fmla="*/ 52 w 87"/>
                  <a:gd name="T11" fmla="*/ 7 h 143"/>
                  <a:gd name="T12" fmla="*/ 43 w 87"/>
                  <a:gd name="T13" fmla="*/ 7 h 143"/>
                  <a:gd name="T14" fmla="*/ 34 w 87"/>
                  <a:gd name="T15" fmla="*/ 7 h 143"/>
                  <a:gd name="T16" fmla="*/ 16 w 87"/>
                  <a:gd name="T17" fmla="*/ 5 h 143"/>
                  <a:gd name="T18" fmla="*/ 18 w 87"/>
                  <a:gd name="T19" fmla="*/ 4 h 143"/>
                  <a:gd name="T20" fmla="*/ 4 w 87"/>
                  <a:gd name="T21" fmla="*/ 28 h 143"/>
                  <a:gd name="T22" fmla="*/ 5 w 87"/>
                  <a:gd name="T23" fmla="*/ 26 h 143"/>
                  <a:gd name="T24" fmla="*/ 7 w 87"/>
                  <a:gd name="T25" fmla="*/ 42 h 143"/>
                  <a:gd name="T26" fmla="*/ 11 w 87"/>
                  <a:gd name="T27" fmla="*/ 58 h 143"/>
                  <a:gd name="T28" fmla="*/ 15 w 87"/>
                  <a:gd name="T29" fmla="*/ 73 h 143"/>
                  <a:gd name="T30" fmla="*/ 17 w 87"/>
                  <a:gd name="T31" fmla="*/ 81 h 143"/>
                  <a:gd name="T32" fmla="*/ 20 w 87"/>
                  <a:gd name="T33" fmla="*/ 88 h 143"/>
                  <a:gd name="T34" fmla="*/ 23 w 87"/>
                  <a:gd name="T35" fmla="*/ 96 h 143"/>
                  <a:gd name="T36" fmla="*/ 26 w 87"/>
                  <a:gd name="T37" fmla="*/ 103 h 143"/>
                  <a:gd name="T38" fmla="*/ 29 w 87"/>
                  <a:gd name="T39" fmla="*/ 111 h 143"/>
                  <a:gd name="T40" fmla="*/ 33 w 87"/>
                  <a:gd name="T41" fmla="*/ 118 h 143"/>
                  <a:gd name="T42" fmla="*/ 37 w 87"/>
                  <a:gd name="T43" fmla="*/ 125 h 143"/>
                  <a:gd name="T44" fmla="*/ 41 w 87"/>
                  <a:gd name="T45" fmla="*/ 131 h 143"/>
                  <a:gd name="T46" fmla="*/ 46 w 87"/>
                  <a:gd name="T47" fmla="*/ 138 h 143"/>
                  <a:gd name="T48" fmla="*/ 52 w 87"/>
                  <a:gd name="T49" fmla="*/ 143 h 143"/>
                  <a:gd name="T50" fmla="*/ 45 w 87"/>
                  <a:gd name="T51" fmla="*/ 138 h 143"/>
                  <a:gd name="T52" fmla="*/ 40 w 87"/>
                  <a:gd name="T53" fmla="*/ 132 h 143"/>
                  <a:gd name="T54" fmla="*/ 35 w 87"/>
                  <a:gd name="T55" fmla="*/ 126 h 143"/>
                  <a:gd name="T56" fmla="*/ 32 w 87"/>
                  <a:gd name="T57" fmla="*/ 123 h 143"/>
                  <a:gd name="T58" fmla="*/ 30 w 87"/>
                  <a:gd name="T59" fmla="*/ 119 h 143"/>
                  <a:gd name="T60" fmla="*/ 26 w 87"/>
                  <a:gd name="T61" fmla="*/ 112 h 143"/>
                  <a:gd name="T62" fmla="*/ 22 w 87"/>
                  <a:gd name="T63" fmla="*/ 105 h 143"/>
                  <a:gd name="T64" fmla="*/ 19 w 87"/>
                  <a:gd name="T65" fmla="*/ 97 h 143"/>
                  <a:gd name="T66" fmla="*/ 16 w 87"/>
                  <a:gd name="T67" fmla="*/ 90 h 143"/>
                  <a:gd name="T68" fmla="*/ 13 w 87"/>
                  <a:gd name="T69" fmla="*/ 82 h 143"/>
                  <a:gd name="T70" fmla="*/ 10 w 87"/>
                  <a:gd name="T71" fmla="*/ 74 h 143"/>
                  <a:gd name="T72" fmla="*/ 6 w 87"/>
                  <a:gd name="T73" fmla="*/ 59 h 143"/>
                  <a:gd name="T74" fmla="*/ 2 w 87"/>
                  <a:gd name="T75" fmla="*/ 43 h 143"/>
                  <a:gd name="T76" fmla="*/ 0 w 87"/>
                  <a:gd name="T77" fmla="*/ 27 h 143"/>
                  <a:gd name="T78" fmla="*/ 0 w 87"/>
                  <a:gd name="T79" fmla="*/ 26 h 143"/>
                  <a:gd name="T80" fmla="*/ 0 w 87"/>
                  <a:gd name="T81" fmla="*/ 25 h 143"/>
                  <a:gd name="T82" fmla="*/ 15 w 87"/>
                  <a:gd name="T83" fmla="*/ 2 h 143"/>
                  <a:gd name="T84" fmla="*/ 15 w 87"/>
                  <a:gd name="T85" fmla="*/ 0 h 143"/>
                  <a:gd name="T86" fmla="*/ 17 w 87"/>
                  <a:gd name="T87" fmla="*/ 1 h 143"/>
                  <a:gd name="T88" fmla="*/ 34 w 87"/>
                  <a:gd name="T89" fmla="*/ 3 h 143"/>
                  <a:gd name="T90" fmla="*/ 43 w 87"/>
                  <a:gd name="T91" fmla="*/ 4 h 143"/>
                  <a:gd name="T92" fmla="*/ 52 w 87"/>
                  <a:gd name="T93" fmla="*/ 4 h 143"/>
                  <a:gd name="T94" fmla="*/ 61 w 87"/>
                  <a:gd name="T95" fmla="*/ 5 h 143"/>
                  <a:gd name="T96" fmla="*/ 70 w 87"/>
                  <a:gd name="T97" fmla="*/ 4 h 143"/>
                  <a:gd name="T98" fmla="*/ 74 w 87"/>
                  <a:gd name="T99" fmla="*/ 4 h 143"/>
                  <a:gd name="T100" fmla="*/ 78 w 87"/>
                  <a:gd name="T101" fmla="*/ 4 h 143"/>
                  <a:gd name="T102" fmla="*/ 87 w 87"/>
                  <a:gd name="T103" fmla="*/ 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7" h="143">
                    <a:moveTo>
                      <a:pt x="87" y="2"/>
                    </a:moveTo>
                    <a:cubicBezTo>
                      <a:pt x="84" y="3"/>
                      <a:pt x="82" y="4"/>
                      <a:pt x="79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3" y="6"/>
                      <a:pt x="71" y="6"/>
                      <a:pt x="70" y="6"/>
                    </a:cubicBezTo>
                    <a:cubicBezTo>
                      <a:pt x="67" y="6"/>
                      <a:pt x="64" y="7"/>
                      <a:pt x="61" y="7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49" y="7"/>
                      <a:pt x="46" y="7"/>
                      <a:pt x="43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28" y="6"/>
                      <a:pt x="22" y="6"/>
                      <a:pt x="16" y="5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4" y="12"/>
                      <a:pt x="9" y="20"/>
                      <a:pt x="4" y="28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31"/>
                      <a:pt x="6" y="37"/>
                      <a:pt x="7" y="42"/>
                    </a:cubicBezTo>
                    <a:cubicBezTo>
                      <a:pt x="8" y="47"/>
                      <a:pt x="10" y="52"/>
                      <a:pt x="11" y="58"/>
                    </a:cubicBezTo>
                    <a:cubicBezTo>
                      <a:pt x="12" y="63"/>
                      <a:pt x="14" y="68"/>
                      <a:pt x="15" y="73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8" y="83"/>
                      <a:pt x="19" y="86"/>
                      <a:pt x="20" y="88"/>
                    </a:cubicBezTo>
                    <a:cubicBezTo>
                      <a:pt x="21" y="91"/>
                      <a:pt x="22" y="93"/>
                      <a:pt x="23" y="96"/>
                    </a:cubicBezTo>
                    <a:cubicBezTo>
                      <a:pt x="24" y="98"/>
                      <a:pt x="24" y="101"/>
                      <a:pt x="26" y="103"/>
                    </a:cubicBezTo>
                    <a:cubicBezTo>
                      <a:pt x="29" y="111"/>
                      <a:pt x="29" y="111"/>
                      <a:pt x="29" y="111"/>
                    </a:cubicBezTo>
                    <a:cubicBezTo>
                      <a:pt x="30" y="113"/>
                      <a:pt x="31" y="115"/>
                      <a:pt x="33" y="118"/>
                    </a:cubicBezTo>
                    <a:cubicBezTo>
                      <a:pt x="34" y="120"/>
                      <a:pt x="35" y="123"/>
                      <a:pt x="37" y="125"/>
                    </a:cubicBezTo>
                    <a:cubicBezTo>
                      <a:pt x="38" y="127"/>
                      <a:pt x="39" y="129"/>
                      <a:pt x="41" y="131"/>
                    </a:cubicBezTo>
                    <a:cubicBezTo>
                      <a:pt x="43" y="133"/>
                      <a:pt x="44" y="136"/>
                      <a:pt x="46" y="138"/>
                    </a:cubicBezTo>
                    <a:cubicBezTo>
                      <a:pt x="52" y="143"/>
                      <a:pt x="52" y="143"/>
                      <a:pt x="52" y="143"/>
                    </a:cubicBezTo>
                    <a:cubicBezTo>
                      <a:pt x="45" y="138"/>
                      <a:pt x="45" y="138"/>
                      <a:pt x="45" y="138"/>
                    </a:cubicBezTo>
                    <a:cubicBezTo>
                      <a:pt x="43" y="136"/>
                      <a:pt x="42" y="134"/>
                      <a:pt x="40" y="132"/>
                    </a:cubicBezTo>
                    <a:cubicBezTo>
                      <a:pt x="38" y="130"/>
                      <a:pt x="36" y="128"/>
                      <a:pt x="35" y="126"/>
                    </a:cubicBezTo>
                    <a:cubicBezTo>
                      <a:pt x="32" y="123"/>
                      <a:pt x="32" y="123"/>
                      <a:pt x="32" y="123"/>
                    </a:cubicBezTo>
                    <a:cubicBezTo>
                      <a:pt x="32" y="122"/>
                      <a:pt x="31" y="120"/>
                      <a:pt x="30" y="119"/>
                    </a:cubicBezTo>
                    <a:cubicBezTo>
                      <a:pt x="29" y="117"/>
                      <a:pt x="27" y="115"/>
                      <a:pt x="26" y="112"/>
                    </a:cubicBezTo>
                    <a:cubicBezTo>
                      <a:pt x="22" y="105"/>
                      <a:pt x="22" y="105"/>
                      <a:pt x="22" y="105"/>
                    </a:cubicBezTo>
                    <a:cubicBezTo>
                      <a:pt x="21" y="102"/>
                      <a:pt x="20" y="100"/>
                      <a:pt x="19" y="97"/>
                    </a:cubicBezTo>
                    <a:cubicBezTo>
                      <a:pt x="18" y="95"/>
                      <a:pt x="17" y="92"/>
                      <a:pt x="16" y="90"/>
                    </a:cubicBezTo>
                    <a:cubicBezTo>
                      <a:pt x="15" y="87"/>
                      <a:pt x="14" y="85"/>
                      <a:pt x="13" y="82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9" y="69"/>
                      <a:pt x="7" y="64"/>
                      <a:pt x="6" y="59"/>
                    </a:cubicBezTo>
                    <a:cubicBezTo>
                      <a:pt x="5" y="53"/>
                      <a:pt x="4" y="48"/>
                      <a:pt x="2" y="43"/>
                    </a:cubicBezTo>
                    <a:cubicBezTo>
                      <a:pt x="1" y="37"/>
                      <a:pt x="0" y="32"/>
                      <a:pt x="0" y="27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5" y="17"/>
                      <a:pt x="10" y="9"/>
                      <a:pt x="15" y="2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23" y="1"/>
                      <a:pt x="28" y="2"/>
                      <a:pt x="34" y="3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6" y="4"/>
                      <a:pt x="49" y="4"/>
                      <a:pt x="52" y="4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4" y="5"/>
                      <a:pt x="67" y="5"/>
                      <a:pt x="70" y="4"/>
                    </a:cubicBezTo>
                    <a:cubicBezTo>
                      <a:pt x="71" y="4"/>
                      <a:pt x="73" y="4"/>
                      <a:pt x="74" y="4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81" y="3"/>
                      <a:pt x="84" y="3"/>
                      <a:pt x="87" y="2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99"/>
              <p:cNvSpPr>
                <a:spLocks/>
              </p:cNvSpPr>
              <p:nvPr/>
            </p:nvSpPr>
            <p:spPr bwMode="auto">
              <a:xfrm>
                <a:off x="5280025" y="5740400"/>
                <a:ext cx="300038" cy="200025"/>
              </a:xfrm>
              <a:custGeom>
                <a:avLst/>
                <a:gdLst>
                  <a:gd name="T0" fmla="*/ 118 w 118"/>
                  <a:gd name="T1" fmla="*/ 0 h 78"/>
                  <a:gd name="T2" fmla="*/ 116 w 118"/>
                  <a:gd name="T3" fmla="*/ 6 h 78"/>
                  <a:gd name="T4" fmla="*/ 114 w 118"/>
                  <a:gd name="T5" fmla="*/ 13 h 78"/>
                  <a:gd name="T6" fmla="*/ 109 w 118"/>
                  <a:gd name="T7" fmla="*/ 22 h 78"/>
                  <a:gd name="T8" fmla="*/ 103 w 118"/>
                  <a:gd name="T9" fmla="*/ 31 h 78"/>
                  <a:gd name="T10" fmla="*/ 99 w 118"/>
                  <a:gd name="T11" fmla="*/ 36 h 78"/>
                  <a:gd name="T12" fmla="*/ 95 w 118"/>
                  <a:gd name="T13" fmla="*/ 41 h 78"/>
                  <a:gd name="T14" fmla="*/ 92 w 118"/>
                  <a:gd name="T15" fmla="*/ 44 h 78"/>
                  <a:gd name="T16" fmla="*/ 90 w 118"/>
                  <a:gd name="T17" fmla="*/ 46 h 78"/>
                  <a:gd name="T18" fmla="*/ 84 w 118"/>
                  <a:gd name="T19" fmla="*/ 51 h 78"/>
                  <a:gd name="T20" fmla="*/ 73 w 118"/>
                  <a:gd name="T21" fmla="*/ 59 h 78"/>
                  <a:gd name="T22" fmla="*/ 66 w 118"/>
                  <a:gd name="T23" fmla="*/ 62 h 78"/>
                  <a:gd name="T24" fmla="*/ 60 w 118"/>
                  <a:gd name="T25" fmla="*/ 65 h 78"/>
                  <a:gd name="T26" fmla="*/ 53 w 118"/>
                  <a:gd name="T27" fmla="*/ 68 h 78"/>
                  <a:gd name="T28" fmla="*/ 47 w 118"/>
                  <a:gd name="T29" fmla="*/ 70 h 78"/>
                  <a:gd name="T30" fmla="*/ 35 w 118"/>
                  <a:gd name="T31" fmla="*/ 74 h 78"/>
                  <a:gd name="T32" fmla="*/ 23 w 118"/>
                  <a:gd name="T33" fmla="*/ 76 h 78"/>
                  <a:gd name="T34" fmla="*/ 18 w 118"/>
                  <a:gd name="T35" fmla="*/ 77 h 78"/>
                  <a:gd name="T36" fmla="*/ 14 w 118"/>
                  <a:gd name="T37" fmla="*/ 77 h 78"/>
                  <a:gd name="T38" fmla="*/ 6 w 118"/>
                  <a:gd name="T39" fmla="*/ 78 h 78"/>
                  <a:gd name="T40" fmla="*/ 0 w 118"/>
                  <a:gd name="T41" fmla="*/ 78 h 78"/>
                  <a:gd name="T42" fmla="*/ 6 w 118"/>
                  <a:gd name="T43" fmla="*/ 76 h 78"/>
                  <a:gd name="T44" fmla="*/ 13 w 118"/>
                  <a:gd name="T45" fmla="*/ 74 h 78"/>
                  <a:gd name="T46" fmla="*/ 18 w 118"/>
                  <a:gd name="T47" fmla="*/ 73 h 78"/>
                  <a:gd name="T48" fmla="*/ 22 w 118"/>
                  <a:gd name="T49" fmla="*/ 72 h 78"/>
                  <a:gd name="T50" fmla="*/ 33 w 118"/>
                  <a:gd name="T51" fmla="*/ 69 h 78"/>
                  <a:gd name="T52" fmla="*/ 45 w 118"/>
                  <a:gd name="T53" fmla="*/ 64 h 78"/>
                  <a:gd name="T54" fmla="*/ 57 w 118"/>
                  <a:gd name="T55" fmla="*/ 59 h 78"/>
                  <a:gd name="T56" fmla="*/ 63 w 118"/>
                  <a:gd name="T57" fmla="*/ 56 h 78"/>
                  <a:gd name="T58" fmla="*/ 69 w 118"/>
                  <a:gd name="T59" fmla="*/ 52 h 78"/>
                  <a:gd name="T60" fmla="*/ 80 w 118"/>
                  <a:gd name="T61" fmla="*/ 45 h 78"/>
                  <a:gd name="T62" fmla="*/ 90 w 118"/>
                  <a:gd name="T63" fmla="*/ 36 h 78"/>
                  <a:gd name="T64" fmla="*/ 95 w 118"/>
                  <a:gd name="T65" fmla="*/ 32 h 78"/>
                  <a:gd name="T66" fmla="*/ 99 w 118"/>
                  <a:gd name="T67" fmla="*/ 28 h 78"/>
                  <a:gd name="T68" fmla="*/ 102 w 118"/>
                  <a:gd name="T69" fmla="*/ 23 h 78"/>
                  <a:gd name="T70" fmla="*/ 106 w 118"/>
                  <a:gd name="T71" fmla="*/ 19 h 78"/>
                  <a:gd name="T72" fmla="*/ 111 w 118"/>
                  <a:gd name="T73" fmla="*/ 12 h 78"/>
                  <a:gd name="T74" fmla="*/ 115 w 118"/>
                  <a:gd name="T75" fmla="*/ 5 h 78"/>
                  <a:gd name="T76" fmla="*/ 117 w 118"/>
                  <a:gd name="T77" fmla="*/ 1 h 78"/>
                  <a:gd name="T78" fmla="*/ 118 w 118"/>
                  <a:gd name="T7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8" h="78">
                    <a:moveTo>
                      <a:pt x="118" y="0"/>
                    </a:moveTo>
                    <a:cubicBezTo>
                      <a:pt x="118" y="0"/>
                      <a:pt x="118" y="2"/>
                      <a:pt x="116" y="6"/>
                    </a:cubicBezTo>
                    <a:cubicBezTo>
                      <a:pt x="116" y="8"/>
                      <a:pt x="115" y="10"/>
                      <a:pt x="114" y="13"/>
                    </a:cubicBezTo>
                    <a:cubicBezTo>
                      <a:pt x="113" y="16"/>
                      <a:pt x="111" y="19"/>
                      <a:pt x="109" y="22"/>
                    </a:cubicBezTo>
                    <a:cubicBezTo>
                      <a:pt x="108" y="25"/>
                      <a:pt x="106" y="28"/>
                      <a:pt x="103" y="31"/>
                    </a:cubicBezTo>
                    <a:cubicBezTo>
                      <a:pt x="102" y="33"/>
                      <a:pt x="101" y="35"/>
                      <a:pt x="99" y="36"/>
                    </a:cubicBezTo>
                    <a:cubicBezTo>
                      <a:pt x="98" y="38"/>
                      <a:pt x="96" y="40"/>
                      <a:pt x="95" y="41"/>
                    </a:cubicBezTo>
                    <a:cubicBezTo>
                      <a:pt x="92" y="44"/>
                      <a:pt x="92" y="44"/>
                      <a:pt x="92" y="44"/>
                    </a:cubicBezTo>
                    <a:cubicBezTo>
                      <a:pt x="90" y="46"/>
                      <a:pt x="90" y="46"/>
                      <a:pt x="90" y="46"/>
                    </a:cubicBezTo>
                    <a:cubicBezTo>
                      <a:pt x="88" y="47"/>
                      <a:pt x="86" y="49"/>
                      <a:pt x="84" y="51"/>
                    </a:cubicBezTo>
                    <a:cubicBezTo>
                      <a:pt x="80" y="53"/>
                      <a:pt x="77" y="56"/>
                      <a:pt x="73" y="59"/>
                    </a:cubicBezTo>
                    <a:cubicBezTo>
                      <a:pt x="66" y="62"/>
                      <a:pt x="66" y="62"/>
                      <a:pt x="66" y="62"/>
                    </a:cubicBezTo>
                    <a:cubicBezTo>
                      <a:pt x="64" y="63"/>
                      <a:pt x="62" y="64"/>
                      <a:pt x="60" y="65"/>
                    </a:cubicBezTo>
                    <a:cubicBezTo>
                      <a:pt x="58" y="66"/>
                      <a:pt x="56" y="67"/>
                      <a:pt x="53" y="68"/>
                    </a:cubicBezTo>
                    <a:cubicBezTo>
                      <a:pt x="51" y="69"/>
                      <a:pt x="49" y="70"/>
                      <a:pt x="47" y="70"/>
                    </a:cubicBezTo>
                    <a:cubicBezTo>
                      <a:pt x="43" y="72"/>
                      <a:pt x="39" y="73"/>
                      <a:pt x="35" y="74"/>
                    </a:cubicBezTo>
                    <a:cubicBezTo>
                      <a:pt x="31" y="75"/>
                      <a:pt x="27" y="75"/>
                      <a:pt x="23" y="76"/>
                    </a:cubicBezTo>
                    <a:cubicBezTo>
                      <a:pt x="22" y="76"/>
                      <a:pt x="20" y="77"/>
                      <a:pt x="18" y="77"/>
                    </a:cubicBezTo>
                    <a:cubicBezTo>
                      <a:pt x="17" y="77"/>
                      <a:pt x="15" y="77"/>
                      <a:pt x="14" y="77"/>
                    </a:cubicBezTo>
                    <a:cubicBezTo>
                      <a:pt x="11" y="77"/>
                      <a:pt x="8" y="78"/>
                      <a:pt x="6" y="78"/>
                    </a:cubicBezTo>
                    <a:cubicBezTo>
                      <a:pt x="2" y="78"/>
                      <a:pt x="0" y="78"/>
                      <a:pt x="0" y="78"/>
                    </a:cubicBezTo>
                    <a:cubicBezTo>
                      <a:pt x="0" y="78"/>
                      <a:pt x="2" y="77"/>
                      <a:pt x="6" y="76"/>
                    </a:cubicBezTo>
                    <a:cubicBezTo>
                      <a:pt x="8" y="76"/>
                      <a:pt x="11" y="75"/>
                      <a:pt x="13" y="74"/>
                    </a:cubicBezTo>
                    <a:cubicBezTo>
                      <a:pt x="15" y="74"/>
                      <a:pt x="16" y="74"/>
                      <a:pt x="18" y="73"/>
                    </a:cubicBezTo>
                    <a:cubicBezTo>
                      <a:pt x="19" y="73"/>
                      <a:pt x="21" y="72"/>
                      <a:pt x="22" y="72"/>
                    </a:cubicBezTo>
                    <a:cubicBezTo>
                      <a:pt x="26" y="71"/>
                      <a:pt x="29" y="70"/>
                      <a:pt x="33" y="69"/>
                    </a:cubicBezTo>
                    <a:cubicBezTo>
                      <a:pt x="37" y="67"/>
                      <a:pt x="41" y="66"/>
                      <a:pt x="45" y="64"/>
                    </a:cubicBezTo>
                    <a:cubicBezTo>
                      <a:pt x="49" y="63"/>
                      <a:pt x="53" y="60"/>
                      <a:pt x="57" y="59"/>
                    </a:cubicBezTo>
                    <a:cubicBezTo>
                      <a:pt x="59" y="58"/>
                      <a:pt x="61" y="57"/>
                      <a:pt x="63" y="56"/>
                    </a:cubicBezTo>
                    <a:cubicBezTo>
                      <a:pt x="69" y="52"/>
                      <a:pt x="69" y="52"/>
                      <a:pt x="69" y="52"/>
                    </a:cubicBezTo>
                    <a:cubicBezTo>
                      <a:pt x="73" y="50"/>
                      <a:pt x="76" y="47"/>
                      <a:pt x="80" y="45"/>
                    </a:cubicBezTo>
                    <a:cubicBezTo>
                      <a:pt x="83" y="42"/>
                      <a:pt x="87" y="39"/>
                      <a:pt x="90" y="36"/>
                    </a:cubicBezTo>
                    <a:cubicBezTo>
                      <a:pt x="92" y="35"/>
                      <a:pt x="93" y="34"/>
                      <a:pt x="95" y="32"/>
                    </a:cubicBezTo>
                    <a:cubicBezTo>
                      <a:pt x="96" y="31"/>
                      <a:pt x="97" y="29"/>
                      <a:pt x="99" y="28"/>
                    </a:cubicBezTo>
                    <a:cubicBezTo>
                      <a:pt x="100" y="26"/>
                      <a:pt x="101" y="25"/>
                      <a:pt x="102" y="23"/>
                    </a:cubicBezTo>
                    <a:cubicBezTo>
                      <a:pt x="104" y="22"/>
                      <a:pt x="105" y="21"/>
                      <a:pt x="106" y="19"/>
                    </a:cubicBezTo>
                    <a:cubicBezTo>
                      <a:pt x="108" y="17"/>
                      <a:pt x="110" y="14"/>
                      <a:pt x="111" y="12"/>
                    </a:cubicBezTo>
                    <a:cubicBezTo>
                      <a:pt x="113" y="9"/>
                      <a:pt x="114" y="7"/>
                      <a:pt x="115" y="5"/>
                    </a:cubicBezTo>
                    <a:cubicBezTo>
                      <a:pt x="116" y="4"/>
                      <a:pt x="117" y="2"/>
                      <a:pt x="117" y="1"/>
                    </a:cubicBezTo>
                    <a:cubicBezTo>
                      <a:pt x="118" y="0"/>
                      <a:pt x="118" y="0"/>
                      <a:pt x="118" y="0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00"/>
              <p:cNvSpPr>
                <a:spLocks/>
              </p:cNvSpPr>
              <p:nvPr/>
            </p:nvSpPr>
            <p:spPr bwMode="auto">
              <a:xfrm>
                <a:off x="4672013" y="5592763"/>
                <a:ext cx="203200" cy="347662"/>
              </a:xfrm>
              <a:custGeom>
                <a:avLst/>
                <a:gdLst>
                  <a:gd name="T0" fmla="*/ 4 w 80"/>
                  <a:gd name="T1" fmla="*/ 0 h 136"/>
                  <a:gd name="T2" fmla="*/ 5 w 80"/>
                  <a:gd name="T3" fmla="*/ 26 h 136"/>
                  <a:gd name="T4" fmla="*/ 9 w 80"/>
                  <a:gd name="T5" fmla="*/ 53 h 136"/>
                  <a:gd name="T6" fmla="*/ 13 w 80"/>
                  <a:gd name="T7" fmla="*/ 67 h 136"/>
                  <a:gd name="T8" fmla="*/ 19 w 80"/>
                  <a:gd name="T9" fmla="*/ 81 h 136"/>
                  <a:gd name="T10" fmla="*/ 27 w 80"/>
                  <a:gd name="T11" fmla="*/ 95 h 136"/>
                  <a:gd name="T12" fmla="*/ 36 w 80"/>
                  <a:gd name="T13" fmla="*/ 106 h 136"/>
                  <a:gd name="T14" fmla="*/ 46 w 80"/>
                  <a:gd name="T15" fmla="*/ 116 h 136"/>
                  <a:gd name="T16" fmla="*/ 57 w 80"/>
                  <a:gd name="T17" fmla="*/ 124 h 136"/>
                  <a:gd name="T18" fmla="*/ 66 w 80"/>
                  <a:gd name="T19" fmla="*/ 129 h 136"/>
                  <a:gd name="T20" fmla="*/ 73 w 80"/>
                  <a:gd name="T21" fmla="*/ 133 h 136"/>
                  <a:gd name="T22" fmla="*/ 80 w 80"/>
                  <a:gd name="T23" fmla="*/ 136 h 136"/>
                  <a:gd name="T24" fmla="*/ 73 w 80"/>
                  <a:gd name="T25" fmla="*/ 134 h 136"/>
                  <a:gd name="T26" fmla="*/ 65 w 80"/>
                  <a:gd name="T27" fmla="*/ 132 h 136"/>
                  <a:gd name="T28" fmla="*/ 54 w 80"/>
                  <a:gd name="T29" fmla="*/ 127 h 136"/>
                  <a:gd name="T30" fmla="*/ 49 w 80"/>
                  <a:gd name="T31" fmla="*/ 124 h 136"/>
                  <a:gd name="T32" fmla="*/ 43 w 80"/>
                  <a:gd name="T33" fmla="*/ 120 h 136"/>
                  <a:gd name="T34" fmla="*/ 32 w 80"/>
                  <a:gd name="T35" fmla="*/ 111 h 136"/>
                  <a:gd name="T36" fmla="*/ 21 w 80"/>
                  <a:gd name="T37" fmla="*/ 99 h 136"/>
                  <a:gd name="T38" fmla="*/ 13 w 80"/>
                  <a:gd name="T39" fmla="*/ 85 h 136"/>
                  <a:gd name="T40" fmla="*/ 6 w 80"/>
                  <a:gd name="T41" fmla="*/ 70 h 136"/>
                  <a:gd name="T42" fmla="*/ 3 w 80"/>
                  <a:gd name="T43" fmla="*/ 54 h 136"/>
                  <a:gd name="T44" fmla="*/ 1 w 80"/>
                  <a:gd name="T45" fmla="*/ 40 h 136"/>
                  <a:gd name="T46" fmla="*/ 0 w 80"/>
                  <a:gd name="T47" fmla="*/ 26 h 136"/>
                  <a:gd name="T48" fmla="*/ 2 w 80"/>
                  <a:gd name="T49" fmla="*/ 7 h 136"/>
                  <a:gd name="T50" fmla="*/ 4 w 80"/>
                  <a:gd name="T51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0" h="136">
                    <a:moveTo>
                      <a:pt x="4" y="0"/>
                    </a:moveTo>
                    <a:cubicBezTo>
                      <a:pt x="4" y="0"/>
                      <a:pt x="3" y="10"/>
                      <a:pt x="5" y="26"/>
                    </a:cubicBezTo>
                    <a:cubicBezTo>
                      <a:pt x="6" y="34"/>
                      <a:pt x="7" y="43"/>
                      <a:pt x="9" y="53"/>
                    </a:cubicBezTo>
                    <a:cubicBezTo>
                      <a:pt x="10" y="58"/>
                      <a:pt x="12" y="62"/>
                      <a:pt x="13" y="67"/>
                    </a:cubicBezTo>
                    <a:cubicBezTo>
                      <a:pt x="15" y="72"/>
                      <a:pt x="17" y="77"/>
                      <a:pt x="19" y="81"/>
                    </a:cubicBezTo>
                    <a:cubicBezTo>
                      <a:pt x="22" y="86"/>
                      <a:pt x="24" y="90"/>
                      <a:pt x="27" y="95"/>
                    </a:cubicBezTo>
                    <a:cubicBezTo>
                      <a:pt x="30" y="99"/>
                      <a:pt x="33" y="103"/>
                      <a:pt x="36" y="106"/>
                    </a:cubicBezTo>
                    <a:cubicBezTo>
                      <a:pt x="40" y="110"/>
                      <a:pt x="43" y="113"/>
                      <a:pt x="46" y="116"/>
                    </a:cubicBezTo>
                    <a:cubicBezTo>
                      <a:pt x="50" y="119"/>
                      <a:pt x="53" y="121"/>
                      <a:pt x="57" y="124"/>
                    </a:cubicBezTo>
                    <a:cubicBezTo>
                      <a:pt x="60" y="126"/>
                      <a:pt x="63" y="128"/>
                      <a:pt x="66" y="129"/>
                    </a:cubicBezTo>
                    <a:cubicBezTo>
                      <a:pt x="69" y="131"/>
                      <a:pt x="71" y="132"/>
                      <a:pt x="73" y="133"/>
                    </a:cubicBezTo>
                    <a:cubicBezTo>
                      <a:pt x="77" y="135"/>
                      <a:pt x="80" y="136"/>
                      <a:pt x="80" y="136"/>
                    </a:cubicBezTo>
                    <a:cubicBezTo>
                      <a:pt x="80" y="136"/>
                      <a:pt x="77" y="136"/>
                      <a:pt x="73" y="134"/>
                    </a:cubicBezTo>
                    <a:cubicBezTo>
                      <a:pt x="70" y="134"/>
                      <a:pt x="68" y="133"/>
                      <a:pt x="65" y="132"/>
                    </a:cubicBezTo>
                    <a:cubicBezTo>
                      <a:pt x="61" y="131"/>
                      <a:pt x="58" y="129"/>
                      <a:pt x="54" y="127"/>
                    </a:cubicBezTo>
                    <a:cubicBezTo>
                      <a:pt x="53" y="126"/>
                      <a:pt x="51" y="125"/>
                      <a:pt x="49" y="124"/>
                    </a:cubicBezTo>
                    <a:cubicBezTo>
                      <a:pt x="47" y="123"/>
                      <a:pt x="45" y="122"/>
                      <a:pt x="43" y="120"/>
                    </a:cubicBezTo>
                    <a:cubicBezTo>
                      <a:pt x="39" y="118"/>
                      <a:pt x="35" y="115"/>
                      <a:pt x="32" y="111"/>
                    </a:cubicBezTo>
                    <a:cubicBezTo>
                      <a:pt x="28" y="107"/>
                      <a:pt x="24" y="103"/>
                      <a:pt x="21" y="99"/>
                    </a:cubicBezTo>
                    <a:cubicBezTo>
                      <a:pt x="18" y="94"/>
                      <a:pt x="15" y="90"/>
                      <a:pt x="13" y="85"/>
                    </a:cubicBezTo>
                    <a:cubicBezTo>
                      <a:pt x="10" y="80"/>
                      <a:pt x="8" y="75"/>
                      <a:pt x="6" y="70"/>
                    </a:cubicBezTo>
                    <a:cubicBezTo>
                      <a:pt x="5" y="64"/>
                      <a:pt x="3" y="59"/>
                      <a:pt x="3" y="54"/>
                    </a:cubicBezTo>
                    <a:cubicBezTo>
                      <a:pt x="2" y="49"/>
                      <a:pt x="1" y="44"/>
                      <a:pt x="1" y="40"/>
                    </a:cubicBezTo>
                    <a:cubicBezTo>
                      <a:pt x="0" y="35"/>
                      <a:pt x="0" y="30"/>
                      <a:pt x="0" y="26"/>
                    </a:cubicBezTo>
                    <a:cubicBezTo>
                      <a:pt x="1" y="18"/>
                      <a:pt x="2" y="12"/>
                      <a:pt x="2" y="7"/>
                    </a:cubicBezTo>
                    <a:cubicBezTo>
                      <a:pt x="3" y="2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01"/>
              <p:cNvSpPr>
                <a:spLocks/>
              </p:cNvSpPr>
              <p:nvPr/>
            </p:nvSpPr>
            <p:spPr bwMode="auto">
              <a:xfrm>
                <a:off x="4941888" y="5481638"/>
                <a:ext cx="125413" cy="152400"/>
              </a:xfrm>
              <a:custGeom>
                <a:avLst/>
                <a:gdLst>
                  <a:gd name="T0" fmla="*/ 43 w 49"/>
                  <a:gd name="T1" fmla="*/ 30 h 60"/>
                  <a:gd name="T2" fmla="*/ 39 w 49"/>
                  <a:gd name="T3" fmla="*/ 7 h 60"/>
                  <a:gd name="T4" fmla="*/ 29 w 49"/>
                  <a:gd name="T5" fmla="*/ 11 h 60"/>
                  <a:gd name="T6" fmla="*/ 24 w 49"/>
                  <a:gd name="T7" fmla="*/ 1 h 60"/>
                  <a:gd name="T8" fmla="*/ 7 w 49"/>
                  <a:gd name="T9" fmla="*/ 13 h 60"/>
                  <a:gd name="T10" fmla="*/ 6 w 49"/>
                  <a:gd name="T11" fmla="*/ 55 h 60"/>
                  <a:gd name="T12" fmla="*/ 14 w 49"/>
                  <a:gd name="T13" fmla="*/ 48 h 60"/>
                  <a:gd name="T14" fmla="*/ 22 w 49"/>
                  <a:gd name="T15" fmla="*/ 29 h 60"/>
                  <a:gd name="T16" fmla="*/ 20 w 49"/>
                  <a:gd name="T17" fmla="*/ 23 h 60"/>
                  <a:gd name="T18" fmla="*/ 25 w 49"/>
                  <a:gd name="T19" fmla="*/ 21 h 60"/>
                  <a:gd name="T20" fmla="*/ 28 w 49"/>
                  <a:gd name="T21" fmla="*/ 27 h 60"/>
                  <a:gd name="T22" fmla="*/ 23 w 49"/>
                  <a:gd name="T23" fmla="*/ 29 h 60"/>
                  <a:gd name="T24" fmla="*/ 15 w 49"/>
                  <a:gd name="T25" fmla="*/ 48 h 60"/>
                  <a:gd name="T26" fmla="*/ 17 w 49"/>
                  <a:gd name="T27" fmla="*/ 60 h 60"/>
                  <a:gd name="T28" fmla="*/ 43 w 49"/>
                  <a:gd name="T29" fmla="*/ 3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9" h="60">
                    <a:moveTo>
                      <a:pt x="43" y="30"/>
                    </a:moveTo>
                    <a:cubicBezTo>
                      <a:pt x="49" y="15"/>
                      <a:pt x="39" y="7"/>
                      <a:pt x="39" y="7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14" y="0"/>
                      <a:pt x="7" y="13"/>
                    </a:cubicBezTo>
                    <a:cubicBezTo>
                      <a:pt x="0" y="25"/>
                      <a:pt x="6" y="55"/>
                      <a:pt x="6" y="55"/>
                    </a:cubicBezTo>
                    <a:cubicBezTo>
                      <a:pt x="6" y="55"/>
                      <a:pt x="7" y="46"/>
                      <a:pt x="14" y="48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0" y="28"/>
                      <a:pt x="19" y="25"/>
                      <a:pt x="20" y="23"/>
                    </a:cubicBezTo>
                    <a:cubicBezTo>
                      <a:pt x="20" y="21"/>
                      <a:pt x="23" y="20"/>
                      <a:pt x="25" y="21"/>
                    </a:cubicBezTo>
                    <a:cubicBezTo>
                      <a:pt x="28" y="22"/>
                      <a:pt x="29" y="24"/>
                      <a:pt x="28" y="27"/>
                    </a:cubicBezTo>
                    <a:cubicBezTo>
                      <a:pt x="27" y="29"/>
                      <a:pt x="25" y="30"/>
                      <a:pt x="23" y="29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22" y="51"/>
                      <a:pt x="17" y="60"/>
                      <a:pt x="17" y="60"/>
                    </a:cubicBezTo>
                    <a:cubicBezTo>
                      <a:pt x="17" y="60"/>
                      <a:pt x="37" y="46"/>
                      <a:pt x="43" y="30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02"/>
              <p:cNvSpPr>
                <a:spLocks/>
              </p:cNvSpPr>
              <p:nvPr/>
            </p:nvSpPr>
            <p:spPr bwMode="auto">
              <a:xfrm>
                <a:off x="4987925" y="5588000"/>
                <a:ext cx="144463" cy="109537"/>
              </a:xfrm>
              <a:custGeom>
                <a:avLst/>
                <a:gdLst>
                  <a:gd name="T0" fmla="*/ 38 w 57"/>
                  <a:gd name="T1" fmla="*/ 42 h 43"/>
                  <a:gd name="T2" fmla="*/ 57 w 57"/>
                  <a:gd name="T3" fmla="*/ 28 h 43"/>
                  <a:gd name="T4" fmla="*/ 49 w 57"/>
                  <a:gd name="T5" fmla="*/ 20 h 43"/>
                  <a:gd name="T6" fmla="*/ 56 w 57"/>
                  <a:gd name="T7" fmla="*/ 12 h 43"/>
                  <a:gd name="T8" fmla="*/ 38 w 57"/>
                  <a:gd name="T9" fmla="*/ 1 h 43"/>
                  <a:gd name="T10" fmla="*/ 0 w 57"/>
                  <a:gd name="T11" fmla="*/ 18 h 43"/>
                  <a:gd name="T12" fmla="*/ 10 w 57"/>
                  <a:gd name="T13" fmla="*/ 23 h 43"/>
                  <a:gd name="T14" fmla="*/ 30 w 57"/>
                  <a:gd name="T15" fmla="*/ 21 h 43"/>
                  <a:gd name="T16" fmla="*/ 34 w 57"/>
                  <a:gd name="T17" fmla="*/ 17 h 43"/>
                  <a:gd name="T18" fmla="*/ 39 w 57"/>
                  <a:gd name="T19" fmla="*/ 21 h 43"/>
                  <a:gd name="T20" fmla="*/ 34 w 57"/>
                  <a:gd name="T21" fmla="*/ 26 h 43"/>
                  <a:gd name="T22" fmla="*/ 30 w 57"/>
                  <a:gd name="T23" fmla="*/ 22 h 43"/>
                  <a:gd name="T24" fmla="*/ 10 w 57"/>
                  <a:gd name="T25" fmla="*/ 24 h 43"/>
                  <a:gd name="T26" fmla="*/ 0 w 57"/>
                  <a:gd name="T27" fmla="*/ 31 h 43"/>
                  <a:gd name="T28" fmla="*/ 38 w 57"/>
                  <a:gd name="T29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" h="43">
                    <a:moveTo>
                      <a:pt x="38" y="42"/>
                    </a:moveTo>
                    <a:cubicBezTo>
                      <a:pt x="54" y="41"/>
                      <a:pt x="57" y="28"/>
                      <a:pt x="57" y="28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56" y="12"/>
                      <a:pt x="56" y="12"/>
                      <a:pt x="56" y="12"/>
                    </a:cubicBezTo>
                    <a:cubicBezTo>
                      <a:pt x="56" y="12"/>
                      <a:pt x="53" y="2"/>
                      <a:pt x="38" y="1"/>
                    </a:cubicBezTo>
                    <a:cubicBezTo>
                      <a:pt x="24" y="0"/>
                      <a:pt x="0" y="18"/>
                      <a:pt x="0" y="18"/>
                    </a:cubicBezTo>
                    <a:cubicBezTo>
                      <a:pt x="0" y="18"/>
                      <a:pt x="9" y="16"/>
                      <a:pt x="10" y="23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19"/>
                      <a:pt x="32" y="17"/>
                      <a:pt x="34" y="17"/>
                    </a:cubicBezTo>
                    <a:cubicBezTo>
                      <a:pt x="36" y="17"/>
                      <a:pt x="39" y="19"/>
                      <a:pt x="39" y="21"/>
                    </a:cubicBezTo>
                    <a:cubicBezTo>
                      <a:pt x="39" y="24"/>
                      <a:pt x="37" y="26"/>
                      <a:pt x="34" y="26"/>
                    </a:cubicBezTo>
                    <a:cubicBezTo>
                      <a:pt x="32" y="26"/>
                      <a:pt x="30" y="25"/>
                      <a:pt x="30" y="22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31"/>
                      <a:pt x="0" y="31"/>
                      <a:pt x="0" y="31"/>
                    </a:cubicBezTo>
                    <a:cubicBezTo>
                      <a:pt x="0" y="31"/>
                      <a:pt x="21" y="43"/>
                      <a:pt x="38" y="42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103"/>
              <p:cNvSpPr>
                <a:spLocks/>
              </p:cNvSpPr>
              <p:nvPr/>
            </p:nvSpPr>
            <p:spPr bwMode="auto">
              <a:xfrm>
                <a:off x="4818063" y="5502275"/>
                <a:ext cx="136525" cy="142875"/>
              </a:xfrm>
              <a:custGeom>
                <a:avLst/>
                <a:gdLst>
                  <a:gd name="T0" fmla="*/ 11 w 54"/>
                  <a:gd name="T1" fmla="*/ 39 h 56"/>
                  <a:gd name="T2" fmla="*/ 6 w 54"/>
                  <a:gd name="T3" fmla="*/ 16 h 56"/>
                  <a:gd name="T4" fmla="*/ 17 w 54"/>
                  <a:gd name="T5" fmla="*/ 16 h 56"/>
                  <a:gd name="T6" fmla="*/ 18 w 54"/>
                  <a:gd name="T7" fmla="*/ 4 h 56"/>
                  <a:gd name="T8" fmla="*/ 38 w 54"/>
                  <a:gd name="T9" fmla="*/ 9 h 56"/>
                  <a:gd name="T10" fmla="*/ 54 w 54"/>
                  <a:gd name="T11" fmla="*/ 48 h 56"/>
                  <a:gd name="T12" fmla="*/ 44 w 54"/>
                  <a:gd name="T13" fmla="*/ 44 h 56"/>
                  <a:gd name="T14" fmla="*/ 31 w 54"/>
                  <a:gd name="T15" fmla="*/ 29 h 56"/>
                  <a:gd name="T16" fmla="*/ 30 w 54"/>
                  <a:gd name="T17" fmla="*/ 23 h 56"/>
                  <a:gd name="T18" fmla="*/ 24 w 54"/>
                  <a:gd name="T19" fmla="*/ 23 h 56"/>
                  <a:gd name="T20" fmla="*/ 24 w 54"/>
                  <a:gd name="T21" fmla="*/ 30 h 56"/>
                  <a:gd name="T22" fmla="*/ 30 w 54"/>
                  <a:gd name="T23" fmla="*/ 30 h 56"/>
                  <a:gd name="T24" fmla="*/ 43 w 54"/>
                  <a:gd name="T25" fmla="*/ 45 h 56"/>
                  <a:gd name="T26" fmla="*/ 45 w 54"/>
                  <a:gd name="T27" fmla="*/ 56 h 56"/>
                  <a:gd name="T28" fmla="*/ 11 w 54"/>
                  <a:gd name="T29" fmla="*/ 3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" h="56">
                    <a:moveTo>
                      <a:pt x="11" y="39"/>
                    </a:moveTo>
                    <a:cubicBezTo>
                      <a:pt x="0" y="27"/>
                      <a:pt x="6" y="16"/>
                      <a:pt x="6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27" y="0"/>
                      <a:pt x="38" y="9"/>
                    </a:cubicBezTo>
                    <a:cubicBezTo>
                      <a:pt x="49" y="18"/>
                      <a:pt x="54" y="48"/>
                      <a:pt x="54" y="48"/>
                    </a:cubicBezTo>
                    <a:cubicBezTo>
                      <a:pt x="54" y="48"/>
                      <a:pt x="50" y="40"/>
                      <a:pt x="44" y="44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2" y="28"/>
                      <a:pt x="32" y="25"/>
                      <a:pt x="30" y="23"/>
                    </a:cubicBezTo>
                    <a:cubicBezTo>
                      <a:pt x="29" y="22"/>
                      <a:pt x="26" y="21"/>
                      <a:pt x="24" y="23"/>
                    </a:cubicBezTo>
                    <a:cubicBezTo>
                      <a:pt x="22" y="25"/>
                      <a:pt x="22" y="28"/>
                      <a:pt x="24" y="30"/>
                    </a:cubicBezTo>
                    <a:cubicBezTo>
                      <a:pt x="25" y="31"/>
                      <a:pt x="28" y="31"/>
                      <a:pt x="30" y="30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38" y="50"/>
                      <a:pt x="45" y="56"/>
                      <a:pt x="45" y="56"/>
                    </a:cubicBezTo>
                    <a:cubicBezTo>
                      <a:pt x="45" y="56"/>
                      <a:pt x="22" y="51"/>
                      <a:pt x="11" y="39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04"/>
              <p:cNvSpPr>
                <a:spLocks/>
              </p:cNvSpPr>
              <p:nvPr/>
            </p:nvSpPr>
            <p:spPr bwMode="auto">
              <a:xfrm>
                <a:off x="4805363" y="5646738"/>
                <a:ext cx="144463" cy="138112"/>
              </a:xfrm>
              <a:custGeom>
                <a:avLst/>
                <a:gdLst>
                  <a:gd name="T0" fmla="*/ 13 w 57"/>
                  <a:gd name="T1" fmla="*/ 13 h 54"/>
                  <a:gd name="T2" fmla="*/ 5 w 57"/>
                  <a:gd name="T3" fmla="*/ 35 h 54"/>
                  <a:gd name="T4" fmla="*/ 16 w 57"/>
                  <a:gd name="T5" fmla="*/ 36 h 54"/>
                  <a:gd name="T6" fmla="*/ 16 w 57"/>
                  <a:gd name="T7" fmla="*/ 48 h 54"/>
                  <a:gd name="T8" fmla="*/ 36 w 57"/>
                  <a:gd name="T9" fmla="*/ 46 h 54"/>
                  <a:gd name="T10" fmla="*/ 57 w 57"/>
                  <a:gd name="T11" fmla="*/ 10 h 54"/>
                  <a:gd name="T12" fmla="*/ 47 w 57"/>
                  <a:gd name="T13" fmla="*/ 12 h 54"/>
                  <a:gd name="T14" fmla="*/ 31 w 57"/>
                  <a:gd name="T15" fmla="*/ 25 h 54"/>
                  <a:gd name="T16" fmla="*/ 30 w 57"/>
                  <a:gd name="T17" fmla="*/ 31 h 54"/>
                  <a:gd name="T18" fmla="*/ 24 w 57"/>
                  <a:gd name="T19" fmla="*/ 30 h 54"/>
                  <a:gd name="T20" fmla="*/ 24 w 57"/>
                  <a:gd name="T21" fmla="*/ 24 h 54"/>
                  <a:gd name="T22" fmla="*/ 30 w 57"/>
                  <a:gd name="T23" fmla="*/ 24 h 54"/>
                  <a:gd name="T24" fmla="*/ 46 w 57"/>
                  <a:gd name="T25" fmla="*/ 11 h 54"/>
                  <a:gd name="T26" fmla="*/ 50 w 57"/>
                  <a:gd name="T27" fmla="*/ 0 h 54"/>
                  <a:gd name="T28" fmla="*/ 13 w 57"/>
                  <a:gd name="T29" fmla="*/ 1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" h="54">
                    <a:moveTo>
                      <a:pt x="13" y="13"/>
                    </a:moveTo>
                    <a:cubicBezTo>
                      <a:pt x="0" y="23"/>
                      <a:pt x="5" y="35"/>
                      <a:pt x="5" y="35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24" y="54"/>
                      <a:pt x="36" y="46"/>
                    </a:cubicBezTo>
                    <a:cubicBezTo>
                      <a:pt x="48" y="38"/>
                      <a:pt x="57" y="10"/>
                      <a:pt x="57" y="10"/>
                    </a:cubicBezTo>
                    <a:cubicBezTo>
                      <a:pt x="57" y="10"/>
                      <a:pt x="52" y="17"/>
                      <a:pt x="47" y="12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2" y="27"/>
                      <a:pt x="32" y="29"/>
                      <a:pt x="30" y="31"/>
                    </a:cubicBezTo>
                    <a:cubicBezTo>
                      <a:pt x="28" y="32"/>
                      <a:pt x="25" y="32"/>
                      <a:pt x="24" y="30"/>
                    </a:cubicBezTo>
                    <a:cubicBezTo>
                      <a:pt x="22" y="28"/>
                      <a:pt x="23" y="25"/>
                      <a:pt x="24" y="24"/>
                    </a:cubicBezTo>
                    <a:cubicBezTo>
                      <a:pt x="26" y="22"/>
                      <a:pt x="29" y="22"/>
                      <a:pt x="30" y="24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1" y="5"/>
                      <a:pt x="50" y="0"/>
                      <a:pt x="50" y="0"/>
                    </a:cubicBezTo>
                    <a:cubicBezTo>
                      <a:pt x="50" y="0"/>
                      <a:pt x="25" y="2"/>
                      <a:pt x="13" y="13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05"/>
              <p:cNvSpPr>
                <a:spLocks/>
              </p:cNvSpPr>
              <p:nvPr/>
            </p:nvSpPr>
            <p:spPr bwMode="auto">
              <a:xfrm>
                <a:off x="4919663" y="5670550"/>
                <a:ext cx="111125" cy="147637"/>
              </a:xfrm>
              <a:custGeom>
                <a:avLst/>
                <a:gdLst>
                  <a:gd name="T0" fmla="*/ 43 w 44"/>
                  <a:gd name="T1" fmla="*/ 36 h 58"/>
                  <a:gd name="T2" fmla="*/ 32 w 44"/>
                  <a:gd name="T3" fmla="*/ 56 h 58"/>
                  <a:gd name="T4" fmla="*/ 24 w 44"/>
                  <a:gd name="T5" fmla="*/ 49 h 58"/>
                  <a:gd name="T6" fmla="*/ 16 w 44"/>
                  <a:gd name="T7" fmla="*/ 58 h 58"/>
                  <a:gd name="T8" fmla="*/ 3 w 44"/>
                  <a:gd name="T9" fmla="*/ 41 h 58"/>
                  <a:gd name="T10" fmla="*/ 15 w 44"/>
                  <a:gd name="T11" fmla="*/ 1 h 58"/>
                  <a:gd name="T12" fmla="*/ 21 w 44"/>
                  <a:gd name="T13" fmla="*/ 10 h 58"/>
                  <a:gd name="T14" fmla="*/ 22 w 44"/>
                  <a:gd name="T15" fmla="*/ 30 h 58"/>
                  <a:gd name="T16" fmla="*/ 18 w 44"/>
                  <a:gd name="T17" fmla="*/ 35 h 58"/>
                  <a:gd name="T18" fmla="*/ 23 w 44"/>
                  <a:gd name="T19" fmla="*/ 39 h 58"/>
                  <a:gd name="T20" fmla="*/ 27 w 44"/>
                  <a:gd name="T21" fmla="*/ 34 h 58"/>
                  <a:gd name="T22" fmla="*/ 23 w 44"/>
                  <a:gd name="T23" fmla="*/ 30 h 58"/>
                  <a:gd name="T24" fmla="*/ 22 w 44"/>
                  <a:gd name="T25" fmla="*/ 10 h 58"/>
                  <a:gd name="T26" fmla="*/ 27 w 44"/>
                  <a:gd name="T27" fmla="*/ 0 h 58"/>
                  <a:gd name="T28" fmla="*/ 43 w 44"/>
                  <a:gd name="T29" fmla="*/ 3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4" h="58">
                    <a:moveTo>
                      <a:pt x="43" y="36"/>
                    </a:moveTo>
                    <a:cubicBezTo>
                      <a:pt x="44" y="52"/>
                      <a:pt x="32" y="56"/>
                      <a:pt x="32" y="56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6" y="58"/>
                      <a:pt x="6" y="56"/>
                      <a:pt x="3" y="41"/>
                    </a:cubicBezTo>
                    <a:cubicBezTo>
                      <a:pt x="0" y="27"/>
                      <a:pt x="15" y="1"/>
                      <a:pt x="15" y="1"/>
                    </a:cubicBezTo>
                    <a:cubicBezTo>
                      <a:pt x="15" y="1"/>
                      <a:pt x="13" y="10"/>
                      <a:pt x="21" y="10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0" y="31"/>
                      <a:pt x="18" y="33"/>
                      <a:pt x="18" y="35"/>
                    </a:cubicBezTo>
                    <a:cubicBezTo>
                      <a:pt x="18" y="38"/>
                      <a:pt x="21" y="39"/>
                      <a:pt x="23" y="39"/>
                    </a:cubicBezTo>
                    <a:cubicBezTo>
                      <a:pt x="26" y="39"/>
                      <a:pt x="27" y="37"/>
                      <a:pt x="27" y="34"/>
                    </a:cubicBezTo>
                    <a:cubicBezTo>
                      <a:pt x="27" y="32"/>
                      <a:pt x="25" y="30"/>
                      <a:pt x="23" y="3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9" y="10"/>
                      <a:pt x="27" y="0"/>
                      <a:pt x="27" y="0"/>
                    </a:cubicBezTo>
                    <a:cubicBezTo>
                      <a:pt x="27" y="0"/>
                      <a:pt x="42" y="19"/>
                      <a:pt x="43" y="36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06"/>
              <p:cNvSpPr>
                <a:spLocks/>
              </p:cNvSpPr>
              <p:nvPr/>
            </p:nvSpPr>
            <p:spPr bwMode="auto">
              <a:xfrm>
                <a:off x="5119688" y="5372100"/>
                <a:ext cx="76200" cy="79375"/>
              </a:xfrm>
              <a:custGeom>
                <a:avLst/>
                <a:gdLst>
                  <a:gd name="T0" fmla="*/ 22 w 30"/>
                  <a:gd name="T1" fmla="*/ 7 h 31"/>
                  <a:gd name="T2" fmla="*/ 9 w 30"/>
                  <a:gd name="T3" fmla="*/ 3 h 31"/>
                  <a:gd name="T4" fmla="*/ 9 w 30"/>
                  <a:gd name="T5" fmla="*/ 9 h 31"/>
                  <a:gd name="T6" fmla="*/ 3 w 30"/>
                  <a:gd name="T7" fmla="*/ 9 h 31"/>
                  <a:gd name="T8" fmla="*/ 4 w 30"/>
                  <a:gd name="T9" fmla="*/ 20 h 31"/>
                  <a:gd name="T10" fmla="*/ 25 w 30"/>
                  <a:gd name="T11" fmla="*/ 31 h 31"/>
                  <a:gd name="T12" fmla="*/ 23 w 30"/>
                  <a:gd name="T13" fmla="*/ 25 h 31"/>
                  <a:gd name="T14" fmla="*/ 16 w 30"/>
                  <a:gd name="T15" fmla="*/ 17 h 31"/>
                  <a:gd name="T16" fmla="*/ 13 w 30"/>
                  <a:gd name="T17" fmla="*/ 17 h 31"/>
                  <a:gd name="T18" fmla="*/ 13 w 30"/>
                  <a:gd name="T19" fmla="*/ 13 h 31"/>
                  <a:gd name="T20" fmla="*/ 16 w 30"/>
                  <a:gd name="T21" fmla="*/ 13 h 31"/>
                  <a:gd name="T22" fmla="*/ 16 w 30"/>
                  <a:gd name="T23" fmla="*/ 17 h 31"/>
                  <a:gd name="T24" fmla="*/ 24 w 30"/>
                  <a:gd name="T25" fmla="*/ 25 h 31"/>
                  <a:gd name="T26" fmla="*/ 30 w 30"/>
                  <a:gd name="T27" fmla="*/ 26 h 31"/>
                  <a:gd name="T28" fmla="*/ 22 w 30"/>
                  <a:gd name="T29" fmla="*/ 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0" h="31">
                    <a:moveTo>
                      <a:pt x="22" y="7"/>
                    </a:moveTo>
                    <a:cubicBezTo>
                      <a:pt x="16" y="0"/>
                      <a:pt x="9" y="3"/>
                      <a:pt x="9" y="3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0" y="14"/>
                      <a:pt x="4" y="20"/>
                    </a:cubicBezTo>
                    <a:cubicBezTo>
                      <a:pt x="9" y="27"/>
                      <a:pt x="25" y="31"/>
                      <a:pt x="25" y="31"/>
                    </a:cubicBezTo>
                    <a:cubicBezTo>
                      <a:pt x="25" y="31"/>
                      <a:pt x="21" y="28"/>
                      <a:pt x="23" y="25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5" y="18"/>
                      <a:pt x="13" y="18"/>
                      <a:pt x="13" y="17"/>
                    </a:cubicBezTo>
                    <a:cubicBezTo>
                      <a:pt x="12" y="16"/>
                      <a:pt x="12" y="14"/>
                      <a:pt x="13" y="13"/>
                    </a:cubicBezTo>
                    <a:cubicBezTo>
                      <a:pt x="14" y="12"/>
                      <a:pt x="15" y="12"/>
                      <a:pt x="16" y="13"/>
                    </a:cubicBezTo>
                    <a:cubicBezTo>
                      <a:pt x="17" y="14"/>
                      <a:pt x="17" y="16"/>
                      <a:pt x="16" y="17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7" y="22"/>
                      <a:pt x="30" y="26"/>
                      <a:pt x="30" y="26"/>
                    </a:cubicBezTo>
                    <a:cubicBezTo>
                      <a:pt x="30" y="26"/>
                      <a:pt x="28" y="13"/>
                      <a:pt x="22" y="7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07"/>
              <p:cNvSpPr>
                <a:spLocks/>
              </p:cNvSpPr>
              <p:nvPr/>
            </p:nvSpPr>
            <p:spPr bwMode="auto">
              <a:xfrm>
                <a:off x="5187950" y="5364163"/>
                <a:ext cx="69850" cy="80962"/>
              </a:xfrm>
              <a:custGeom>
                <a:avLst/>
                <a:gdLst>
                  <a:gd name="T0" fmla="*/ 24 w 27"/>
                  <a:gd name="T1" fmla="*/ 16 h 32"/>
                  <a:gd name="T2" fmla="*/ 21 w 27"/>
                  <a:gd name="T3" fmla="*/ 4 h 32"/>
                  <a:gd name="T4" fmla="*/ 16 w 27"/>
                  <a:gd name="T5" fmla="*/ 6 h 32"/>
                  <a:gd name="T6" fmla="*/ 13 w 27"/>
                  <a:gd name="T7" fmla="*/ 0 h 32"/>
                  <a:gd name="T8" fmla="*/ 4 w 27"/>
                  <a:gd name="T9" fmla="*/ 7 h 32"/>
                  <a:gd name="T10" fmla="*/ 3 w 27"/>
                  <a:gd name="T11" fmla="*/ 29 h 32"/>
                  <a:gd name="T12" fmla="*/ 8 w 27"/>
                  <a:gd name="T13" fmla="*/ 26 h 32"/>
                  <a:gd name="T14" fmla="*/ 12 w 27"/>
                  <a:gd name="T15" fmla="*/ 15 h 32"/>
                  <a:gd name="T16" fmla="*/ 11 w 27"/>
                  <a:gd name="T17" fmla="*/ 12 h 32"/>
                  <a:gd name="T18" fmla="*/ 14 w 27"/>
                  <a:gd name="T19" fmla="*/ 11 h 32"/>
                  <a:gd name="T20" fmla="*/ 15 w 27"/>
                  <a:gd name="T21" fmla="*/ 14 h 32"/>
                  <a:gd name="T22" fmla="*/ 12 w 27"/>
                  <a:gd name="T23" fmla="*/ 16 h 32"/>
                  <a:gd name="T24" fmla="*/ 8 w 27"/>
                  <a:gd name="T25" fmla="*/ 26 h 32"/>
                  <a:gd name="T26" fmla="*/ 9 w 27"/>
                  <a:gd name="T27" fmla="*/ 32 h 32"/>
                  <a:gd name="T28" fmla="*/ 24 w 27"/>
                  <a:gd name="T29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" h="32">
                    <a:moveTo>
                      <a:pt x="24" y="16"/>
                    </a:moveTo>
                    <a:cubicBezTo>
                      <a:pt x="27" y="8"/>
                      <a:pt x="21" y="4"/>
                      <a:pt x="21" y="4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8" y="0"/>
                      <a:pt x="4" y="7"/>
                    </a:cubicBezTo>
                    <a:cubicBezTo>
                      <a:pt x="0" y="13"/>
                      <a:pt x="3" y="29"/>
                      <a:pt x="3" y="29"/>
                    </a:cubicBezTo>
                    <a:cubicBezTo>
                      <a:pt x="3" y="29"/>
                      <a:pt x="4" y="24"/>
                      <a:pt x="8" y="26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1" y="15"/>
                      <a:pt x="10" y="14"/>
                      <a:pt x="11" y="12"/>
                    </a:cubicBezTo>
                    <a:cubicBezTo>
                      <a:pt x="11" y="11"/>
                      <a:pt x="13" y="11"/>
                      <a:pt x="14" y="11"/>
                    </a:cubicBezTo>
                    <a:cubicBezTo>
                      <a:pt x="15" y="12"/>
                      <a:pt x="16" y="13"/>
                      <a:pt x="15" y="14"/>
                    </a:cubicBezTo>
                    <a:cubicBezTo>
                      <a:pt x="15" y="15"/>
                      <a:pt x="13" y="16"/>
                      <a:pt x="12" y="1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12" y="27"/>
                      <a:pt x="9" y="32"/>
                      <a:pt x="9" y="32"/>
                    </a:cubicBezTo>
                    <a:cubicBezTo>
                      <a:pt x="9" y="32"/>
                      <a:pt x="20" y="25"/>
                      <a:pt x="24" y="16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08"/>
              <p:cNvSpPr>
                <a:spLocks/>
              </p:cNvSpPr>
              <p:nvPr/>
            </p:nvSpPr>
            <p:spPr bwMode="auto">
              <a:xfrm>
                <a:off x="5106988" y="5440363"/>
                <a:ext cx="80963" cy="66675"/>
              </a:xfrm>
              <a:custGeom>
                <a:avLst/>
                <a:gdLst>
                  <a:gd name="T0" fmla="*/ 15 w 32"/>
                  <a:gd name="T1" fmla="*/ 23 h 26"/>
                  <a:gd name="T2" fmla="*/ 3 w 32"/>
                  <a:gd name="T3" fmla="*/ 20 h 26"/>
                  <a:gd name="T4" fmla="*/ 6 w 32"/>
                  <a:gd name="T5" fmla="*/ 15 h 26"/>
                  <a:gd name="T6" fmla="*/ 0 w 32"/>
                  <a:gd name="T7" fmla="*/ 12 h 26"/>
                  <a:gd name="T8" fmla="*/ 7 w 32"/>
                  <a:gd name="T9" fmla="*/ 3 h 26"/>
                  <a:gd name="T10" fmla="*/ 30 w 32"/>
                  <a:gd name="T11" fmla="*/ 4 h 26"/>
                  <a:gd name="T12" fmla="*/ 26 w 32"/>
                  <a:gd name="T13" fmla="*/ 8 h 26"/>
                  <a:gd name="T14" fmla="*/ 16 w 32"/>
                  <a:gd name="T15" fmla="*/ 12 h 26"/>
                  <a:gd name="T16" fmla="*/ 13 w 32"/>
                  <a:gd name="T17" fmla="*/ 10 h 26"/>
                  <a:gd name="T18" fmla="*/ 11 w 32"/>
                  <a:gd name="T19" fmla="*/ 13 h 26"/>
                  <a:gd name="T20" fmla="*/ 14 w 32"/>
                  <a:gd name="T21" fmla="*/ 15 h 26"/>
                  <a:gd name="T22" fmla="*/ 16 w 32"/>
                  <a:gd name="T23" fmla="*/ 12 h 26"/>
                  <a:gd name="T24" fmla="*/ 26 w 32"/>
                  <a:gd name="T25" fmla="*/ 9 h 26"/>
                  <a:gd name="T26" fmla="*/ 32 w 32"/>
                  <a:gd name="T27" fmla="*/ 11 h 26"/>
                  <a:gd name="T28" fmla="*/ 15 w 32"/>
                  <a:gd name="T2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" h="26">
                    <a:moveTo>
                      <a:pt x="15" y="23"/>
                    </a:moveTo>
                    <a:cubicBezTo>
                      <a:pt x="7" y="26"/>
                      <a:pt x="3" y="20"/>
                      <a:pt x="3" y="2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6"/>
                      <a:pt x="7" y="3"/>
                    </a:cubicBezTo>
                    <a:cubicBezTo>
                      <a:pt x="15" y="0"/>
                      <a:pt x="30" y="4"/>
                      <a:pt x="30" y="4"/>
                    </a:cubicBezTo>
                    <a:cubicBezTo>
                      <a:pt x="30" y="4"/>
                      <a:pt x="25" y="5"/>
                      <a:pt x="26" y="8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5" y="10"/>
                      <a:pt x="14" y="10"/>
                      <a:pt x="13" y="10"/>
                    </a:cubicBezTo>
                    <a:cubicBezTo>
                      <a:pt x="11" y="11"/>
                      <a:pt x="11" y="12"/>
                      <a:pt x="11" y="13"/>
                    </a:cubicBezTo>
                    <a:cubicBezTo>
                      <a:pt x="11" y="15"/>
                      <a:pt x="13" y="15"/>
                      <a:pt x="14" y="15"/>
                    </a:cubicBezTo>
                    <a:cubicBezTo>
                      <a:pt x="15" y="15"/>
                      <a:pt x="16" y="13"/>
                      <a:pt x="16" y="12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7" y="13"/>
                      <a:pt x="32" y="11"/>
                      <a:pt x="32" y="11"/>
                    </a:cubicBezTo>
                    <a:cubicBezTo>
                      <a:pt x="32" y="11"/>
                      <a:pt x="24" y="21"/>
                      <a:pt x="15" y="23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09"/>
              <p:cNvSpPr>
                <a:spLocks/>
              </p:cNvSpPr>
              <p:nvPr/>
            </p:nvSpPr>
            <p:spPr bwMode="auto">
              <a:xfrm>
                <a:off x="5178425" y="5465763"/>
                <a:ext cx="60325" cy="79375"/>
              </a:xfrm>
              <a:custGeom>
                <a:avLst/>
                <a:gdLst>
                  <a:gd name="T0" fmla="*/ 2 w 24"/>
                  <a:gd name="T1" fmla="*/ 22 h 31"/>
                  <a:gd name="T2" fmla="*/ 11 w 24"/>
                  <a:gd name="T3" fmla="*/ 31 h 31"/>
                  <a:gd name="T4" fmla="*/ 14 w 24"/>
                  <a:gd name="T5" fmla="*/ 26 h 31"/>
                  <a:gd name="T6" fmla="*/ 20 w 24"/>
                  <a:gd name="T7" fmla="*/ 29 h 31"/>
                  <a:gd name="T8" fmla="*/ 24 w 24"/>
                  <a:gd name="T9" fmla="*/ 19 h 31"/>
                  <a:gd name="T10" fmla="*/ 11 w 24"/>
                  <a:gd name="T11" fmla="*/ 0 h 31"/>
                  <a:gd name="T12" fmla="*/ 9 w 24"/>
                  <a:gd name="T13" fmla="*/ 6 h 31"/>
                  <a:gd name="T14" fmla="*/ 12 w 24"/>
                  <a:gd name="T15" fmla="*/ 16 h 31"/>
                  <a:gd name="T16" fmla="*/ 15 w 24"/>
                  <a:gd name="T17" fmla="*/ 18 h 31"/>
                  <a:gd name="T18" fmla="*/ 13 w 24"/>
                  <a:gd name="T19" fmla="*/ 21 h 31"/>
                  <a:gd name="T20" fmla="*/ 10 w 24"/>
                  <a:gd name="T21" fmla="*/ 19 h 31"/>
                  <a:gd name="T22" fmla="*/ 11 w 24"/>
                  <a:gd name="T23" fmla="*/ 16 h 31"/>
                  <a:gd name="T24" fmla="*/ 9 w 24"/>
                  <a:gd name="T25" fmla="*/ 6 h 31"/>
                  <a:gd name="T26" fmla="*/ 4 w 24"/>
                  <a:gd name="T27" fmla="*/ 1 h 31"/>
                  <a:gd name="T28" fmla="*/ 2 w 24"/>
                  <a:gd name="T29" fmla="*/ 2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31">
                    <a:moveTo>
                      <a:pt x="2" y="22"/>
                    </a:moveTo>
                    <a:cubicBezTo>
                      <a:pt x="4" y="31"/>
                      <a:pt x="11" y="31"/>
                      <a:pt x="11" y="3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20" y="29"/>
                      <a:pt x="24" y="27"/>
                      <a:pt x="24" y="19"/>
                    </a:cubicBezTo>
                    <a:cubicBezTo>
                      <a:pt x="23" y="11"/>
                      <a:pt x="11" y="0"/>
                      <a:pt x="11" y="0"/>
                    </a:cubicBezTo>
                    <a:cubicBezTo>
                      <a:pt x="11" y="0"/>
                      <a:pt x="13" y="4"/>
                      <a:pt x="9" y="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3" y="16"/>
                      <a:pt x="14" y="17"/>
                      <a:pt x="15" y="18"/>
                    </a:cubicBezTo>
                    <a:cubicBezTo>
                      <a:pt x="15" y="19"/>
                      <a:pt x="14" y="21"/>
                      <a:pt x="13" y="21"/>
                    </a:cubicBezTo>
                    <a:cubicBezTo>
                      <a:pt x="11" y="21"/>
                      <a:pt x="10" y="20"/>
                      <a:pt x="10" y="19"/>
                    </a:cubicBezTo>
                    <a:cubicBezTo>
                      <a:pt x="10" y="18"/>
                      <a:pt x="10" y="17"/>
                      <a:pt x="11" y="1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5" y="6"/>
                      <a:pt x="4" y="1"/>
                      <a:pt x="4" y="1"/>
                    </a:cubicBezTo>
                    <a:cubicBezTo>
                      <a:pt x="4" y="1"/>
                      <a:pt x="0" y="14"/>
                      <a:pt x="2" y="22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10"/>
              <p:cNvSpPr>
                <a:spLocks/>
              </p:cNvSpPr>
              <p:nvPr/>
            </p:nvSpPr>
            <p:spPr bwMode="auto">
              <a:xfrm>
                <a:off x="5208588" y="5440363"/>
                <a:ext cx="79375" cy="66675"/>
              </a:xfrm>
              <a:custGeom>
                <a:avLst/>
                <a:gdLst>
                  <a:gd name="T0" fmla="*/ 23 w 31"/>
                  <a:gd name="T1" fmla="*/ 3 h 26"/>
                  <a:gd name="T2" fmla="*/ 31 w 31"/>
                  <a:gd name="T3" fmla="*/ 13 h 26"/>
                  <a:gd name="T4" fmla="*/ 25 w 31"/>
                  <a:gd name="T5" fmla="*/ 16 h 26"/>
                  <a:gd name="T6" fmla="*/ 27 w 31"/>
                  <a:gd name="T7" fmla="*/ 22 h 26"/>
                  <a:gd name="T8" fmla="*/ 16 w 31"/>
                  <a:gd name="T9" fmla="*/ 24 h 26"/>
                  <a:gd name="T10" fmla="*/ 0 w 31"/>
                  <a:gd name="T11" fmla="*/ 9 h 26"/>
                  <a:gd name="T12" fmla="*/ 6 w 31"/>
                  <a:gd name="T13" fmla="*/ 8 h 26"/>
                  <a:gd name="T14" fmla="*/ 16 w 31"/>
                  <a:gd name="T15" fmla="*/ 12 h 26"/>
                  <a:gd name="T16" fmla="*/ 17 w 31"/>
                  <a:gd name="T17" fmla="*/ 15 h 26"/>
                  <a:gd name="T18" fmla="*/ 20 w 31"/>
                  <a:gd name="T19" fmla="*/ 14 h 26"/>
                  <a:gd name="T20" fmla="*/ 19 w 31"/>
                  <a:gd name="T21" fmla="*/ 10 h 26"/>
                  <a:gd name="T22" fmla="*/ 16 w 31"/>
                  <a:gd name="T23" fmla="*/ 11 h 26"/>
                  <a:gd name="T24" fmla="*/ 6 w 31"/>
                  <a:gd name="T25" fmla="*/ 7 h 26"/>
                  <a:gd name="T26" fmla="*/ 2 w 31"/>
                  <a:gd name="T27" fmla="*/ 2 h 26"/>
                  <a:gd name="T28" fmla="*/ 23 w 31"/>
                  <a:gd name="T29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1" h="26">
                    <a:moveTo>
                      <a:pt x="23" y="3"/>
                    </a:moveTo>
                    <a:cubicBezTo>
                      <a:pt x="31" y="6"/>
                      <a:pt x="31" y="13"/>
                      <a:pt x="31" y="13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2"/>
                      <a:pt x="24" y="26"/>
                      <a:pt x="16" y="24"/>
                    </a:cubicBezTo>
                    <a:cubicBezTo>
                      <a:pt x="9" y="22"/>
                      <a:pt x="0" y="9"/>
                      <a:pt x="0" y="9"/>
                    </a:cubicBezTo>
                    <a:cubicBezTo>
                      <a:pt x="0" y="9"/>
                      <a:pt x="4" y="11"/>
                      <a:pt x="6" y="8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5" y="13"/>
                      <a:pt x="16" y="15"/>
                      <a:pt x="17" y="15"/>
                    </a:cubicBezTo>
                    <a:cubicBezTo>
                      <a:pt x="18" y="16"/>
                      <a:pt x="20" y="15"/>
                      <a:pt x="20" y="14"/>
                    </a:cubicBezTo>
                    <a:cubicBezTo>
                      <a:pt x="21" y="12"/>
                      <a:pt x="20" y="11"/>
                      <a:pt x="19" y="10"/>
                    </a:cubicBezTo>
                    <a:cubicBezTo>
                      <a:pt x="18" y="10"/>
                      <a:pt x="16" y="10"/>
                      <a:pt x="16" y="11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4"/>
                      <a:pt x="2" y="2"/>
                      <a:pt x="2" y="2"/>
                    </a:cubicBezTo>
                    <a:cubicBezTo>
                      <a:pt x="2" y="2"/>
                      <a:pt x="15" y="0"/>
                      <a:pt x="23" y="3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9" name="组合 148"/>
            <p:cNvGrpSpPr/>
            <p:nvPr/>
          </p:nvGrpSpPr>
          <p:grpSpPr>
            <a:xfrm>
              <a:off x="6700074" y="4601057"/>
              <a:ext cx="1297273" cy="1338262"/>
              <a:chOff x="6378575" y="4222751"/>
              <a:chExt cx="1858963" cy="1917699"/>
            </a:xfrm>
          </p:grpSpPr>
          <p:sp>
            <p:nvSpPr>
              <p:cNvPr id="85" name="Freeform 81"/>
              <p:cNvSpPr>
                <a:spLocks/>
              </p:cNvSpPr>
              <p:nvPr/>
            </p:nvSpPr>
            <p:spPr bwMode="auto">
              <a:xfrm>
                <a:off x="7670800" y="6054725"/>
                <a:ext cx="317500" cy="85725"/>
              </a:xfrm>
              <a:custGeom>
                <a:avLst/>
                <a:gdLst>
                  <a:gd name="T0" fmla="*/ 200 w 200"/>
                  <a:gd name="T1" fmla="*/ 54 h 54"/>
                  <a:gd name="T2" fmla="*/ 1 w 200"/>
                  <a:gd name="T3" fmla="*/ 54 h 54"/>
                  <a:gd name="T4" fmla="*/ 0 w 200"/>
                  <a:gd name="T5" fmla="*/ 0 h 54"/>
                  <a:gd name="T6" fmla="*/ 0 w 200"/>
                  <a:gd name="T7" fmla="*/ 0 h 54"/>
                  <a:gd name="T8" fmla="*/ 200 w 200"/>
                  <a:gd name="T9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54">
                    <a:moveTo>
                      <a:pt x="200" y="54"/>
                    </a:moveTo>
                    <a:lnTo>
                      <a:pt x="1" y="5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00" y="54"/>
                    </a:lnTo>
                    <a:close/>
                  </a:path>
                </a:pathLst>
              </a:custGeom>
              <a:solidFill>
                <a:srgbClr val="FFC5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11"/>
              <p:cNvSpPr>
                <a:spLocks/>
              </p:cNvSpPr>
              <p:nvPr/>
            </p:nvSpPr>
            <p:spPr bwMode="auto">
              <a:xfrm>
                <a:off x="6645275" y="5919788"/>
                <a:ext cx="523875" cy="104775"/>
              </a:xfrm>
              <a:custGeom>
                <a:avLst/>
                <a:gdLst>
                  <a:gd name="T0" fmla="*/ 179 w 206"/>
                  <a:gd name="T1" fmla="*/ 2 h 41"/>
                  <a:gd name="T2" fmla="*/ 189 w 206"/>
                  <a:gd name="T3" fmla="*/ 31 h 41"/>
                  <a:gd name="T4" fmla="*/ 2 w 206"/>
                  <a:gd name="T5" fmla="*/ 26 h 41"/>
                  <a:gd name="T6" fmla="*/ 129 w 206"/>
                  <a:gd name="T7" fmla="*/ 11 h 41"/>
                  <a:gd name="T8" fmla="*/ 173 w 206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41">
                    <a:moveTo>
                      <a:pt x="179" y="2"/>
                    </a:moveTo>
                    <a:cubicBezTo>
                      <a:pt x="185" y="3"/>
                      <a:pt x="206" y="20"/>
                      <a:pt x="189" y="31"/>
                    </a:cubicBezTo>
                    <a:cubicBezTo>
                      <a:pt x="173" y="41"/>
                      <a:pt x="3" y="35"/>
                      <a:pt x="2" y="26"/>
                    </a:cubicBezTo>
                    <a:cubicBezTo>
                      <a:pt x="0" y="17"/>
                      <a:pt x="16" y="2"/>
                      <a:pt x="129" y="11"/>
                    </a:cubicBezTo>
                    <a:cubicBezTo>
                      <a:pt x="173" y="0"/>
                      <a:pt x="173" y="0"/>
                      <a:pt x="173" y="0"/>
                    </a:cubicBezTo>
                  </a:path>
                </a:pathLst>
              </a:custGeom>
              <a:solidFill>
                <a:srgbClr val="FFC5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112"/>
              <p:cNvSpPr>
                <a:spLocks/>
              </p:cNvSpPr>
              <p:nvPr/>
            </p:nvSpPr>
            <p:spPr bwMode="auto">
              <a:xfrm>
                <a:off x="6378575" y="4962525"/>
                <a:ext cx="571500" cy="185737"/>
              </a:xfrm>
              <a:custGeom>
                <a:avLst/>
                <a:gdLst>
                  <a:gd name="T0" fmla="*/ 153 w 225"/>
                  <a:gd name="T1" fmla="*/ 73 h 73"/>
                  <a:gd name="T2" fmla="*/ 22 w 225"/>
                  <a:gd name="T3" fmla="*/ 46 h 73"/>
                  <a:gd name="T4" fmla="*/ 24 w 225"/>
                  <a:gd name="T5" fmla="*/ 43 h 73"/>
                  <a:gd name="T6" fmla="*/ 24 w 225"/>
                  <a:gd name="T7" fmla="*/ 37 h 73"/>
                  <a:gd name="T8" fmla="*/ 28 w 225"/>
                  <a:gd name="T9" fmla="*/ 31 h 73"/>
                  <a:gd name="T10" fmla="*/ 33 w 225"/>
                  <a:gd name="T11" fmla="*/ 27 h 73"/>
                  <a:gd name="T12" fmla="*/ 154 w 225"/>
                  <a:gd name="T13" fmla="*/ 6 h 73"/>
                  <a:gd name="T14" fmla="*/ 153 w 225"/>
                  <a:gd name="T15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5" h="73">
                    <a:moveTo>
                      <a:pt x="153" y="73"/>
                    </a:moveTo>
                    <a:cubicBezTo>
                      <a:pt x="153" y="73"/>
                      <a:pt x="52" y="70"/>
                      <a:pt x="22" y="46"/>
                    </a:cubicBezTo>
                    <a:cubicBezTo>
                      <a:pt x="22" y="46"/>
                      <a:pt x="3" y="36"/>
                      <a:pt x="24" y="43"/>
                    </a:cubicBezTo>
                    <a:cubicBezTo>
                      <a:pt x="24" y="43"/>
                      <a:pt x="3" y="33"/>
                      <a:pt x="24" y="37"/>
                    </a:cubicBezTo>
                    <a:cubicBezTo>
                      <a:pt x="24" y="37"/>
                      <a:pt x="0" y="26"/>
                      <a:pt x="28" y="31"/>
                    </a:cubicBezTo>
                    <a:cubicBezTo>
                      <a:pt x="28" y="31"/>
                      <a:pt x="3" y="16"/>
                      <a:pt x="33" y="27"/>
                    </a:cubicBezTo>
                    <a:cubicBezTo>
                      <a:pt x="62" y="38"/>
                      <a:pt x="137" y="12"/>
                      <a:pt x="154" y="6"/>
                    </a:cubicBezTo>
                    <a:cubicBezTo>
                      <a:pt x="170" y="0"/>
                      <a:pt x="225" y="46"/>
                      <a:pt x="153" y="73"/>
                    </a:cubicBezTo>
                    <a:close/>
                  </a:path>
                </a:pathLst>
              </a:custGeom>
              <a:solidFill>
                <a:srgbClr val="FFC5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113"/>
              <p:cNvSpPr>
                <a:spLocks/>
              </p:cNvSpPr>
              <p:nvPr/>
            </p:nvSpPr>
            <p:spPr bwMode="auto">
              <a:xfrm>
                <a:off x="6459538" y="5038725"/>
                <a:ext cx="557213" cy="266700"/>
              </a:xfrm>
              <a:custGeom>
                <a:avLst/>
                <a:gdLst>
                  <a:gd name="T0" fmla="*/ 161 w 219"/>
                  <a:gd name="T1" fmla="*/ 75 h 105"/>
                  <a:gd name="T2" fmla="*/ 27 w 219"/>
                  <a:gd name="T3" fmla="*/ 92 h 105"/>
                  <a:gd name="T4" fmla="*/ 29 w 219"/>
                  <a:gd name="T5" fmla="*/ 88 h 105"/>
                  <a:gd name="T6" fmla="*/ 26 w 219"/>
                  <a:gd name="T7" fmla="*/ 82 h 105"/>
                  <a:gd name="T8" fmla="*/ 28 w 219"/>
                  <a:gd name="T9" fmla="*/ 76 h 105"/>
                  <a:gd name="T10" fmla="*/ 32 w 219"/>
                  <a:gd name="T11" fmla="*/ 70 h 105"/>
                  <a:gd name="T12" fmla="*/ 139 w 219"/>
                  <a:gd name="T13" fmla="*/ 11 h 105"/>
                  <a:gd name="T14" fmla="*/ 161 w 219"/>
                  <a:gd name="T15" fmla="*/ 7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9" h="105">
                    <a:moveTo>
                      <a:pt x="161" y="75"/>
                    </a:moveTo>
                    <a:cubicBezTo>
                      <a:pt x="161" y="75"/>
                      <a:pt x="64" y="105"/>
                      <a:pt x="27" y="92"/>
                    </a:cubicBezTo>
                    <a:cubicBezTo>
                      <a:pt x="27" y="92"/>
                      <a:pt x="6" y="89"/>
                      <a:pt x="29" y="88"/>
                    </a:cubicBezTo>
                    <a:cubicBezTo>
                      <a:pt x="29" y="88"/>
                      <a:pt x="6" y="85"/>
                      <a:pt x="26" y="82"/>
                    </a:cubicBezTo>
                    <a:cubicBezTo>
                      <a:pt x="26" y="82"/>
                      <a:pt x="0" y="80"/>
                      <a:pt x="28" y="76"/>
                    </a:cubicBezTo>
                    <a:cubicBezTo>
                      <a:pt x="28" y="76"/>
                      <a:pt x="0" y="69"/>
                      <a:pt x="32" y="70"/>
                    </a:cubicBezTo>
                    <a:cubicBezTo>
                      <a:pt x="63" y="71"/>
                      <a:pt x="125" y="22"/>
                      <a:pt x="139" y="11"/>
                    </a:cubicBezTo>
                    <a:cubicBezTo>
                      <a:pt x="153" y="0"/>
                      <a:pt x="219" y="26"/>
                      <a:pt x="161" y="75"/>
                    </a:cubicBezTo>
                    <a:close/>
                  </a:path>
                </a:pathLst>
              </a:custGeom>
              <a:solidFill>
                <a:srgbClr val="FFC5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Oval 114"/>
              <p:cNvSpPr>
                <a:spLocks noChangeArrowheads="1"/>
              </p:cNvSpPr>
              <p:nvPr/>
            </p:nvSpPr>
            <p:spPr bwMode="auto">
              <a:xfrm>
                <a:off x="6411913" y="4564063"/>
                <a:ext cx="109538" cy="112712"/>
              </a:xfrm>
              <a:prstGeom prst="ellipse">
                <a:avLst/>
              </a:prstGeom>
              <a:solidFill>
                <a:srgbClr val="FFC5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115"/>
              <p:cNvSpPr>
                <a:spLocks/>
              </p:cNvSpPr>
              <p:nvPr/>
            </p:nvSpPr>
            <p:spPr bwMode="auto">
              <a:xfrm>
                <a:off x="6542088" y="4240213"/>
                <a:ext cx="242888" cy="382587"/>
              </a:xfrm>
              <a:custGeom>
                <a:avLst/>
                <a:gdLst>
                  <a:gd name="T0" fmla="*/ 86 w 96"/>
                  <a:gd name="T1" fmla="*/ 108 h 150"/>
                  <a:gd name="T2" fmla="*/ 57 w 96"/>
                  <a:gd name="T3" fmla="*/ 20 h 150"/>
                  <a:gd name="T4" fmla="*/ 0 w 96"/>
                  <a:gd name="T5" fmla="*/ 72 h 150"/>
                  <a:gd name="T6" fmla="*/ 85 w 96"/>
                  <a:gd name="T7" fmla="*/ 111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150">
                    <a:moveTo>
                      <a:pt x="86" y="108"/>
                    </a:moveTo>
                    <a:cubicBezTo>
                      <a:pt x="86" y="108"/>
                      <a:pt x="96" y="41"/>
                      <a:pt x="57" y="20"/>
                    </a:cubicBezTo>
                    <a:cubicBezTo>
                      <a:pt x="17" y="0"/>
                      <a:pt x="0" y="49"/>
                      <a:pt x="0" y="72"/>
                    </a:cubicBezTo>
                    <a:cubicBezTo>
                      <a:pt x="0" y="94"/>
                      <a:pt x="35" y="150"/>
                      <a:pt x="85" y="111"/>
                    </a:cubicBezTo>
                  </a:path>
                </a:pathLst>
              </a:custGeom>
              <a:solidFill>
                <a:srgbClr val="FFC5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116"/>
              <p:cNvSpPr>
                <a:spLocks/>
              </p:cNvSpPr>
              <p:nvPr/>
            </p:nvSpPr>
            <p:spPr bwMode="auto">
              <a:xfrm>
                <a:off x="6861175" y="4222751"/>
                <a:ext cx="295275" cy="454025"/>
              </a:xfrm>
              <a:custGeom>
                <a:avLst/>
                <a:gdLst>
                  <a:gd name="T0" fmla="*/ 0 w 116"/>
                  <a:gd name="T1" fmla="*/ 118 h 178"/>
                  <a:gd name="T2" fmla="*/ 53 w 116"/>
                  <a:gd name="T3" fmla="*/ 17 h 178"/>
                  <a:gd name="T4" fmla="*/ 111 w 116"/>
                  <a:gd name="T5" fmla="*/ 91 h 178"/>
                  <a:gd name="T6" fmla="*/ 0 w 116"/>
                  <a:gd name="T7" fmla="*/ 121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6" h="178">
                    <a:moveTo>
                      <a:pt x="0" y="118"/>
                    </a:moveTo>
                    <a:cubicBezTo>
                      <a:pt x="0" y="118"/>
                      <a:pt x="0" y="34"/>
                      <a:pt x="53" y="17"/>
                    </a:cubicBezTo>
                    <a:cubicBezTo>
                      <a:pt x="105" y="0"/>
                      <a:pt x="116" y="64"/>
                      <a:pt x="111" y="91"/>
                    </a:cubicBezTo>
                    <a:cubicBezTo>
                      <a:pt x="107" y="118"/>
                      <a:pt x="53" y="178"/>
                      <a:pt x="0" y="121"/>
                    </a:cubicBezTo>
                  </a:path>
                </a:pathLst>
              </a:custGeom>
              <a:solidFill>
                <a:srgbClr val="FFC5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117"/>
              <p:cNvSpPr>
                <a:spLocks/>
              </p:cNvSpPr>
              <p:nvPr/>
            </p:nvSpPr>
            <p:spPr bwMode="auto">
              <a:xfrm>
                <a:off x="6396038" y="4484688"/>
                <a:ext cx="1274763" cy="1641475"/>
              </a:xfrm>
              <a:custGeom>
                <a:avLst/>
                <a:gdLst>
                  <a:gd name="T0" fmla="*/ 477 w 501"/>
                  <a:gd name="T1" fmla="*/ 405 h 644"/>
                  <a:gd name="T2" fmla="*/ 185 w 501"/>
                  <a:gd name="T3" fmla="*/ 9 h 644"/>
                  <a:gd name="T4" fmla="*/ 29 w 501"/>
                  <a:gd name="T5" fmla="*/ 67 h 644"/>
                  <a:gd name="T6" fmla="*/ 77 w 501"/>
                  <a:gd name="T7" fmla="*/ 149 h 644"/>
                  <a:gd name="T8" fmla="*/ 127 w 501"/>
                  <a:gd name="T9" fmla="*/ 235 h 644"/>
                  <a:gd name="T10" fmla="*/ 130 w 501"/>
                  <a:gd name="T11" fmla="*/ 526 h 644"/>
                  <a:gd name="T12" fmla="*/ 283 w 501"/>
                  <a:gd name="T13" fmla="*/ 589 h 644"/>
                  <a:gd name="T14" fmla="*/ 160 w 501"/>
                  <a:gd name="T15" fmla="*/ 616 h 644"/>
                  <a:gd name="T16" fmla="*/ 353 w 501"/>
                  <a:gd name="T17" fmla="*/ 579 h 644"/>
                  <a:gd name="T18" fmla="*/ 477 w 501"/>
                  <a:gd name="T19" fmla="*/ 405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1" h="644">
                    <a:moveTo>
                      <a:pt x="477" y="405"/>
                    </a:moveTo>
                    <a:cubicBezTo>
                      <a:pt x="448" y="236"/>
                      <a:pt x="312" y="18"/>
                      <a:pt x="185" y="9"/>
                    </a:cubicBezTo>
                    <a:cubicBezTo>
                      <a:pt x="76" y="0"/>
                      <a:pt x="29" y="67"/>
                      <a:pt x="29" y="67"/>
                    </a:cubicBezTo>
                    <a:cubicBezTo>
                      <a:pt x="29" y="67"/>
                      <a:pt x="0" y="101"/>
                      <a:pt x="77" y="149"/>
                    </a:cubicBezTo>
                    <a:cubicBezTo>
                      <a:pt x="122" y="177"/>
                      <a:pt x="124" y="193"/>
                      <a:pt x="127" y="235"/>
                    </a:cubicBezTo>
                    <a:cubicBezTo>
                      <a:pt x="131" y="277"/>
                      <a:pt x="63" y="460"/>
                      <a:pt x="130" y="526"/>
                    </a:cubicBezTo>
                    <a:cubicBezTo>
                      <a:pt x="194" y="590"/>
                      <a:pt x="278" y="589"/>
                      <a:pt x="283" y="589"/>
                    </a:cubicBezTo>
                    <a:cubicBezTo>
                      <a:pt x="277" y="589"/>
                      <a:pt x="160" y="588"/>
                      <a:pt x="160" y="616"/>
                    </a:cubicBezTo>
                    <a:cubicBezTo>
                      <a:pt x="160" y="644"/>
                      <a:pt x="473" y="609"/>
                      <a:pt x="353" y="579"/>
                    </a:cubicBezTo>
                    <a:cubicBezTo>
                      <a:pt x="353" y="579"/>
                      <a:pt x="501" y="551"/>
                      <a:pt x="477" y="405"/>
                    </a:cubicBezTo>
                    <a:close/>
                  </a:path>
                </a:pathLst>
              </a:custGeom>
              <a:solidFill>
                <a:srgbClr val="FFC5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18"/>
              <p:cNvSpPr>
                <a:spLocks/>
              </p:cNvSpPr>
              <p:nvPr/>
            </p:nvSpPr>
            <p:spPr bwMode="auto">
              <a:xfrm>
                <a:off x="7300913" y="4373563"/>
                <a:ext cx="936625" cy="1528762"/>
              </a:xfrm>
              <a:custGeom>
                <a:avLst/>
                <a:gdLst>
                  <a:gd name="T0" fmla="*/ 67 w 368"/>
                  <a:gd name="T1" fmla="*/ 554 h 600"/>
                  <a:gd name="T2" fmla="*/ 220 w 368"/>
                  <a:gd name="T3" fmla="*/ 566 h 600"/>
                  <a:gd name="T4" fmla="*/ 238 w 368"/>
                  <a:gd name="T5" fmla="*/ 560 h 600"/>
                  <a:gd name="T6" fmla="*/ 258 w 368"/>
                  <a:gd name="T7" fmla="*/ 552 h 600"/>
                  <a:gd name="T8" fmla="*/ 259 w 368"/>
                  <a:gd name="T9" fmla="*/ 551 h 600"/>
                  <a:gd name="T10" fmla="*/ 273 w 368"/>
                  <a:gd name="T11" fmla="*/ 542 h 600"/>
                  <a:gd name="T12" fmla="*/ 310 w 368"/>
                  <a:gd name="T13" fmla="*/ 506 h 600"/>
                  <a:gd name="T14" fmla="*/ 319 w 368"/>
                  <a:gd name="T15" fmla="*/ 493 h 600"/>
                  <a:gd name="T16" fmla="*/ 327 w 368"/>
                  <a:gd name="T17" fmla="*/ 478 h 600"/>
                  <a:gd name="T18" fmla="*/ 343 w 368"/>
                  <a:gd name="T19" fmla="*/ 412 h 600"/>
                  <a:gd name="T20" fmla="*/ 334 w 368"/>
                  <a:gd name="T21" fmla="*/ 348 h 600"/>
                  <a:gd name="T22" fmla="*/ 334 w 368"/>
                  <a:gd name="T23" fmla="*/ 347 h 600"/>
                  <a:gd name="T24" fmla="*/ 330 w 368"/>
                  <a:gd name="T25" fmla="*/ 338 h 600"/>
                  <a:gd name="T26" fmla="*/ 324 w 368"/>
                  <a:gd name="T27" fmla="*/ 329 h 600"/>
                  <a:gd name="T28" fmla="*/ 247 w 368"/>
                  <a:gd name="T29" fmla="*/ 264 h 600"/>
                  <a:gd name="T30" fmla="*/ 89 w 368"/>
                  <a:gd name="T31" fmla="*/ 160 h 600"/>
                  <a:gd name="T32" fmla="*/ 57 w 368"/>
                  <a:gd name="T33" fmla="*/ 103 h 600"/>
                  <a:gd name="T34" fmla="*/ 55 w 368"/>
                  <a:gd name="T35" fmla="*/ 88 h 600"/>
                  <a:gd name="T36" fmla="*/ 56 w 368"/>
                  <a:gd name="T37" fmla="*/ 73 h 600"/>
                  <a:gd name="T38" fmla="*/ 61 w 368"/>
                  <a:gd name="T39" fmla="*/ 49 h 600"/>
                  <a:gd name="T40" fmla="*/ 61 w 368"/>
                  <a:gd name="T41" fmla="*/ 47 h 600"/>
                  <a:gd name="T42" fmla="*/ 110 w 368"/>
                  <a:gd name="T43" fmla="*/ 1 h 600"/>
                  <a:gd name="T44" fmla="*/ 150 w 368"/>
                  <a:gd name="T45" fmla="*/ 46 h 600"/>
                  <a:gd name="T46" fmla="*/ 143 w 368"/>
                  <a:gd name="T47" fmla="*/ 64 h 600"/>
                  <a:gd name="T48" fmla="*/ 138 w 368"/>
                  <a:gd name="T49" fmla="*/ 54 h 600"/>
                  <a:gd name="T50" fmla="*/ 128 w 368"/>
                  <a:gd name="T51" fmla="*/ 20 h 600"/>
                  <a:gd name="T52" fmla="*/ 75 w 368"/>
                  <a:gd name="T53" fmla="*/ 49 h 600"/>
                  <a:gd name="T54" fmla="*/ 74 w 368"/>
                  <a:gd name="T55" fmla="*/ 53 h 600"/>
                  <a:gd name="T56" fmla="*/ 73 w 368"/>
                  <a:gd name="T57" fmla="*/ 57 h 600"/>
                  <a:gd name="T58" fmla="*/ 69 w 368"/>
                  <a:gd name="T59" fmla="*/ 78 h 600"/>
                  <a:gd name="T60" fmla="*/ 70 w 368"/>
                  <a:gd name="T61" fmla="*/ 89 h 600"/>
                  <a:gd name="T62" fmla="*/ 74 w 368"/>
                  <a:gd name="T63" fmla="*/ 109 h 600"/>
                  <a:gd name="T64" fmla="*/ 134 w 368"/>
                  <a:gd name="T65" fmla="*/ 176 h 600"/>
                  <a:gd name="T66" fmla="*/ 300 w 368"/>
                  <a:gd name="T67" fmla="*/ 274 h 600"/>
                  <a:gd name="T68" fmla="*/ 347 w 368"/>
                  <a:gd name="T69" fmla="*/ 322 h 600"/>
                  <a:gd name="T70" fmla="*/ 353 w 368"/>
                  <a:gd name="T71" fmla="*/ 334 h 600"/>
                  <a:gd name="T72" fmla="*/ 355 w 368"/>
                  <a:gd name="T73" fmla="*/ 339 h 600"/>
                  <a:gd name="T74" fmla="*/ 358 w 368"/>
                  <a:gd name="T75" fmla="*/ 347 h 600"/>
                  <a:gd name="T76" fmla="*/ 365 w 368"/>
                  <a:gd name="T77" fmla="*/ 439 h 600"/>
                  <a:gd name="T78" fmla="*/ 345 w 368"/>
                  <a:gd name="T79" fmla="*/ 500 h 600"/>
                  <a:gd name="T80" fmla="*/ 338 w 368"/>
                  <a:gd name="T81" fmla="*/ 511 h 600"/>
                  <a:gd name="T82" fmla="*/ 324 w 368"/>
                  <a:gd name="T83" fmla="*/ 532 h 600"/>
                  <a:gd name="T84" fmla="*/ 279 w 368"/>
                  <a:gd name="T85" fmla="*/ 572 h 600"/>
                  <a:gd name="T86" fmla="*/ 273 w 368"/>
                  <a:gd name="T87" fmla="*/ 575 h 600"/>
                  <a:gd name="T88" fmla="*/ 269 w 368"/>
                  <a:gd name="T89" fmla="*/ 578 h 600"/>
                  <a:gd name="T90" fmla="*/ 242 w 368"/>
                  <a:gd name="T91" fmla="*/ 589 h 600"/>
                  <a:gd name="T92" fmla="*/ 184 w 368"/>
                  <a:gd name="T93" fmla="*/ 599 h 600"/>
                  <a:gd name="T94" fmla="*/ 27 w 368"/>
                  <a:gd name="T95" fmla="*/ 579 h 600"/>
                  <a:gd name="T96" fmla="*/ 2 w 368"/>
                  <a:gd name="T97" fmla="*/ 558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8" h="600">
                    <a:moveTo>
                      <a:pt x="22" y="545"/>
                    </a:moveTo>
                    <a:cubicBezTo>
                      <a:pt x="22" y="545"/>
                      <a:pt x="26" y="545"/>
                      <a:pt x="33" y="547"/>
                    </a:cubicBezTo>
                    <a:cubicBezTo>
                      <a:pt x="41" y="549"/>
                      <a:pt x="52" y="551"/>
                      <a:pt x="67" y="554"/>
                    </a:cubicBezTo>
                    <a:cubicBezTo>
                      <a:pt x="81" y="557"/>
                      <a:pt x="98" y="561"/>
                      <a:pt x="118" y="564"/>
                    </a:cubicBezTo>
                    <a:cubicBezTo>
                      <a:pt x="138" y="567"/>
                      <a:pt x="160" y="570"/>
                      <a:pt x="183" y="570"/>
                    </a:cubicBezTo>
                    <a:cubicBezTo>
                      <a:pt x="195" y="570"/>
                      <a:pt x="207" y="568"/>
                      <a:pt x="220" y="566"/>
                    </a:cubicBezTo>
                    <a:cubicBezTo>
                      <a:pt x="223" y="565"/>
                      <a:pt x="226" y="564"/>
                      <a:pt x="229" y="563"/>
                    </a:cubicBezTo>
                    <a:cubicBezTo>
                      <a:pt x="233" y="562"/>
                      <a:pt x="233" y="562"/>
                      <a:pt x="233" y="562"/>
                    </a:cubicBezTo>
                    <a:cubicBezTo>
                      <a:pt x="238" y="560"/>
                      <a:pt x="238" y="560"/>
                      <a:pt x="238" y="560"/>
                    </a:cubicBezTo>
                    <a:cubicBezTo>
                      <a:pt x="241" y="559"/>
                      <a:pt x="244" y="558"/>
                      <a:pt x="247" y="557"/>
                    </a:cubicBezTo>
                    <a:cubicBezTo>
                      <a:pt x="250" y="556"/>
                      <a:pt x="253" y="554"/>
                      <a:pt x="256" y="553"/>
                    </a:cubicBezTo>
                    <a:cubicBezTo>
                      <a:pt x="258" y="552"/>
                      <a:pt x="258" y="552"/>
                      <a:pt x="258" y="552"/>
                    </a:cubicBezTo>
                    <a:cubicBezTo>
                      <a:pt x="259" y="551"/>
                      <a:pt x="259" y="551"/>
                      <a:pt x="259" y="551"/>
                    </a:cubicBezTo>
                    <a:cubicBezTo>
                      <a:pt x="259" y="551"/>
                      <a:pt x="260" y="551"/>
                      <a:pt x="259" y="551"/>
                    </a:cubicBezTo>
                    <a:cubicBezTo>
                      <a:pt x="259" y="551"/>
                      <a:pt x="259" y="551"/>
                      <a:pt x="259" y="551"/>
                    </a:cubicBezTo>
                    <a:cubicBezTo>
                      <a:pt x="260" y="551"/>
                      <a:pt x="260" y="551"/>
                      <a:pt x="260" y="551"/>
                    </a:cubicBezTo>
                    <a:cubicBezTo>
                      <a:pt x="264" y="548"/>
                      <a:pt x="264" y="548"/>
                      <a:pt x="264" y="548"/>
                    </a:cubicBezTo>
                    <a:cubicBezTo>
                      <a:pt x="267" y="546"/>
                      <a:pt x="271" y="544"/>
                      <a:pt x="273" y="542"/>
                    </a:cubicBezTo>
                    <a:cubicBezTo>
                      <a:pt x="279" y="538"/>
                      <a:pt x="284" y="535"/>
                      <a:pt x="289" y="530"/>
                    </a:cubicBezTo>
                    <a:cubicBezTo>
                      <a:pt x="294" y="525"/>
                      <a:pt x="299" y="520"/>
                      <a:pt x="304" y="515"/>
                    </a:cubicBezTo>
                    <a:cubicBezTo>
                      <a:pt x="306" y="512"/>
                      <a:pt x="308" y="509"/>
                      <a:pt x="310" y="506"/>
                    </a:cubicBezTo>
                    <a:cubicBezTo>
                      <a:pt x="311" y="505"/>
                      <a:pt x="312" y="503"/>
                      <a:pt x="313" y="502"/>
                    </a:cubicBezTo>
                    <a:cubicBezTo>
                      <a:pt x="316" y="497"/>
                      <a:pt x="316" y="497"/>
                      <a:pt x="316" y="497"/>
                    </a:cubicBezTo>
                    <a:cubicBezTo>
                      <a:pt x="319" y="493"/>
                      <a:pt x="319" y="493"/>
                      <a:pt x="319" y="493"/>
                    </a:cubicBezTo>
                    <a:cubicBezTo>
                      <a:pt x="321" y="490"/>
                      <a:pt x="321" y="490"/>
                      <a:pt x="321" y="490"/>
                    </a:cubicBezTo>
                    <a:cubicBezTo>
                      <a:pt x="322" y="488"/>
                      <a:pt x="322" y="488"/>
                      <a:pt x="322" y="488"/>
                    </a:cubicBezTo>
                    <a:cubicBezTo>
                      <a:pt x="324" y="484"/>
                      <a:pt x="325" y="481"/>
                      <a:pt x="327" y="478"/>
                    </a:cubicBezTo>
                    <a:cubicBezTo>
                      <a:pt x="330" y="471"/>
                      <a:pt x="333" y="464"/>
                      <a:pt x="335" y="457"/>
                    </a:cubicBezTo>
                    <a:cubicBezTo>
                      <a:pt x="337" y="450"/>
                      <a:pt x="339" y="442"/>
                      <a:pt x="341" y="435"/>
                    </a:cubicBezTo>
                    <a:cubicBezTo>
                      <a:pt x="342" y="427"/>
                      <a:pt x="343" y="420"/>
                      <a:pt x="343" y="412"/>
                    </a:cubicBezTo>
                    <a:cubicBezTo>
                      <a:pt x="344" y="396"/>
                      <a:pt x="343" y="381"/>
                      <a:pt x="339" y="365"/>
                    </a:cubicBezTo>
                    <a:cubicBezTo>
                      <a:pt x="339" y="362"/>
                      <a:pt x="337" y="358"/>
                      <a:pt x="336" y="354"/>
                    </a:cubicBezTo>
                    <a:cubicBezTo>
                      <a:pt x="334" y="348"/>
                      <a:pt x="334" y="348"/>
                      <a:pt x="334" y="348"/>
                    </a:cubicBezTo>
                    <a:cubicBezTo>
                      <a:pt x="334" y="347"/>
                      <a:pt x="334" y="347"/>
                      <a:pt x="334" y="347"/>
                    </a:cubicBezTo>
                    <a:cubicBezTo>
                      <a:pt x="334" y="347"/>
                      <a:pt x="334" y="347"/>
                      <a:pt x="334" y="347"/>
                    </a:cubicBezTo>
                    <a:cubicBezTo>
                      <a:pt x="334" y="347"/>
                      <a:pt x="333" y="346"/>
                      <a:pt x="334" y="347"/>
                    </a:cubicBezTo>
                    <a:cubicBezTo>
                      <a:pt x="334" y="347"/>
                      <a:pt x="334" y="347"/>
                      <a:pt x="334" y="347"/>
                    </a:cubicBezTo>
                    <a:cubicBezTo>
                      <a:pt x="333" y="344"/>
                      <a:pt x="333" y="344"/>
                      <a:pt x="333" y="344"/>
                    </a:cubicBezTo>
                    <a:cubicBezTo>
                      <a:pt x="330" y="338"/>
                      <a:pt x="330" y="338"/>
                      <a:pt x="330" y="338"/>
                    </a:cubicBezTo>
                    <a:cubicBezTo>
                      <a:pt x="330" y="337"/>
                      <a:pt x="329" y="336"/>
                      <a:pt x="329" y="336"/>
                    </a:cubicBezTo>
                    <a:cubicBezTo>
                      <a:pt x="327" y="333"/>
                      <a:pt x="327" y="333"/>
                      <a:pt x="327" y="333"/>
                    </a:cubicBezTo>
                    <a:cubicBezTo>
                      <a:pt x="324" y="329"/>
                      <a:pt x="324" y="329"/>
                      <a:pt x="324" y="329"/>
                    </a:cubicBezTo>
                    <a:cubicBezTo>
                      <a:pt x="323" y="327"/>
                      <a:pt x="322" y="326"/>
                      <a:pt x="321" y="324"/>
                    </a:cubicBezTo>
                    <a:cubicBezTo>
                      <a:pt x="312" y="312"/>
                      <a:pt x="300" y="301"/>
                      <a:pt x="287" y="291"/>
                    </a:cubicBezTo>
                    <a:cubicBezTo>
                      <a:pt x="275" y="281"/>
                      <a:pt x="261" y="272"/>
                      <a:pt x="247" y="264"/>
                    </a:cubicBezTo>
                    <a:cubicBezTo>
                      <a:pt x="219" y="247"/>
                      <a:pt x="191" y="232"/>
                      <a:pt x="163" y="215"/>
                    </a:cubicBezTo>
                    <a:cubicBezTo>
                      <a:pt x="150" y="207"/>
                      <a:pt x="136" y="199"/>
                      <a:pt x="124" y="190"/>
                    </a:cubicBezTo>
                    <a:cubicBezTo>
                      <a:pt x="111" y="181"/>
                      <a:pt x="99" y="171"/>
                      <a:pt x="89" y="160"/>
                    </a:cubicBezTo>
                    <a:cubicBezTo>
                      <a:pt x="79" y="149"/>
                      <a:pt x="70" y="137"/>
                      <a:pt x="64" y="124"/>
                    </a:cubicBezTo>
                    <a:cubicBezTo>
                      <a:pt x="62" y="120"/>
                      <a:pt x="61" y="117"/>
                      <a:pt x="60" y="114"/>
                    </a:cubicBezTo>
                    <a:cubicBezTo>
                      <a:pt x="59" y="110"/>
                      <a:pt x="58" y="107"/>
                      <a:pt x="57" y="103"/>
                    </a:cubicBezTo>
                    <a:cubicBezTo>
                      <a:pt x="56" y="100"/>
                      <a:pt x="56" y="96"/>
                      <a:pt x="55" y="93"/>
                    </a:cubicBezTo>
                    <a:cubicBezTo>
                      <a:pt x="55" y="90"/>
                      <a:pt x="55" y="90"/>
                      <a:pt x="55" y="90"/>
                    </a:cubicBezTo>
                    <a:cubicBezTo>
                      <a:pt x="55" y="88"/>
                      <a:pt x="55" y="88"/>
                      <a:pt x="55" y="88"/>
                    </a:cubicBezTo>
                    <a:cubicBezTo>
                      <a:pt x="55" y="86"/>
                      <a:pt x="55" y="84"/>
                      <a:pt x="55" y="83"/>
                    </a:cubicBezTo>
                    <a:cubicBezTo>
                      <a:pt x="55" y="81"/>
                      <a:pt x="55" y="79"/>
                      <a:pt x="55" y="77"/>
                    </a:cubicBezTo>
                    <a:cubicBezTo>
                      <a:pt x="55" y="76"/>
                      <a:pt x="56" y="74"/>
                      <a:pt x="56" y="73"/>
                    </a:cubicBezTo>
                    <a:cubicBezTo>
                      <a:pt x="56" y="69"/>
                      <a:pt x="57" y="66"/>
                      <a:pt x="57" y="63"/>
                    </a:cubicBezTo>
                    <a:cubicBezTo>
                      <a:pt x="58" y="60"/>
                      <a:pt x="59" y="57"/>
                      <a:pt x="60" y="54"/>
                    </a:cubicBezTo>
                    <a:cubicBezTo>
                      <a:pt x="60" y="52"/>
                      <a:pt x="60" y="51"/>
                      <a:pt x="61" y="49"/>
                    </a:cubicBezTo>
                    <a:cubicBezTo>
                      <a:pt x="61" y="49"/>
                      <a:pt x="61" y="49"/>
                      <a:pt x="61" y="49"/>
                    </a:cubicBezTo>
                    <a:cubicBezTo>
                      <a:pt x="61" y="48"/>
                      <a:pt x="61" y="48"/>
                      <a:pt x="61" y="48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2" y="45"/>
                      <a:pt x="62" y="45"/>
                      <a:pt x="62" y="45"/>
                    </a:cubicBezTo>
                    <a:cubicBezTo>
                      <a:pt x="66" y="34"/>
                      <a:pt x="72" y="23"/>
                      <a:pt x="80" y="15"/>
                    </a:cubicBezTo>
                    <a:cubicBezTo>
                      <a:pt x="88" y="7"/>
                      <a:pt x="99" y="1"/>
                      <a:pt x="110" y="1"/>
                    </a:cubicBezTo>
                    <a:cubicBezTo>
                      <a:pt x="121" y="0"/>
                      <a:pt x="130" y="5"/>
                      <a:pt x="136" y="11"/>
                    </a:cubicBezTo>
                    <a:cubicBezTo>
                      <a:pt x="143" y="17"/>
                      <a:pt x="146" y="24"/>
                      <a:pt x="148" y="30"/>
                    </a:cubicBezTo>
                    <a:cubicBezTo>
                      <a:pt x="150" y="36"/>
                      <a:pt x="150" y="42"/>
                      <a:pt x="150" y="46"/>
                    </a:cubicBezTo>
                    <a:cubicBezTo>
                      <a:pt x="150" y="50"/>
                      <a:pt x="150" y="54"/>
                      <a:pt x="149" y="56"/>
                    </a:cubicBezTo>
                    <a:cubicBezTo>
                      <a:pt x="149" y="58"/>
                      <a:pt x="149" y="59"/>
                      <a:pt x="149" y="59"/>
                    </a:cubicBezTo>
                    <a:cubicBezTo>
                      <a:pt x="148" y="62"/>
                      <a:pt x="146" y="64"/>
                      <a:pt x="143" y="64"/>
                    </a:cubicBezTo>
                    <a:cubicBezTo>
                      <a:pt x="140" y="63"/>
                      <a:pt x="138" y="60"/>
                      <a:pt x="138" y="58"/>
                    </a:cubicBezTo>
                    <a:cubicBezTo>
                      <a:pt x="138" y="57"/>
                      <a:pt x="138" y="57"/>
                      <a:pt x="138" y="57"/>
                    </a:cubicBezTo>
                    <a:cubicBezTo>
                      <a:pt x="138" y="57"/>
                      <a:pt x="138" y="56"/>
                      <a:pt x="138" y="54"/>
                    </a:cubicBezTo>
                    <a:cubicBezTo>
                      <a:pt x="139" y="52"/>
                      <a:pt x="139" y="50"/>
                      <a:pt x="139" y="46"/>
                    </a:cubicBezTo>
                    <a:cubicBezTo>
                      <a:pt x="139" y="43"/>
                      <a:pt x="138" y="38"/>
                      <a:pt x="137" y="33"/>
                    </a:cubicBezTo>
                    <a:cubicBezTo>
                      <a:pt x="135" y="29"/>
                      <a:pt x="133" y="24"/>
                      <a:pt x="128" y="20"/>
                    </a:cubicBezTo>
                    <a:cubicBezTo>
                      <a:pt x="124" y="16"/>
                      <a:pt x="118" y="13"/>
                      <a:pt x="110" y="13"/>
                    </a:cubicBezTo>
                    <a:cubicBezTo>
                      <a:pt x="103" y="14"/>
                      <a:pt x="96" y="17"/>
                      <a:pt x="90" y="24"/>
                    </a:cubicBezTo>
                    <a:cubicBezTo>
                      <a:pt x="83" y="30"/>
                      <a:pt x="78" y="39"/>
                      <a:pt x="75" y="49"/>
                    </a:cubicBezTo>
                    <a:cubicBezTo>
                      <a:pt x="74" y="52"/>
                      <a:pt x="74" y="52"/>
                      <a:pt x="74" y="52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3" y="55"/>
                      <a:pt x="73" y="56"/>
                      <a:pt x="73" y="57"/>
                    </a:cubicBezTo>
                    <a:cubicBezTo>
                      <a:pt x="72" y="60"/>
                      <a:pt x="72" y="63"/>
                      <a:pt x="71" y="66"/>
                    </a:cubicBezTo>
                    <a:cubicBezTo>
                      <a:pt x="71" y="68"/>
                      <a:pt x="70" y="71"/>
                      <a:pt x="70" y="74"/>
                    </a:cubicBezTo>
                    <a:cubicBezTo>
                      <a:pt x="70" y="75"/>
                      <a:pt x="69" y="77"/>
                      <a:pt x="69" y="78"/>
                    </a:cubicBezTo>
                    <a:cubicBezTo>
                      <a:pt x="69" y="80"/>
                      <a:pt x="69" y="81"/>
                      <a:pt x="69" y="83"/>
                    </a:cubicBezTo>
                    <a:cubicBezTo>
                      <a:pt x="70" y="84"/>
                      <a:pt x="70" y="86"/>
                      <a:pt x="70" y="87"/>
                    </a:cubicBezTo>
                    <a:cubicBezTo>
                      <a:pt x="70" y="89"/>
                      <a:pt x="70" y="89"/>
                      <a:pt x="70" y="89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0" y="94"/>
                      <a:pt x="71" y="97"/>
                      <a:pt x="71" y="100"/>
                    </a:cubicBezTo>
                    <a:cubicBezTo>
                      <a:pt x="72" y="103"/>
                      <a:pt x="73" y="106"/>
                      <a:pt x="74" y="109"/>
                    </a:cubicBezTo>
                    <a:cubicBezTo>
                      <a:pt x="75" y="112"/>
                      <a:pt x="76" y="115"/>
                      <a:pt x="77" y="117"/>
                    </a:cubicBezTo>
                    <a:cubicBezTo>
                      <a:pt x="83" y="129"/>
                      <a:pt x="91" y="139"/>
                      <a:pt x="100" y="149"/>
                    </a:cubicBezTo>
                    <a:cubicBezTo>
                      <a:pt x="110" y="159"/>
                      <a:pt x="121" y="168"/>
                      <a:pt x="134" y="176"/>
                    </a:cubicBezTo>
                    <a:cubicBezTo>
                      <a:pt x="146" y="184"/>
                      <a:pt x="159" y="192"/>
                      <a:pt x="172" y="200"/>
                    </a:cubicBezTo>
                    <a:cubicBezTo>
                      <a:pt x="199" y="215"/>
                      <a:pt x="228" y="230"/>
                      <a:pt x="257" y="247"/>
                    </a:cubicBezTo>
                    <a:cubicBezTo>
                      <a:pt x="272" y="255"/>
                      <a:pt x="286" y="264"/>
                      <a:pt x="300" y="274"/>
                    </a:cubicBezTo>
                    <a:cubicBezTo>
                      <a:pt x="314" y="285"/>
                      <a:pt x="327" y="297"/>
                      <a:pt x="339" y="311"/>
                    </a:cubicBezTo>
                    <a:cubicBezTo>
                      <a:pt x="340" y="313"/>
                      <a:pt x="341" y="314"/>
                      <a:pt x="343" y="316"/>
                    </a:cubicBezTo>
                    <a:cubicBezTo>
                      <a:pt x="347" y="322"/>
                      <a:pt x="347" y="322"/>
                      <a:pt x="347" y="322"/>
                    </a:cubicBezTo>
                    <a:cubicBezTo>
                      <a:pt x="349" y="326"/>
                      <a:pt x="349" y="326"/>
                      <a:pt x="349" y="326"/>
                    </a:cubicBezTo>
                    <a:cubicBezTo>
                      <a:pt x="349" y="327"/>
                      <a:pt x="350" y="328"/>
                      <a:pt x="350" y="329"/>
                    </a:cubicBezTo>
                    <a:cubicBezTo>
                      <a:pt x="353" y="334"/>
                      <a:pt x="353" y="334"/>
                      <a:pt x="353" y="334"/>
                    </a:cubicBezTo>
                    <a:cubicBezTo>
                      <a:pt x="354" y="337"/>
                      <a:pt x="354" y="337"/>
                      <a:pt x="354" y="337"/>
                    </a:cubicBezTo>
                    <a:cubicBezTo>
                      <a:pt x="355" y="338"/>
                      <a:pt x="355" y="338"/>
                      <a:pt x="355" y="338"/>
                    </a:cubicBezTo>
                    <a:cubicBezTo>
                      <a:pt x="356" y="340"/>
                      <a:pt x="355" y="338"/>
                      <a:pt x="355" y="339"/>
                    </a:cubicBezTo>
                    <a:cubicBezTo>
                      <a:pt x="355" y="339"/>
                      <a:pt x="355" y="339"/>
                      <a:pt x="355" y="339"/>
                    </a:cubicBezTo>
                    <a:cubicBezTo>
                      <a:pt x="356" y="341"/>
                      <a:pt x="356" y="341"/>
                      <a:pt x="356" y="341"/>
                    </a:cubicBezTo>
                    <a:cubicBezTo>
                      <a:pt x="358" y="347"/>
                      <a:pt x="358" y="347"/>
                      <a:pt x="358" y="347"/>
                    </a:cubicBezTo>
                    <a:cubicBezTo>
                      <a:pt x="359" y="352"/>
                      <a:pt x="361" y="356"/>
                      <a:pt x="362" y="360"/>
                    </a:cubicBezTo>
                    <a:cubicBezTo>
                      <a:pt x="366" y="377"/>
                      <a:pt x="368" y="395"/>
                      <a:pt x="367" y="413"/>
                    </a:cubicBezTo>
                    <a:cubicBezTo>
                      <a:pt x="367" y="422"/>
                      <a:pt x="366" y="430"/>
                      <a:pt x="365" y="439"/>
                    </a:cubicBezTo>
                    <a:cubicBezTo>
                      <a:pt x="363" y="447"/>
                      <a:pt x="362" y="456"/>
                      <a:pt x="359" y="464"/>
                    </a:cubicBezTo>
                    <a:cubicBezTo>
                      <a:pt x="357" y="473"/>
                      <a:pt x="353" y="480"/>
                      <a:pt x="350" y="488"/>
                    </a:cubicBezTo>
                    <a:cubicBezTo>
                      <a:pt x="348" y="492"/>
                      <a:pt x="347" y="496"/>
                      <a:pt x="345" y="500"/>
                    </a:cubicBezTo>
                    <a:cubicBezTo>
                      <a:pt x="343" y="503"/>
                      <a:pt x="343" y="503"/>
                      <a:pt x="343" y="503"/>
                    </a:cubicBezTo>
                    <a:cubicBezTo>
                      <a:pt x="342" y="505"/>
                      <a:pt x="342" y="505"/>
                      <a:pt x="342" y="505"/>
                    </a:cubicBezTo>
                    <a:cubicBezTo>
                      <a:pt x="338" y="511"/>
                      <a:pt x="338" y="511"/>
                      <a:pt x="338" y="511"/>
                    </a:cubicBezTo>
                    <a:cubicBezTo>
                      <a:pt x="335" y="516"/>
                      <a:pt x="335" y="516"/>
                      <a:pt x="335" y="516"/>
                    </a:cubicBezTo>
                    <a:cubicBezTo>
                      <a:pt x="334" y="518"/>
                      <a:pt x="333" y="520"/>
                      <a:pt x="332" y="521"/>
                    </a:cubicBezTo>
                    <a:cubicBezTo>
                      <a:pt x="329" y="525"/>
                      <a:pt x="327" y="528"/>
                      <a:pt x="324" y="532"/>
                    </a:cubicBezTo>
                    <a:cubicBezTo>
                      <a:pt x="319" y="538"/>
                      <a:pt x="314" y="544"/>
                      <a:pt x="307" y="550"/>
                    </a:cubicBezTo>
                    <a:cubicBezTo>
                      <a:pt x="302" y="555"/>
                      <a:pt x="295" y="560"/>
                      <a:pt x="288" y="566"/>
                    </a:cubicBezTo>
                    <a:cubicBezTo>
                      <a:pt x="285" y="568"/>
                      <a:pt x="282" y="570"/>
                      <a:pt x="279" y="572"/>
                    </a:cubicBezTo>
                    <a:cubicBezTo>
                      <a:pt x="274" y="575"/>
                      <a:pt x="274" y="575"/>
                      <a:pt x="274" y="575"/>
                    </a:cubicBezTo>
                    <a:cubicBezTo>
                      <a:pt x="274" y="575"/>
                      <a:pt x="274" y="575"/>
                      <a:pt x="274" y="575"/>
                    </a:cubicBezTo>
                    <a:cubicBezTo>
                      <a:pt x="273" y="575"/>
                      <a:pt x="273" y="575"/>
                      <a:pt x="273" y="575"/>
                    </a:cubicBezTo>
                    <a:cubicBezTo>
                      <a:pt x="272" y="576"/>
                      <a:pt x="273" y="575"/>
                      <a:pt x="273" y="576"/>
                    </a:cubicBezTo>
                    <a:cubicBezTo>
                      <a:pt x="271" y="576"/>
                      <a:pt x="271" y="576"/>
                      <a:pt x="271" y="576"/>
                    </a:cubicBezTo>
                    <a:cubicBezTo>
                      <a:pt x="269" y="578"/>
                      <a:pt x="269" y="578"/>
                      <a:pt x="269" y="578"/>
                    </a:cubicBezTo>
                    <a:cubicBezTo>
                      <a:pt x="265" y="579"/>
                      <a:pt x="262" y="581"/>
                      <a:pt x="258" y="583"/>
                    </a:cubicBezTo>
                    <a:cubicBezTo>
                      <a:pt x="255" y="584"/>
                      <a:pt x="251" y="586"/>
                      <a:pt x="247" y="587"/>
                    </a:cubicBezTo>
                    <a:cubicBezTo>
                      <a:pt x="246" y="588"/>
                      <a:pt x="244" y="589"/>
                      <a:pt x="242" y="589"/>
                    </a:cubicBezTo>
                    <a:cubicBezTo>
                      <a:pt x="240" y="590"/>
                      <a:pt x="238" y="590"/>
                      <a:pt x="237" y="591"/>
                    </a:cubicBezTo>
                    <a:cubicBezTo>
                      <a:pt x="233" y="592"/>
                      <a:pt x="230" y="593"/>
                      <a:pt x="226" y="594"/>
                    </a:cubicBezTo>
                    <a:cubicBezTo>
                      <a:pt x="212" y="597"/>
                      <a:pt x="198" y="599"/>
                      <a:pt x="184" y="599"/>
                    </a:cubicBezTo>
                    <a:cubicBezTo>
                      <a:pt x="158" y="600"/>
                      <a:pt x="134" y="598"/>
                      <a:pt x="113" y="595"/>
                    </a:cubicBezTo>
                    <a:cubicBezTo>
                      <a:pt x="92" y="592"/>
                      <a:pt x="75" y="588"/>
                      <a:pt x="60" y="586"/>
                    </a:cubicBezTo>
                    <a:cubicBezTo>
                      <a:pt x="46" y="583"/>
                      <a:pt x="35" y="581"/>
                      <a:pt x="27" y="579"/>
                    </a:cubicBezTo>
                    <a:cubicBezTo>
                      <a:pt x="19" y="578"/>
                      <a:pt x="15" y="577"/>
                      <a:pt x="15" y="577"/>
                    </a:cubicBezTo>
                    <a:cubicBezTo>
                      <a:pt x="15" y="577"/>
                      <a:pt x="15" y="577"/>
                      <a:pt x="15" y="577"/>
                    </a:cubicBezTo>
                    <a:cubicBezTo>
                      <a:pt x="6" y="575"/>
                      <a:pt x="0" y="567"/>
                      <a:pt x="2" y="558"/>
                    </a:cubicBezTo>
                    <a:cubicBezTo>
                      <a:pt x="4" y="549"/>
                      <a:pt x="12" y="543"/>
                      <a:pt x="21" y="544"/>
                    </a:cubicBezTo>
                    <a:cubicBezTo>
                      <a:pt x="21" y="545"/>
                      <a:pt x="21" y="545"/>
                      <a:pt x="22" y="545"/>
                    </a:cubicBezTo>
                    <a:close/>
                  </a:path>
                </a:pathLst>
              </a:custGeom>
              <a:solidFill>
                <a:srgbClr val="FFC5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19"/>
              <p:cNvSpPr>
                <a:spLocks/>
              </p:cNvSpPr>
              <p:nvPr/>
            </p:nvSpPr>
            <p:spPr bwMode="auto">
              <a:xfrm>
                <a:off x="6572250" y="4318000"/>
                <a:ext cx="177800" cy="195262"/>
              </a:xfrm>
              <a:custGeom>
                <a:avLst/>
                <a:gdLst>
                  <a:gd name="T0" fmla="*/ 1 w 70"/>
                  <a:gd name="T1" fmla="*/ 51 h 77"/>
                  <a:gd name="T2" fmla="*/ 0 w 70"/>
                  <a:gd name="T3" fmla="*/ 44 h 77"/>
                  <a:gd name="T4" fmla="*/ 1 w 70"/>
                  <a:gd name="T5" fmla="*/ 26 h 77"/>
                  <a:gd name="T6" fmla="*/ 5 w 70"/>
                  <a:gd name="T7" fmla="*/ 15 h 77"/>
                  <a:gd name="T8" fmla="*/ 12 w 70"/>
                  <a:gd name="T9" fmla="*/ 4 h 77"/>
                  <a:gd name="T10" fmla="*/ 27 w 70"/>
                  <a:gd name="T11" fmla="*/ 0 h 77"/>
                  <a:gd name="T12" fmla="*/ 34 w 70"/>
                  <a:gd name="T13" fmla="*/ 2 h 77"/>
                  <a:gd name="T14" fmla="*/ 41 w 70"/>
                  <a:gd name="T15" fmla="*/ 5 h 77"/>
                  <a:gd name="T16" fmla="*/ 61 w 70"/>
                  <a:gd name="T17" fmla="*/ 27 h 77"/>
                  <a:gd name="T18" fmla="*/ 68 w 70"/>
                  <a:gd name="T19" fmla="*/ 52 h 77"/>
                  <a:gd name="T20" fmla="*/ 70 w 70"/>
                  <a:gd name="T21" fmla="*/ 70 h 77"/>
                  <a:gd name="T22" fmla="*/ 70 w 70"/>
                  <a:gd name="T23" fmla="*/ 75 h 77"/>
                  <a:gd name="T24" fmla="*/ 70 w 70"/>
                  <a:gd name="T25" fmla="*/ 77 h 77"/>
                  <a:gd name="T26" fmla="*/ 64 w 70"/>
                  <a:gd name="T27" fmla="*/ 77 h 77"/>
                  <a:gd name="T28" fmla="*/ 64 w 70"/>
                  <a:gd name="T29" fmla="*/ 75 h 77"/>
                  <a:gd name="T30" fmla="*/ 64 w 70"/>
                  <a:gd name="T31" fmla="*/ 70 h 77"/>
                  <a:gd name="T32" fmla="*/ 63 w 70"/>
                  <a:gd name="T33" fmla="*/ 53 h 77"/>
                  <a:gd name="T34" fmla="*/ 57 w 70"/>
                  <a:gd name="T35" fmla="*/ 29 h 77"/>
                  <a:gd name="T36" fmla="*/ 40 w 70"/>
                  <a:gd name="T37" fmla="*/ 7 h 77"/>
                  <a:gd name="T38" fmla="*/ 33 w 70"/>
                  <a:gd name="T39" fmla="*/ 4 h 77"/>
                  <a:gd name="T40" fmla="*/ 26 w 70"/>
                  <a:gd name="T41" fmla="*/ 3 h 77"/>
                  <a:gd name="T42" fmla="*/ 14 w 70"/>
                  <a:gd name="T43" fmla="*/ 5 h 77"/>
                  <a:gd name="T44" fmla="*/ 6 w 70"/>
                  <a:gd name="T45" fmla="*/ 15 h 77"/>
                  <a:gd name="T46" fmla="*/ 2 w 70"/>
                  <a:gd name="T47" fmla="*/ 27 h 77"/>
                  <a:gd name="T48" fmla="*/ 1 w 70"/>
                  <a:gd name="T49" fmla="*/ 44 h 77"/>
                  <a:gd name="T50" fmla="*/ 1 w 70"/>
                  <a:gd name="T51" fmla="*/ 5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0" h="77">
                    <a:moveTo>
                      <a:pt x="1" y="51"/>
                    </a:moveTo>
                    <a:cubicBezTo>
                      <a:pt x="1" y="51"/>
                      <a:pt x="1" y="49"/>
                      <a:pt x="0" y="44"/>
                    </a:cubicBezTo>
                    <a:cubicBezTo>
                      <a:pt x="0" y="40"/>
                      <a:pt x="0" y="34"/>
                      <a:pt x="1" y="26"/>
                    </a:cubicBezTo>
                    <a:cubicBezTo>
                      <a:pt x="2" y="23"/>
                      <a:pt x="3" y="19"/>
                      <a:pt x="5" y="15"/>
                    </a:cubicBezTo>
                    <a:cubicBezTo>
                      <a:pt x="6" y="11"/>
                      <a:pt x="8" y="7"/>
                      <a:pt x="12" y="4"/>
                    </a:cubicBezTo>
                    <a:cubicBezTo>
                      <a:pt x="16" y="1"/>
                      <a:pt x="22" y="0"/>
                      <a:pt x="27" y="0"/>
                    </a:cubicBezTo>
                    <a:cubicBezTo>
                      <a:pt x="29" y="0"/>
                      <a:pt x="32" y="1"/>
                      <a:pt x="34" y="2"/>
                    </a:cubicBezTo>
                    <a:cubicBezTo>
                      <a:pt x="36" y="3"/>
                      <a:pt x="39" y="4"/>
                      <a:pt x="41" y="5"/>
                    </a:cubicBezTo>
                    <a:cubicBezTo>
                      <a:pt x="50" y="10"/>
                      <a:pt x="57" y="19"/>
                      <a:pt x="61" y="27"/>
                    </a:cubicBezTo>
                    <a:cubicBezTo>
                      <a:pt x="65" y="36"/>
                      <a:pt x="67" y="44"/>
                      <a:pt x="68" y="52"/>
                    </a:cubicBezTo>
                    <a:cubicBezTo>
                      <a:pt x="70" y="59"/>
                      <a:pt x="70" y="66"/>
                      <a:pt x="70" y="70"/>
                    </a:cubicBezTo>
                    <a:cubicBezTo>
                      <a:pt x="70" y="72"/>
                      <a:pt x="70" y="74"/>
                      <a:pt x="70" y="75"/>
                    </a:cubicBezTo>
                    <a:cubicBezTo>
                      <a:pt x="70" y="76"/>
                      <a:pt x="70" y="77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77"/>
                      <a:pt x="64" y="76"/>
                      <a:pt x="64" y="75"/>
                    </a:cubicBezTo>
                    <a:cubicBezTo>
                      <a:pt x="64" y="74"/>
                      <a:pt x="64" y="72"/>
                      <a:pt x="64" y="70"/>
                    </a:cubicBezTo>
                    <a:cubicBezTo>
                      <a:pt x="64" y="66"/>
                      <a:pt x="64" y="60"/>
                      <a:pt x="63" y="53"/>
                    </a:cubicBezTo>
                    <a:cubicBezTo>
                      <a:pt x="62" y="45"/>
                      <a:pt x="60" y="37"/>
                      <a:pt x="57" y="29"/>
                    </a:cubicBezTo>
                    <a:cubicBezTo>
                      <a:pt x="53" y="21"/>
                      <a:pt x="48" y="12"/>
                      <a:pt x="40" y="7"/>
                    </a:cubicBezTo>
                    <a:cubicBezTo>
                      <a:pt x="38" y="6"/>
                      <a:pt x="35" y="5"/>
                      <a:pt x="33" y="4"/>
                    </a:cubicBezTo>
                    <a:cubicBezTo>
                      <a:pt x="31" y="3"/>
                      <a:pt x="29" y="3"/>
                      <a:pt x="26" y="3"/>
                    </a:cubicBezTo>
                    <a:cubicBezTo>
                      <a:pt x="22" y="2"/>
                      <a:pt x="17" y="3"/>
                      <a:pt x="14" y="5"/>
                    </a:cubicBezTo>
                    <a:cubicBezTo>
                      <a:pt x="10" y="8"/>
                      <a:pt x="8" y="12"/>
                      <a:pt x="6" y="15"/>
                    </a:cubicBezTo>
                    <a:cubicBezTo>
                      <a:pt x="4" y="19"/>
                      <a:pt x="3" y="23"/>
                      <a:pt x="2" y="27"/>
                    </a:cubicBezTo>
                    <a:cubicBezTo>
                      <a:pt x="1" y="34"/>
                      <a:pt x="1" y="40"/>
                      <a:pt x="1" y="44"/>
                    </a:cubicBezTo>
                    <a:cubicBezTo>
                      <a:pt x="1" y="49"/>
                      <a:pt x="1" y="51"/>
                      <a:pt x="1" y="51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20"/>
              <p:cNvSpPr>
                <a:spLocks/>
              </p:cNvSpPr>
              <p:nvPr/>
            </p:nvSpPr>
            <p:spPr bwMode="auto">
              <a:xfrm>
                <a:off x="6877050" y="4289425"/>
                <a:ext cx="236538" cy="215900"/>
              </a:xfrm>
              <a:custGeom>
                <a:avLst/>
                <a:gdLst>
                  <a:gd name="T0" fmla="*/ 93 w 93"/>
                  <a:gd name="T1" fmla="*/ 38 h 85"/>
                  <a:gd name="T2" fmla="*/ 93 w 93"/>
                  <a:gd name="T3" fmla="*/ 37 h 85"/>
                  <a:gd name="T4" fmla="*/ 93 w 93"/>
                  <a:gd name="T5" fmla="*/ 31 h 85"/>
                  <a:gd name="T6" fmla="*/ 92 w 93"/>
                  <a:gd name="T7" fmla="*/ 28 h 85"/>
                  <a:gd name="T8" fmla="*/ 92 w 93"/>
                  <a:gd name="T9" fmla="*/ 23 h 85"/>
                  <a:gd name="T10" fmla="*/ 90 w 93"/>
                  <a:gd name="T11" fmla="*/ 19 h 85"/>
                  <a:gd name="T12" fmla="*/ 89 w 93"/>
                  <a:gd name="T13" fmla="*/ 16 h 85"/>
                  <a:gd name="T14" fmla="*/ 88 w 93"/>
                  <a:gd name="T15" fmla="*/ 14 h 85"/>
                  <a:gd name="T16" fmla="*/ 84 w 93"/>
                  <a:gd name="T17" fmla="*/ 9 h 85"/>
                  <a:gd name="T18" fmla="*/ 82 w 93"/>
                  <a:gd name="T19" fmla="*/ 7 h 85"/>
                  <a:gd name="T20" fmla="*/ 79 w 93"/>
                  <a:gd name="T21" fmla="*/ 5 h 85"/>
                  <a:gd name="T22" fmla="*/ 66 w 93"/>
                  <a:gd name="T23" fmla="*/ 2 h 85"/>
                  <a:gd name="T24" fmla="*/ 52 w 93"/>
                  <a:gd name="T25" fmla="*/ 5 h 85"/>
                  <a:gd name="T26" fmla="*/ 39 w 93"/>
                  <a:gd name="T27" fmla="*/ 13 h 85"/>
                  <a:gd name="T28" fmla="*/ 29 w 93"/>
                  <a:gd name="T29" fmla="*/ 24 h 85"/>
                  <a:gd name="T30" fmla="*/ 21 w 93"/>
                  <a:gd name="T31" fmla="*/ 36 h 85"/>
                  <a:gd name="T32" fmla="*/ 13 w 93"/>
                  <a:gd name="T33" fmla="*/ 61 h 85"/>
                  <a:gd name="T34" fmla="*/ 9 w 93"/>
                  <a:gd name="T35" fmla="*/ 79 h 85"/>
                  <a:gd name="T36" fmla="*/ 8 w 93"/>
                  <a:gd name="T37" fmla="*/ 84 h 85"/>
                  <a:gd name="T38" fmla="*/ 8 w 93"/>
                  <a:gd name="T39" fmla="*/ 85 h 85"/>
                  <a:gd name="T40" fmla="*/ 0 w 93"/>
                  <a:gd name="T41" fmla="*/ 84 h 85"/>
                  <a:gd name="T42" fmla="*/ 0 w 93"/>
                  <a:gd name="T43" fmla="*/ 83 h 85"/>
                  <a:gd name="T44" fmla="*/ 1 w 93"/>
                  <a:gd name="T45" fmla="*/ 77 h 85"/>
                  <a:gd name="T46" fmla="*/ 6 w 93"/>
                  <a:gd name="T47" fmla="*/ 59 h 85"/>
                  <a:gd name="T48" fmla="*/ 17 w 93"/>
                  <a:gd name="T49" fmla="*/ 34 h 85"/>
                  <a:gd name="T50" fmla="*/ 26 w 93"/>
                  <a:gd name="T51" fmla="*/ 21 h 85"/>
                  <a:gd name="T52" fmla="*/ 37 w 93"/>
                  <a:gd name="T53" fmla="*/ 10 h 85"/>
                  <a:gd name="T54" fmla="*/ 51 w 93"/>
                  <a:gd name="T55" fmla="*/ 3 h 85"/>
                  <a:gd name="T56" fmla="*/ 66 w 93"/>
                  <a:gd name="T57" fmla="*/ 0 h 85"/>
                  <a:gd name="T58" fmla="*/ 80 w 93"/>
                  <a:gd name="T59" fmla="*/ 4 h 85"/>
                  <a:gd name="T60" fmla="*/ 85 w 93"/>
                  <a:gd name="T61" fmla="*/ 8 h 85"/>
                  <a:gd name="T62" fmla="*/ 89 w 93"/>
                  <a:gd name="T63" fmla="*/ 13 h 85"/>
                  <a:gd name="T64" fmla="*/ 90 w 93"/>
                  <a:gd name="T65" fmla="*/ 16 h 85"/>
                  <a:gd name="T66" fmla="*/ 91 w 93"/>
                  <a:gd name="T67" fmla="*/ 18 h 85"/>
                  <a:gd name="T68" fmla="*/ 92 w 93"/>
                  <a:gd name="T69" fmla="*/ 23 h 85"/>
                  <a:gd name="T70" fmla="*/ 93 w 93"/>
                  <a:gd name="T71" fmla="*/ 28 h 85"/>
                  <a:gd name="T72" fmla="*/ 93 w 93"/>
                  <a:gd name="T73" fmla="*/ 31 h 85"/>
                  <a:gd name="T74" fmla="*/ 93 w 93"/>
                  <a:gd name="T75" fmla="*/ 37 h 85"/>
                  <a:gd name="T76" fmla="*/ 93 w 93"/>
                  <a:gd name="T77" fmla="*/ 38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3" h="85">
                    <a:moveTo>
                      <a:pt x="93" y="38"/>
                    </a:moveTo>
                    <a:cubicBezTo>
                      <a:pt x="93" y="38"/>
                      <a:pt x="93" y="38"/>
                      <a:pt x="93" y="37"/>
                    </a:cubicBezTo>
                    <a:cubicBezTo>
                      <a:pt x="93" y="35"/>
                      <a:pt x="93" y="34"/>
                      <a:pt x="93" y="31"/>
                    </a:cubicBezTo>
                    <a:cubicBezTo>
                      <a:pt x="93" y="30"/>
                      <a:pt x="93" y="29"/>
                      <a:pt x="92" y="28"/>
                    </a:cubicBezTo>
                    <a:cubicBezTo>
                      <a:pt x="92" y="26"/>
                      <a:pt x="92" y="25"/>
                      <a:pt x="92" y="23"/>
                    </a:cubicBezTo>
                    <a:cubicBezTo>
                      <a:pt x="91" y="22"/>
                      <a:pt x="91" y="20"/>
                      <a:pt x="90" y="19"/>
                    </a:cubicBezTo>
                    <a:cubicBezTo>
                      <a:pt x="90" y="18"/>
                      <a:pt x="90" y="17"/>
                      <a:pt x="89" y="16"/>
                    </a:cubicBezTo>
                    <a:cubicBezTo>
                      <a:pt x="89" y="15"/>
                      <a:pt x="88" y="14"/>
                      <a:pt x="88" y="14"/>
                    </a:cubicBezTo>
                    <a:cubicBezTo>
                      <a:pt x="87" y="12"/>
                      <a:pt x="86" y="10"/>
                      <a:pt x="84" y="9"/>
                    </a:cubicBezTo>
                    <a:cubicBezTo>
                      <a:pt x="84" y="8"/>
                      <a:pt x="83" y="8"/>
                      <a:pt x="82" y="7"/>
                    </a:cubicBezTo>
                    <a:cubicBezTo>
                      <a:pt x="81" y="6"/>
                      <a:pt x="80" y="6"/>
                      <a:pt x="79" y="5"/>
                    </a:cubicBezTo>
                    <a:cubicBezTo>
                      <a:pt x="76" y="3"/>
                      <a:pt x="71" y="2"/>
                      <a:pt x="66" y="2"/>
                    </a:cubicBezTo>
                    <a:cubicBezTo>
                      <a:pt x="62" y="2"/>
                      <a:pt x="57" y="4"/>
                      <a:pt x="52" y="5"/>
                    </a:cubicBezTo>
                    <a:cubicBezTo>
                      <a:pt x="48" y="7"/>
                      <a:pt x="43" y="10"/>
                      <a:pt x="39" y="13"/>
                    </a:cubicBezTo>
                    <a:cubicBezTo>
                      <a:pt x="35" y="16"/>
                      <a:pt x="32" y="20"/>
                      <a:pt x="29" y="24"/>
                    </a:cubicBezTo>
                    <a:cubicBezTo>
                      <a:pt x="26" y="28"/>
                      <a:pt x="24" y="32"/>
                      <a:pt x="21" y="36"/>
                    </a:cubicBezTo>
                    <a:cubicBezTo>
                      <a:pt x="17" y="45"/>
                      <a:pt x="14" y="53"/>
                      <a:pt x="13" y="61"/>
                    </a:cubicBezTo>
                    <a:cubicBezTo>
                      <a:pt x="11" y="68"/>
                      <a:pt x="10" y="74"/>
                      <a:pt x="9" y="79"/>
                    </a:cubicBezTo>
                    <a:cubicBezTo>
                      <a:pt x="9" y="81"/>
                      <a:pt x="9" y="82"/>
                      <a:pt x="8" y="84"/>
                    </a:cubicBezTo>
                    <a:cubicBezTo>
                      <a:pt x="8" y="85"/>
                      <a:pt x="8" y="85"/>
                      <a:pt x="8" y="85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4"/>
                      <a:pt x="0" y="84"/>
                      <a:pt x="0" y="83"/>
                    </a:cubicBezTo>
                    <a:cubicBezTo>
                      <a:pt x="0" y="81"/>
                      <a:pt x="1" y="80"/>
                      <a:pt x="1" y="77"/>
                    </a:cubicBezTo>
                    <a:cubicBezTo>
                      <a:pt x="2" y="73"/>
                      <a:pt x="4" y="66"/>
                      <a:pt x="6" y="59"/>
                    </a:cubicBezTo>
                    <a:cubicBezTo>
                      <a:pt x="8" y="51"/>
                      <a:pt x="12" y="42"/>
                      <a:pt x="17" y="34"/>
                    </a:cubicBezTo>
                    <a:cubicBezTo>
                      <a:pt x="19" y="29"/>
                      <a:pt x="22" y="25"/>
                      <a:pt x="26" y="21"/>
                    </a:cubicBezTo>
                    <a:cubicBezTo>
                      <a:pt x="29" y="17"/>
                      <a:pt x="33" y="13"/>
                      <a:pt x="37" y="10"/>
                    </a:cubicBezTo>
                    <a:cubicBezTo>
                      <a:pt x="42" y="7"/>
                      <a:pt x="46" y="4"/>
                      <a:pt x="51" y="3"/>
                    </a:cubicBezTo>
                    <a:cubicBezTo>
                      <a:pt x="56" y="1"/>
                      <a:pt x="61" y="0"/>
                      <a:pt x="66" y="0"/>
                    </a:cubicBezTo>
                    <a:cubicBezTo>
                      <a:pt x="71" y="0"/>
                      <a:pt x="76" y="1"/>
                      <a:pt x="80" y="4"/>
                    </a:cubicBezTo>
                    <a:cubicBezTo>
                      <a:pt x="82" y="5"/>
                      <a:pt x="84" y="7"/>
                      <a:pt x="85" y="8"/>
                    </a:cubicBezTo>
                    <a:cubicBezTo>
                      <a:pt x="87" y="10"/>
                      <a:pt x="88" y="11"/>
                      <a:pt x="89" y="13"/>
                    </a:cubicBezTo>
                    <a:cubicBezTo>
                      <a:pt x="89" y="14"/>
                      <a:pt x="90" y="15"/>
                      <a:pt x="90" y="16"/>
                    </a:cubicBezTo>
                    <a:cubicBezTo>
                      <a:pt x="90" y="17"/>
                      <a:pt x="91" y="17"/>
                      <a:pt x="91" y="18"/>
                    </a:cubicBezTo>
                    <a:cubicBezTo>
                      <a:pt x="92" y="20"/>
                      <a:pt x="92" y="22"/>
                      <a:pt x="92" y="23"/>
                    </a:cubicBezTo>
                    <a:cubicBezTo>
                      <a:pt x="93" y="25"/>
                      <a:pt x="93" y="26"/>
                      <a:pt x="93" y="28"/>
                    </a:cubicBezTo>
                    <a:cubicBezTo>
                      <a:pt x="93" y="29"/>
                      <a:pt x="93" y="30"/>
                      <a:pt x="93" y="31"/>
                    </a:cubicBezTo>
                    <a:cubicBezTo>
                      <a:pt x="93" y="34"/>
                      <a:pt x="93" y="35"/>
                      <a:pt x="93" y="37"/>
                    </a:cubicBezTo>
                    <a:cubicBezTo>
                      <a:pt x="93" y="38"/>
                      <a:pt x="93" y="38"/>
                      <a:pt x="93" y="38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21"/>
              <p:cNvSpPr>
                <a:spLocks/>
              </p:cNvSpPr>
              <p:nvPr/>
            </p:nvSpPr>
            <p:spPr bwMode="auto">
              <a:xfrm>
                <a:off x="6688138" y="4492625"/>
                <a:ext cx="287338" cy="38100"/>
              </a:xfrm>
              <a:custGeom>
                <a:avLst/>
                <a:gdLst>
                  <a:gd name="T0" fmla="*/ 0 w 113"/>
                  <a:gd name="T1" fmla="*/ 11 h 15"/>
                  <a:gd name="T2" fmla="*/ 17 w 113"/>
                  <a:gd name="T3" fmla="*/ 5 h 15"/>
                  <a:gd name="T4" fmla="*/ 26 w 113"/>
                  <a:gd name="T5" fmla="*/ 3 h 15"/>
                  <a:gd name="T6" fmla="*/ 35 w 113"/>
                  <a:gd name="T7" fmla="*/ 1 h 15"/>
                  <a:gd name="T8" fmla="*/ 46 w 113"/>
                  <a:gd name="T9" fmla="*/ 0 h 15"/>
                  <a:gd name="T10" fmla="*/ 57 w 113"/>
                  <a:gd name="T11" fmla="*/ 0 h 15"/>
                  <a:gd name="T12" fmla="*/ 68 w 113"/>
                  <a:gd name="T13" fmla="*/ 0 h 15"/>
                  <a:gd name="T14" fmla="*/ 79 w 113"/>
                  <a:gd name="T15" fmla="*/ 1 h 15"/>
                  <a:gd name="T16" fmla="*/ 89 w 113"/>
                  <a:gd name="T17" fmla="*/ 4 h 15"/>
                  <a:gd name="T18" fmla="*/ 97 w 113"/>
                  <a:gd name="T19" fmla="*/ 6 h 15"/>
                  <a:gd name="T20" fmla="*/ 104 w 113"/>
                  <a:gd name="T21" fmla="*/ 9 h 15"/>
                  <a:gd name="T22" fmla="*/ 109 w 113"/>
                  <a:gd name="T23" fmla="*/ 12 h 15"/>
                  <a:gd name="T24" fmla="*/ 113 w 113"/>
                  <a:gd name="T25" fmla="*/ 15 h 15"/>
                  <a:gd name="T26" fmla="*/ 109 w 113"/>
                  <a:gd name="T27" fmla="*/ 14 h 15"/>
                  <a:gd name="T28" fmla="*/ 103 w 113"/>
                  <a:gd name="T29" fmla="*/ 12 h 15"/>
                  <a:gd name="T30" fmla="*/ 96 w 113"/>
                  <a:gd name="T31" fmla="*/ 10 h 15"/>
                  <a:gd name="T32" fmla="*/ 87 w 113"/>
                  <a:gd name="T33" fmla="*/ 9 h 15"/>
                  <a:gd name="T34" fmla="*/ 78 w 113"/>
                  <a:gd name="T35" fmla="*/ 7 h 15"/>
                  <a:gd name="T36" fmla="*/ 68 w 113"/>
                  <a:gd name="T37" fmla="*/ 7 h 15"/>
                  <a:gd name="T38" fmla="*/ 57 w 113"/>
                  <a:gd name="T39" fmla="*/ 6 h 15"/>
                  <a:gd name="T40" fmla="*/ 46 w 113"/>
                  <a:gd name="T41" fmla="*/ 7 h 15"/>
                  <a:gd name="T42" fmla="*/ 36 w 113"/>
                  <a:gd name="T43" fmla="*/ 7 h 15"/>
                  <a:gd name="T44" fmla="*/ 26 w 113"/>
                  <a:gd name="T45" fmla="*/ 8 h 15"/>
                  <a:gd name="T46" fmla="*/ 18 w 113"/>
                  <a:gd name="T47" fmla="*/ 9 h 15"/>
                  <a:gd name="T48" fmla="*/ 0 w 113"/>
                  <a:gd name="T4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3" h="15">
                    <a:moveTo>
                      <a:pt x="0" y="11"/>
                    </a:moveTo>
                    <a:cubicBezTo>
                      <a:pt x="0" y="11"/>
                      <a:pt x="6" y="8"/>
                      <a:pt x="17" y="5"/>
                    </a:cubicBezTo>
                    <a:cubicBezTo>
                      <a:pt x="20" y="4"/>
                      <a:pt x="22" y="4"/>
                      <a:pt x="26" y="3"/>
                    </a:cubicBezTo>
                    <a:cubicBezTo>
                      <a:pt x="29" y="2"/>
                      <a:pt x="32" y="2"/>
                      <a:pt x="35" y="1"/>
                    </a:cubicBezTo>
                    <a:cubicBezTo>
                      <a:pt x="39" y="1"/>
                      <a:pt x="42" y="0"/>
                      <a:pt x="46" y="0"/>
                    </a:cubicBezTo>
                    <a:cubicBezTo>
                      <a:pt x="50" y="0"/>
                      <a:pt x="53" y="0"/>
                      <a:pt x="57" y="0"/>
                    </a:cubicBezTo>
                    <a:cubicBezTo>
                      <a:pt x="61" y="0"/>
                      <a:pt x="64" y="0"/>
                      <a:pt x="68" y="0"/>
                    </a:cubicBezTo>
                    <a:cubicBezTo>
                      <a:pt x="72" y="0"/>
                      <a:pt x="75" y="1"/>
                      <a:pt x="79" y="1"/>
                    </a:cubicBezTo>
                    <a:cubicBezTo>
                      <a:pt x="82" y="2"/>
                      <a:pt x="85" y="3"/>
                      <a:pt x="89" y="4"/>
                    </a:cubicBezTo>
                    <a:cubicBezTo>
                      <a:pt x="92" y="5"/>
                      <a:pt x="95" y="5"/>
                      <a:pt x="97" y="6"/>
                    </a:cubicBezTo>
                    <a:cubicBezTo>
                      <a:pt x="100" y="7"/>
                      <a:pt x="102" y="9"/>
                      <a:pt x="104" y="9"/>
                    </a:cubicBezTo>
                    <a:cubicBezTo>
                      <a:pt x="106" y="10"/>
                      <a:pt x="108" y="12"/>
                      <a:pt x="109" y="12"/>
                    </a:cubicBezTo>
                    <a:cubicBezTo>
                      <a:pt x="112" y="14"/>
                      <a:pt x="113" y="15"/>
                      <a:pt x="113" y="15"/>
                    </a:cubicBezTo>
                    <a:cubicBezTo>
                      <a:pt x="113" y="15"/>
                      <a:pt x="112" y="14"/>
                      <a:pt x="109" y="14"/>
                    </a:cubicBezTo>
                    <a:cubicBezTo>
                      <a:pt x="107" y="13"/>
                      <a:pt x="105" y="12"/>
                      <a:pt x="103" y="12"/>
                    </a:cubicBezTo>
                    <a:cubicBezTo>
                      <a:pt x="101" y="11"/>
                      <a:pt x="99" y="11"/>
                      <a:pt x="96" y="10"/>
                    </a:cubicBezTo>
                    <a:cubicBezTo>
                      <a:pt x="93" y="9"/>
                      <a:pt x="90" y="9"/>
                      <a:pt x="87" y="9"/>
                    </a:cubicBezTo>
                    <a:cubicBezTo>
                      <a:pt x="84" y="8"/>
                      <a:pt x="81" y="8"/>
                      <a:pt x="78" y="7"/>
                    </a:cubicBezTo>
                    <a:cubicBezTo>
                      <a:pt x="75" y="7"/>
                      <a:pt x="71" y="7"/>
                      <a:pt x="68" y="7"/>
                    </a:cubicBezTo>
                    <a:cubicBezTo>
                      <a:pt x="64" y="6"/>
                      <a:pt x="61" y="6"/>
                      <a:pt x="57" y="6"/>
                    </a:cubicBezTo>
                    <a:cubicBezTo>
                      <a:pt x="53" y="6"/>
                      <a:pt x="50" y="6"/>
                      <a:pt x="46" y="7"/>
                    </a:cubicBezTo>
                    <a:cubicBezTo>
                      <a:pt x="43" y="7"/>
                      <a:pt x="39" y="7"/>
                      <a:pt x="36" y="7"/>
                    </a:cubicBezTo>
                    <a:cubicBezTo>
                      <a:pt x="33" y="7"/>
                      <a:pt x="29" y="8"/>
                      <a:pt x="26" y="8"/>
                    </a:cubicBezTo>
                    <a:cubicBezTo>
                      <a:pt x="23" y="8"/>
                      <a:pt x="20" y="9"/>
                      <a:pt x="18" y="9"/>
                    </a:cubicBezTo>
                    <a:cubicBezTo>
                      <a:pt x="7" y="10"/>
                      <a:pt x="0" y="11"/>
                      <a:pt x="0" y="11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22"/>
              <p:cNvSpPr>
                <a:spLocks/>
              </p:cNvSpPr>
              <p:nvPr/>
            </p:nvSpPr>
            <p:spPr bwMode="auto">
              <a:xfrm>
                <a:off x="6610350" y="4567238"/>
                <a:ext cx="90488" cy="101600"/>
              </a:xfrm>
              <a:custGeom>
                <a:avLst/>
                <a:gdLst>
                  <a:gd name="T0" fmla="*/ 34 w 36"/>
                  <a:gd name="T1" fmla="*/ 40 h 40"/>
                  <a:gd name="T2" fmla="*/ 31 w 36"/>
                  <a:gd name="T3" fmla="*/ 27 h 40"/>
                  <a:gd name="T4" fmla="*/ 27 w 36"/>
                  <a:gd name="T5" fmla="*/ 15 h 40"/>
                  <a:gd name="T6" fmla="*/ 24 w 36"/>
                  <a:gd name="T7" fmla="*/ 9 h 40"/>
                  <a:gd name="T8" fmla="*/ 20 w 36"/>
                  <a:gd name="T9" fmla="*/ 7 h 40"/>
                  <a:gd name="T10" fmla="*/ 19 w 36"/>
                  <a:gd name="T11" fmla="*/ 7 h 40"/>
                  <a:gd name="T12" fmla="*/ 19 w 36"/>
                  <a:gd name="T13" fmla="*/ 7 h 40"/>
                  <a:gd name="T14" fmla="*/ 18 w 36"/>
                  <a:gd name="T15" fmla="*/ 7 h 40"/>
                  <a:gd name="T16" fmla="*/ 18 w 36"/>
                  <a:gd name="T17" fmla="*/ 7 h 40"/>
                  <a:gd name="T18" fmla="*/ 19 w 36"/>
                  <a:gd name="T19" fmla="*/ 7 h 40"/>
                  <a:gd name="T20" fmla="*/ 19 w 36"/>
                  <a:gd name="T21" fmla="*/ 7 h 40"/>
                  <a:gd name="T22" fmla="*/ 18 w 36"/>
                  <a:gd name="T23" fmla="*/ 7 h 40"/>
                  <a:gd name="T24" fmla="*/ 17 w 36"/>
                  <a:gd name="T25" fmla="*/ 8 h 40"/>
                  <a:gd name="T26" fmla="*/ 15 w 36"/>
                  <a:gd name="T27" fmla="*/ 9 h 40"/>
                  <a:gd name="T28" fmla="*/ 12 w 36"/>
                  <a:gd name="T29" fmla="*/ 11 h 40"/>
                  <a:gd name="T30" fmla="*/ 10 w 36"/>
                  <a:gd name="T31" fmla="*/ 13 h 40"/>
                  <a:gd name="T32" fmla="*/ 7 w 36"/>
                  <a:gd name="T33" fmla="*/ 19 h 40"/>
                  <a:gd name="T34" fmla="*/ 5 w 36"/>
                  <a:gd name="T35" fmla="*/ 25 h 40"/>
                  <a:gd name="T36" fmla="*/ 2 w 36"/>
                  <a:gd name="T37" fmla="*/ 34 h 40"/>
                  <a:gd name="T38" fmla="*/ 1 w 36"/>
                  <a:gd name="T39" fmla="*/ 37 h 40"/>
                  <a:gd name="T40" fmla="*/ 1 w 36"/>
                  <a:gd name="T41" fmla="*/ 34 h 40"/>
                  <a:gd name="T42" fmla="*/ 1 w 36"/>
                  <a:gd name="T43" fmla="*/ 24 h 40"/>
                  <a:gd name="T44" fmla="*/ 2 w 36"/>
                  <a:gd name="T45" fmla="*/ 17 h 40"/>
                  <a:gd name="T46" fmla="*/ 5 w 36"/>
                  <a:gd name="T47" fmla="*/ 10 h 40"/>
                  <a:gd name="T48" fmla="*/ 11 w 36"/>
                  <a:gd name="T49" fmla="*/ 4 h 40"/>
                  <a:gd name="T50" fmla="*/ 15 w 36"/>
                  <a:gd name="T51" fmla="*/ 1 h 40"/>
                  <a:gd name="T52" fmla="*/ 16 w 36"/>
                  <a:gd name="T53" fmla="*/ 1 h 40"/>
                  <a:gd name="T54" fmla="*/ 16 w 36"/>
                  <a:gd name="T55" fmla="*/ 1 h 40"/>
                  <a:gd name="T56" fmla="*/ 16 w 36"/>
                  <a:gd name="T57" fmla="*/ 1 h 40"/>
                  <a:gd name="T58" fmla="*/ 17 w 36"/>
                  <a:gd name="T59" fmla="*/ 1 h 40"/>
                  <a:gd name="T60" fmla="*/ 17 w 36"/>
                  <a:gd name="T61" fmla="*/ 1 h 40"/>
                  <a:gd name="T62" fmla="*/ 17 w 36"/>
                  <a:gd name="T63" fmla="*/ 1 h 40"/>
                  <a:gd name="T64" fmla="*/ 17 w 36"/>
                  <a:gd name="T65" fmla="*/ 1 h 40"/>
                  <a:gd name="T66" fmla="*/ 20 w 36"/>
                  <a:gd name="T67" fmla="*/ 0 h 40"/>
                  <a:gd name="T68" fmla="*/ 29 w 36"/>
                  <a:gd name="T69" fmla="*/ 5 h 40"/>
                  <a:gd name="T70" fmla="*/ 33 w 36"/>
                  <a:gd name="T71" fmla="*/ 13 h 40"/>
                  <a:gd name="T72" fmla="*/ 35 w 36"/>
                  <a:gd name="T73" fmla="*/ 27 h 40"/>
                  <a:gd name="T74" fmla="*/ 34 w 36"/>
                  <a:gd name="T7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6" h="40">
                    <a:moveTo>
                      <a:pt x="34" y="40"/>
                    </a:moveTo>
                    <a:cubicBezTo>
                      <a:pt x="34" y="40"/>
                      <a:pt x="33" y="35"/>
                      <a:pt x="31" y="27"/>
                    </a:cubicBezTo>
                    <a:cubicBezTo>
                      <a:pt x="30" y="23"/>
                      <a:pt x="29" y="19"/>
                      <a:pt x="27" y="15"/>
                    </a:cubicBezTo>
                    <a:cubicBezTo>
                      <a:pt x="27" y="13"/>
                      <a:pt x="25" y="11"/>
                      <a:pt x="24" y="9"/>
                    </a:cubicBezTo>
                    <a:cubicBezTo>
                      <a:pt x="23" y="8"/>
                      <a:pt x="21" y="7"/>
                      <a:pt x="20" y="7"/>
                    </a:cubicBezTo>
                    <a:cubicBezTo>
                      <a:pt x="20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6" y="8"/>
                      <a:pt x="15" y="9"/>
                      <a:pt x="15" y="9"/>
                    </a:cubicBezTo>
                    <a:cubicBezTo>
                      <a:pt x="14" y="9"/>
                      <a:pt x="13" y="10"/>
                      <a:pt x="12" y="11"/>
                    </a:cubicBezTo>
                    <a:cubicBezTo>
                      <a:pt x="11" y="12"/>
                      <a:pt x="11" y="12"/>
                      <a:pt x="10" y="13"/>
                    </a:cubicBezTo>
                    <a:cubicBezTo>
                      <a:pt x="9" y="15"/>
                      <a:pt x="8" y="17"/>
                      <a:pt x="7" y="19"/>
                    </a:cubicBezTo>
                    <a:cubicBezTo>
                      <a:pt x="6" y="21"/>
                      <a:pt x="5" y="23"/>
                      <a:pt x="5" y="25"/>
                    </a:cubicBezTo>
                    <a:cubicBezTo>
                      <a:pt x="3" y="28"/>
                      <a:pt x="2" y="32"/>
                      <a:pt x="2" y="34"/>
                    </a:cubicBezTo>
                    <a:cubicBezTo>
                      <a:pt x="1" y="36"/>
                      <a:pt x="1" y="37"/>
                      <a:pt x="1" y="37"/>
                    </a:cubicBezTo>
                    <a:cubicBezTo>
                      <a:pt x="1" y="37"/>
                      <a:pt x="1" y="36"/>
                      <a:pt x="1" y="34"/>
                    </a:cubicBezTo>
                    <a:cubicBezTo>
                      <a:pt x="0" y="31"/>
                      <a:pt x="0" y="28"/>
                      <a:pt x="1" y="24"/>
                    </a:cubicBezTo>
                    <a:cubicBezTo>
                      <a:pt x="1" y="22"/>
                      <a:pt x="1" y="20"/>
                      <a:pt x="2" y="17"/>
                    </a:cubicBezTo>
                    <a:cubicBezTo>
                      <a:pt x="3" y="15"/>
                      <a:pt x="4" y="13"/>
                      <a:pt x="5" y="10"/>
                    </a:cubicBezTo>
                    <a:cubicBezTo>
                      <a:pt x="6" y="8"/>
                      <a:pt x="8" y="5"/>
                      <a:pt x="11" y="4"/>
                    </a:cubicBezTo>
                    <a:cubicBezTo>
                      <a:pt x="12" y="3"/>
                      <a:pt x="14" y="2"/>
                      <a:pt x="15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8" y="0"/>
                      <a:pt x="19" y="0"/>
                      <a:pt x="20" y="0"/>
                    </a:cubicBezTo>
                    <a:cubicBezTo>
                      <a:pt x="24" y="0"/>
                      <a:pt x="27" y="3"/>
                      <a:pt x="29" y="5"/>
                    </a:cubicBezTo>
                    <a:cubicBezTo>
                      <a:pt x="31" y="8"/>
                      <a:pt x="32" y="10"/>
                      <a:pt x="33" y="13"/>
                    </a:cubicBezTo>
                    <a:cubicBezTo>
                      <a:pt x="35" y="18"/>
                      <a:pt x="35" y="23"/>
                      <a:pt x="35" y="27"/>
                    </a:cubicBezTo>
                    <a:cubicBezTo>
                      <a:pt x="36" y="35"/>
                      <a:pt x="34" y="40"/>
                      <a:pt x="34" y="40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23"/>
              <p:cNvSpPr>
                <a:spLocks/>
              </p:cNvSpPr>
              <p:nvPr/>
            </p:nvSpPr>
            <p:spPr bwMode="auto">
              <a:xfrm>
                <a:off x="6757988" y="4600575"/>
                <a:ext cx="90488" cy="101600"/>
              </a:xfrm>
              <a:custGeom>
                <a:avLst/>
                <a:gdLst>
                  <a:gd name="T0" fmla="*/ 34 w 36"/>
                  <a:gd name="T1" fmla="*/ 40 h 40"/>
                  <a:gd name="T2" fmla="*/ 31 w 36"/>
                  <a:gd name="T3" fmla="*/ 27 h 40"/>
                  <a:gd name="T4" fmla="*/ 27 w 36"/>
                  <a:gd name="T5" fmla="*/ 15 h 40"/>
                  <a:gd name="T6" fmla="*/ 24 w 36"/>
                  <a:gd name="T7" fmla="*/ 9 h 40"/>
                  <a:gd name="T8" fmla="*/ 20 w 36"/>
                  <a:gd name="T9" fmla="*/ 7 h 40"/>
                  <a:gd name="T10" fmla="*/ 19 w 36"/>
                  <a:gd name="T11" fmla="*/ 7 h 40"/>
                  <a:gd name="T12" fmla="*/ 19 w 36"/>
                  <a:gd name="T13" fmla="*/ 7 h 40"/>
                  <a:gd name="T14" fmla="*/ 18 w 36"/>
                  <a:gd name="T15" fmla="*/ 7 h 40"/>
                  <a:gd name="T16" fmla="*/ 18 w 36"/>
                  <a:gd name="T17" fmla="*/ 7 h 40"/>
                  <a:gd name="T18" fmla="*/ 19 w 36"/>
                  <a:gd name="T19" fmla="*/ 7 h 40"/>
                  <a:gd name="T20" fmla="*/ 19 w 36"/>
                  <a:gd name="T21" fmla="*/ 7 h 40"/>
                  <a:gd name="T22" fmla="*/ 18 w 36"/>
                  <a:gd name="T23" fmla="*/ 7 h 40"/>
                  <a:gd name="T24" fmla="*/ 17 w 36"/>
                  <a:gd name="T25" fmla="*/ 8 h 40"/>
                  <a:gd name="T26" fmla="*/ 14 w 36"/>
                  <a:gd name="T27" fmla="*/ 9 h 40"/>
                  <a:gd name="T28" fmla="*/ 12 w 36"/>
                  <a:gd name="T29" fmla="*/ 11 h 40"/>
                  <a:gd name="T30" fmla="*/ 10 w 36"/>
                  <a:gd name="T31" fmla="*/ 14 h 40"/>
                  <a:gd name="T32" fmla="*/ 7 w 36"/>
                  <a:gd name="T33" fmla="*/ 19 h 40"/>
                  <a:gd name="T34" fmla="*/ 5 w 36"/>
                  <a:gd name="T35" fmla="*/ 25 h 40"/>
                  <a:gd name="T36" fmla="*/ 2 w 36"/>
                  <a:gd name="T37" fmla="*/ 34 h 40"/>
                  <a:gd name="T38" fmla="*/ 1 w 36"/>
                  <a:gd name="T39" fmla="*/ 38 h 40"/>
                  <a:gd name="T40" fmla="*/ 1 w 36"/>
                  <a:gd name="T41" fmla="*/ 34 h 40"/>
                  <a:gd name="T42" fmla="*/ 1 w 36"/>
                  <a:gd name="T43" fmla="*/ 24 h 40"/>
                  <a:gd name="T44" fmla="*/ 2 w 36"/>
                  <a:gd name="T45" fmla="*/ 18 h 40"/>
                  <a:gd name="T46" fmla="*/ 5 w 36"/>
                  <a:gd name="T47" fmla="*/ 10 h 40"/>
                  <a:gd name="T48" fmla="*/ 11 w 36"/>
                  <a:gd name="T49" fmla="*/ 4 h 40"/>
                  <a:gd name="T50" fmla="*/ 15 w 36"/>
                  <a:gd name="T51" fmla="*/ 2 h 40"/>
                  <a:gd name="T52" fmla="*/ 16 w 36"/>
                  <a:gd name="T53" fmla="*/ 1 h 40"/>
                  <a:gd name="T54" fmla="*/ 16 w 36"/>
                  <a:gd name="T55" fmla="*/ 1 h 40"/>
                  <a:gd name="T56" fmla="*/ 16 w 36"/>
                  <a:gd name="T57" fmla="*/ 1 h 40"/>
                  <a:gd name="T58" fmla="*/ 17 w 36"/>
                  <a:gd name="T59" fmla="*/ 1 h 40"/>
                  <a:gd name="T60" fmla="*/ 17 w 36"/>
                  <a:gd name="T61" fmla="*/ 1 h 40"/>
                  <a:gd name="T62" fmla="*/ 17 w 36"/>
                  <a:gd name="T63" fmla="*/ 1 h 40"/>
                  <a:gd name="T64" fmla="*/ 17 w 36"/>
                  <a:gd name="T65" fmla="*/ 1 h 40"/>
                  <a:gd name="T66" fmla="*/ 20 w 36"/>
                  <a:gd name="T67" fmla="*/ 0 h 40"/>
                  <a:gd name="T68" fmla="*/ 29 w 36"/>
                  <a:gd name="T69" fmla="*/ 5 h 40"/>
                  <a:gd name="T70" fmla="*/ 33 w 36"/>
                  <a:gd name="T71" fmla="*/ 13 h 40"/>
                  <a:gd name="T72" fmla="*/ 35 w 36"/>
                  <a:gd name="T73" fmla="*/ 27 h 40"/>
                  <a:gd name="T74" fmla="*/ 34 w 36"/>
                  <a:gd name="T7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6" h="40">
                    <a:moveTo>
                      <a:pt x="34" y="40"/>
                    </a:moveTo>
                    <a:cubicBezTo>
                      <a:pt x="34" y="40"/>
                      <a:pt x="33" y="35"/>
                      <a:pt x="31" y="27"/>
                    </a:cubicBezTo>
                    <a:cubicBezTo>
                      <a:pt x="30" y="24"/>
                      <a:pt x="29" y="19"/>
                      <a:pt x="27" y="15"/>
                    </a:cubicBezTo>
                    <a:cubicBezTo>
                      <a:pt x="27" y="13"/>
                      <a:pt x="25" y="11"/>
                      <a:pt x="24" y="9"/>
                    </a:cubicBezTo>
                    <a:cubicBezTo>
                      <a:pt x="23" y="8"/>
                      <a:pt x="21" y="7"/>
                      <a:pt x="20" y="7"/>
                    </a:cubicBezTo>
                    <a:cubicBezTo>
                      <a:pt x="20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6" y="8"/>
                      <a:pt x="15" y="9"/>
                      <a:pt x="14" y="9"/>
                    </a:cubicBezTo>
                    <a:cubicBezTo>
                      <a:pt x="14" y="10"/>
                      <a:pt x="13" y="10"/>
                      <a:pt x="12" y="11"/>
                    </a:cubicBezTo>
                    <a:cubicBezTo>
                      <a:pt x="11" y="12"/>
                      <a:pt x="11" y="13"/>
                      <a:pt x="10" y="14"/>
                    </a:cubicBezTo>
                    <a:cubicBezTo>
                      <a:pt x="9" y="15"/>
                      <a:pt x="8" y="17"/>
                      <a:pt x="7" y="19"/>
                    </a:cubicBezTo>
                    <a:cubicBezTo>
                      <a:pt x="6" y="21"/>
                      <a:pt x="5" y="23"/>
                      <a:pt x="5" y="25"/>
                    </a:cubicBezTo>
                    <a:cubicBezTo>
                      <a:pt x="3" y="29"/>
                      <a:pt x="2" y="32"/>
                      <a:pt x="2" y="34"/>
                    </a:cubicBezTo>
                    <a:cubicBezTo>
                      <a:pt x="1" y="36"/>
                      <a:pt x="1" y="38"/>
                      <a:pt x="1" y="38"/>
                    </a:cubicBezTo>
                    <a:cubicBezTo>
                      <a:pt x="1" y="38"/>
                      <a:pt x="1" y="36"/>
                      <a:pt x="1" y="34"/>
                    </a:cubicBezTo>
                    <a:cubicBezTo>
                      <a:pt x="0" y="32"/>
                      <a:pt x="0" y="28"/>
                      <a:pt x="1" y="24"/>
                    </a:cubicBezTo>
                    <a:cubicBezTo>
                      <a:pt x="1" y="22"/>
                      <a:pt x="1" y="20"/>
                      <a:pt x="2" y="18"/>
                    </a:cubicBezTo>
                    <a:cubicBezTo>
                      <a:pt x="3" y="15"/>
                      <a:pt x="4" y="13"/>
                      <a:pt x="5" y="10"/>
                    </a:cubicBezTo>
                    <a:cubicBezTo>
                      <a:pt x="6" y="8"/>
                      <a:pt x="8" y="6"/>
                      <a:pt x="11" y="4"/>
                    </a:cubicBezTo>
                    <a:cubicBezTo>
                      <a:pt x="12" y="3"/>
                      <a:pt x="14" y="2"/>
                      <a:pt x="15" y="2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8" y="1"/>
                      <a:pt x="19" y="0"/>
                      <a:pt x="20" y="0"/>
                    </a:cubicBezTo>
                    <a:cubicBezTo>
                      <a:pt x="24" y="0"/>
                      <a:pt x="27" y="3"/>
                      <a:pt x="29" y="5"/>
                    </a:cubicBezTo>
                    <a:cubicBezTo>
                      <a:pt x="31" y="8"/>
                      <a:pt x="32" y="10"/>
                      <a:pt x="33" y="13"/>
                    </a:cubicBezTo>
                    <a:cubicBezTo>
                      <a:pt x="35" y="18"/>
                      <a:pt x="35" y="23"/>
                      <a:pt x="35" y="27"/>
                    </a:cubicBezTo>
                    <a:cubicBezTo>
                      <a:pt x="36" y="35"/>
                      <a:pt x="34" y="40"/>
                      <a:pt x="34" y="40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24"/>
              <p:cNvSpPr>
                <a:spLocks/>
              </p:cNvSpPr>
              <p:nvPr/>
            </p:nvSpPr>
            <p:spPr bwMode="auto">
              <a:xfrm>
                <a:off x="6564313" y="4745038"/>
                <a:ext cx="101600" cy="63500"/>
              </a:xfrm>
              <a:custGeom>
                <a:avLst/>
                <a:gdLst>
                  <a:gd name="T0" fmla="*/ 0 w 40"/>
                  <a:gd name="T1" fmla="*/ 0 h 25"/>
                  <a:gd name="T2" fmla="*/ 6 w 40"/>
                  <a:gd name="T3" fmla="*/ 7 h 25"/>
                  <a:gd name="T4" fmla="*/ 12 w 40"/>
                  <a:gd name="T5" fmla="*/ 13 h 25"/>
                  <a:gd name="T6" fmla="*/ 19 w 40"/>
                  <a:gd name="T7" fmla="*/ 18 h 25"/>
                  <a:gd name="T8" fmla="*/ 23 w 40"/>
                  <a:gd name="T9" fmla="*/ 19 h 25"/>
                  <a:gd name="T10" fmla="*/ 27 w 40"/>
                  <a:gd name="T11" fmla="*/ 18 h 25"/>
                  <a:gd name="T12" fmla="*/ 30 w 40"/>
                  <a:gd name="T13" fmla="*/ 16 h 25"/>
                  <a:gd name="T14" fmla="*/ 34 w 40"/>
                  <a:gd name="T15" fmla="*/ 14 h 25"/>
                  <a:gd name="T16" fmla="*/ 38 w 40"/>
                  <a:gd name="T17" fmla="*/ 10 h 25"/>
                  <a:gd name="T18" fmla="*/ 40 w 40"/>
                  <a:gd name="T19" fmla="*/ 8 h 25"/>
                  <a:gd name="T20" fmla="*/ 39 w 40"/>
                  <a:gd name="T21" fmla="*/ 10 h 25"/>
                  <a:gd name="T22" fmla="*/ 38 w 40"/>
                  <a:gd name="T23" fmla="*/ 13 h 25"/>
                  <a:gd name="T24" fmla="*/ 36 w 40"/>
                  <a:gd name="T25" fmla="*/ 16 h 25"/>
                  <a:gd name="T26" fmla="*/ 33 w 40"/>
                  <a:gd name="T27" fmla="*/ 20 h 25"/>
                  <a:gd name="T28" fmla="*/ 31 w 40"/>
                  <a:gd name="T29" fmla="*/ 21 h 25"/>
                  <a:gd name="T30" fmla="*/ 29 w 40"/>
                  <a:gd name="T31" fmla="*/ 23 h 25"/>
                  <a:gd name="T32" fmla="*/ 23 w 40"/>
                  <a:gd name="T33" fmla="*/ 25 h 25"/>
                  <a:gd name="T34" fmla="*/ 17 w 40"/>
                  <a:gd name="T35" fmla="*/ 24 h 25"/>
                  <a:gd name="T36" fmla="*/ 8 w 40"/>
                  <a:gd name="T37" fmla="*/ 17 h 25"/>
                  <a:gd name="T38" fmla="*/ 3 w 40"/>
                  <a:gd name="T39" fmla="*/ 9 h 25"/>
                  <a:gd name="T40" fmla="*/ 0 w 40"/>
                  <a:gd name="T4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0" h="25">
                    <a:moveTo>
                      <a:pt x="0" y="0"/>
                    </a:moveTo>
                    <a:cubicBezTo>
                      <a:pt x="0" y="0"/>
                      <a:pt x="3" y="3"/>
                      <a:pt x="6" y="7"/>
                    </a:cubicBezTo>
                    <a:cubicBezTo>
                      <a:pt x="7" y="9"/>
                      <a:pt x="9" y="11"/>
                      <a:pt x="12" y="13"/>
                    </a:cubicBezTo>
                    <a:cubicBezTo>
                      <a:pt x="14" y="15"/>
                      <a:pt x="16" y="17"/>
                      <a:pt x="19" y="18"/>
                    </a:cubicBezTo>
                    <a:cubicBezTo>
                      <a:pt x="20" y="19"/>
                      <a:pt x="22" y="19"/>
                      <a:pt x="23" y="19"/>
                    </a:cubicBezTo>
                    <a:cubicBezTo>
                      <a:pt x="24" y="19"/>
                      <a:pt x="25" y="18"/>
                      <a:pt x="27" y="18"/>
                    </a:cubicBezTo>
                    <a:cubicBezTo>
                      <a:pt x="28" y="17"/>
                      <a:pt x="29" y="17"/>
                      <a:pt x="30" y="16"/>
                    </a:cubicBezTo>
                    <a:cubicBezTo>
                      <a:pt x="31" y="15"/>
                      <a:pt x="33" y="14"/>
                      <a:pt x="34" y="14"/>
                    </a:cubicBezTo>
                    <a:cubicBezTo>
                      <a:pt x="35" y="12"/>
                      <a:pt x="37" y="11"/>
                      <a:pt x="38" y="10"/>
                    </a:cubicBezTo>
                    <a:cubicBezTo>
                      <a:pt x="39" y="9"/>
                      <a:pt x="40" y="8"/>
                      <a:pt x="40" y="8"/>
                    </a:cubicBezTo>
                    <a:cubicBezTo>
                      <a:pt x="40" y="8"/>
                      <a:pt x="40" y="9"/>
                      <a:pt x="39" y="10"/>
                    </a:cubicBezTo>
                    <a:cubicBezTo>
                      <a:pt x="39" y="11"/>
                      <a:pt x="39" y="12"/>
                      <a:pt x="38" y="13"/>
                    </a:cubicBezTo>
                    <a:cubicBezTo>
                      <a:pt x="38" y="14"/>
                      <a:pt x="37" y="15"/>
                      <a:pt x="36" y="16"/>
                    </a:cubicBezTo>
                    <a:cubicBezTo>
                      <a:pt x="35" y="17"/>
                      <a:pt x="34" y="18"/>
                      <a:pt x="33" y="20"/>
                    </a:cubicBezTo>
                    <a:cubicBezTo>
                      <a:pt x="33" y="20"/>
                      <a:pt x="32" y="21"/>
                      <a:pt x="31" y="21"/>
                    </a:cubicBezTo>
                    <a:cubicBezTo>
                      <a:pt x="31" y="22"/>
                      <a:pt x="30" y="22"/>
                      <a:pt x="29" y="23"/>
                    </a:cubicBezTo>
                    <a:cubicBezTo>
                      <a:pt x="27" y="24"/>
                      <a:pt x="25" y="25"/>
                      <a:pt x="23" y="25"/>
                    </a:cubicBezTo>
                    <a:cubicBezTo>
                      <a:pt x="21" y="25"/>
                      <a:pt x="19" y="25"/>
                      <a:pt x="17" y="24"/>
                    </a:cubicBezTo>
                    <a:cubicBezTo>
                      <a:pt x="13" y="23"/>
                      <a:pt x="10" y="20"/>
                      <a:pt x="8" y="17"/>
                    </a:cubicBezTo>
                    <a:cubicBezTo>
                      <a:pt x="5" y="14"/>
                      <a:pt x="4" y="11"/>
                      <a:pt x="3" y="9"/>
                    </a:cubicBezTo>
                    <a:cubicBezTo>
                      <a:pt x="1" y="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25"/>
              <p:cNvSpPr>
                <a:spLocks/>
              </p:cNvSpPr>
              <p:nvPr/>
            </p:nvSpPr>
            <p:spPr bwMode="auto">
              <a:xfrm>
                <a:off x="6416675" y="4621213"/>
                <a:ext cx="109538" cy="63500"/>
              </a:xfrm>
              <a:custGeom>
                <a:avLst/>
                <a:gdLst>
                  <a:gd name="T0" fmla="*/ 0 w 43"/>
                  <a:gd name="T1" fmla="*/ 6 h 25"/>
                  <a:gd name="T2" fmla="*/ 2 w 43"/>
                  <a:gd name="T3" fmla="*/ 8 h 25"/>
                  <a:gd name="T4" fmla="*/ 3 w 43"/>
                  <a:gd name="T5" fmla="*/ 11 h 25"/>
                  <a:gd name="T6" fmla="*/ 6 w 43"/>
                  <a:gd name="T7" fmla="*/ 14 h 25"/>
                  <a:gd name="T8" fmla="*/ 9 w 43"/>
                  <a:gd name="T9" fmla="*/ 17 h 25"/>
                  <a:gd name="T10" fmla="*/ 14 w 43"/>
                  <a:gd name="T11" fmla="*/ 19 h 25"/>
                  <a:gd name="T12" fmla="*/ 18 w 43"/>
                  <a:gd name="T13" fmla="*/ 20 h 25"/>
                  <a:gd name="T14" fmla="*/ 21 w 43"/>
                  <a:gd name="T15" fmla="*/ 20 h 25"/>
                  <a:gd name="T16" fmla="*/ 24 w 43"/>
                  <a:gd name="T17" fmla="*/ 19 h 25"/>
                  <a:gd name="T18" fmla="*/ 26 w 43"/>
                  <a:gd name="T19" fmla="*/ 19 h 25"/>
                  <a:gd name="T20" fmla="*/ 29 w 43"/>
                  <a:gd name="T21" fmla="*/ 18 h 25"/>
                  <a:gd name="T22" fmla="*/ 31 w 43"/>
                  <a:gd name="T23" fmla="*/ 18 h 25"/>
                  <a:gd name="T24" fmla="*/ 34 w 43"/>
                  <a:gd name="T25" fmla="*/ 16 h 25"/>
                  <a:gd name="T26" fmla="*/ 37 w 43"/>
                  <a:gd name="T27" fmla="*/ 13 h 25"/>
                  <a:gd name="T28" fmla="*/ 39 w 43"/>
                  <a:gd name="T29" fmla="*/ 9 h 25"/>
                  <a:gd name="T30" fmla="*/ 41 w 43"/>
                  <a:gd name="T31" fmla="*/ 3 h 25"/>
                  <a:gd name="T32" fmla="*/ 41 w 43"/>
                  <a:gd name="T33" fmla="*/ 0 h 25"/>
                  <a:gd name="T34" fmla="*/ 42 w 43"/>
                  <a:gd name="T35" fmla="*/ 3 h 25"/>
                  <a:gd name="T36" fmla="*/ 43 w 43"/>
                  <a:gd name="T37" fmla="*/ 6 h 25"/>
                  <a:gd name="T38" fmla="*/ 42 w 43"/>
                  <a:gd name="T39" fmla="*/ 10 h 25"/>
                  <a:gd name="T40" fmla="*/ 41 w 43"/>
                  <a:gd name="T41" fmla="*/ 16 h 25"/>
                  <a:gd name="T42" fmla="*/ 37 w 43"/>
                  <a:gd name="T43" fmla="*/ 20 h 25"/>
                  <a:gd name="T44" fmla="*/ 34 w 43"/>
                  <a:gd name="T45" fmla="*/ 22 h 25"/>
                  <a:gd name="T46" fmla="*/ 31 w 43"/>
                  <a:gd name="T47" fmla="*/ 24 h 25"/>
                  <a:gd name="T48" fmla="*/ 28 w 43"/>
                  <a:gd name="T49" fmla="*/ 25 h 25"/>
                  <a:gd name="T50" fmla="*/ 25 w 43"/>
                  <a:gd name="T51" fmla="*/ 25 h 25"/>
                  <a:gd name="T52" fmla="*/ 21 w 43"/>
                  <a:gd name="T53" fmla="*/ 25 h 25"/>
                  <a:gd name="T54" fmla="*/ 18 w 43"/>
                  <a:gd name="T55" fmla="*/ 25 h 25"/>
                  <a:gd name="T56" fmla="*/ 12 w 43"/>
                  <a:gd name="T57" fmla="*/ 23 h 25"/>
                  <a:gd name="T58" fmla="*/ 7 w 43"/>
                  <a:gd name="T59" fmla="*/ 20 h 25"/>
                  <a:gd name="T60" fmla="*/ 3 w 43"/>
                  <a:gd name="T61" fmla="*/ 16 h 25"/>
                  <a:gd name="T62" fmla="*/ 2 w 43"/>
                  <a:gd name="T63" fmla="*/ 12 h 25"/>
                  <a:gd name="T64" fmla="*/ 1 w 43"/>
                  <a:gd name="T65" fmla="*/ 9 h 25"/>
                  <a:gd name="T66" fmla="*/ 0 w 43"/>
                  <a:gd name="T67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3" h="25">
                    <a:moveTo>
                      <a:pt x="0" y="6"/>
                    </a:moveTo>
                    <a:cubicBezTo>
                      <a:pt x="0" y="6"/>
                      <a:pt x="1" y="7"/>
                      <a:pt x="2" y="8"/>
                    </a:cubicBezTo>
                    <a:cubicBezTo>
                      <a:pt x="2" y="9"/>
                      <a:pt x="3" y="10"/>
                      <a:pt x="3" y="11"/>
                    </a:cubicBezTo>
                    <a:cubicBezTo>
                      <a:pt x="4" y="12"/>
                      <a:pt x="5" y="13"/>
                      <a:pt x="6" y="14"/>
                    </a:cubicBezTo>
                    <a:cubicBezTo>
                      <a:pt x="7" y="15"/>
                      <a:pt x="8" y="16"/>
                      <a:pt x="9" y="17"/>
                    </a:cubicBezTo>
                    <a:cubicBezTo>
                      <a:pt x="11" y="18"/>
                      <a:pt x="12" y="18"/>
                      <a:pt x="14" y="19"/>
                    </a:cubicBezTo>
                    <a:cubicBezTo>
                      <a:pt x="15" y="19"/>
                      <a:pt x="17" y="20"/>
                      <a:pt x="18" y="20"/>
                    </a:cubicBezTo>
                    <a:cubicBezTo>
                      <a:pt x="19" y="20"/>
                      <a:pt x="20" y="20"/>
                      <a:pt x="21" y="20"/>
                    </a:cubicBezTo>
                    <a:cubicBezTo>
                      <a:pt x="22" y="20"/>
                      <a:pt x="23" y="20"/>
                      <a:pt x="24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30" y="18"/>
                      <a:pt x="31" y="18"/>
                      <a:pt x="31" y="18"/>
                    </a:cubicBezTo>
                    <a:cubicBezTo>
                      <a:pt x="32" y="17"/>
                      <a:pt x="33" y="17"/>
                      <a:pt x="34" y="16"/>
                    </a:cubicBezTo>
                    <a:cubicBezTo>
                      <a:pt x="35" y="15"/>
                      <a:pt x="36" y="14"/>
                      <a:pt x="37" y="13"/>
                    </a:cubicBezTo>
                    <a:cubicBezTo>
                      <a:pt x="38" y="12"/>
                      <a:pt x="39" y="11"/>
                      <a:pt x="39" y="9"/>
                    </a:cubicBezTo>
                    <a:cubicBezTo>
                      <a:pt x="40" y="7"/>
                      <a:pt x="41" y="5"/>
                      <a:pt x="41" y="3"/>
                    </a:cubicBezTo>
                    <a:cubicBezTo>
                      <a:pt x="41" y="1"/>
                      <a:pt x="41" y="0"/>
                      <a:pt x="41" y="0"/>
                    </a:cubicBezTo>
                    <a:cubicBezTo>
                      <a:pt x="41" y="0"/>
                      <a:pt x="42" y="1"/>
                      <a:pt x="42" y="3"/>
                    </a:cubicBezTo>
                    <a:cubicBezTo>
                      <a:pt x="42" y="4"/>
                      <a:pt x="43" y="5"/>
                      <a:pt x="43" y="6"/>
                    </a:cubicBezTo>
                    <a:cubicBezTo>
                      <a:pt x="43" y="7"/>
                      <a:pt x="43" y="9"/>
                      <a:pt x="42" y="10"/>
                    </a:cubicBezTo>
                    <a:cubicBezTo>
                      <a:pt x="42" y="12"/>
                      <a:pt x="42" y="14"/>
                      <a:pt x="41" y="16"/>
                    </a:cubicBezTo>
                    <a:cubicBezTo>
                      <a:pt x="40" y="17"/>
                      <a:pt x="38" y="19"/>
                      <a:pt x="37" y="20"/>
                    </a:cubicBezTo>
                    <a:cubicBezTo>
                      <a:pt x="36" y="21"/>
                      <a:pt x="35" y="22"/>
                      <a:pt x="34" y="22"/>
                    </a:cubicBezTo>
                    <a:cubicBezTo>
                      <a:pt x="33" y="23"/>
                      <a:pt x="32" y="23"/>
                      <a:pt x="31" y="24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6" y="25"/>
                      <a:pt x="26" y="25"/>
                      <a:pt x="25" y="25"/>
                    </a:cubicBezTo>
                    <a:cubicBezTo>
                      <a:pt x="23" y="25"/>
                      <a:pt x="22" y="25"/>
                      <a:pt x="21" y="25"/>
                    </a:cubicBezTo>
                    <a:cubicBezTo>
                      <a:pt x="20" y="25"/>
                      <a:pt x="19" y="25"/>
                      <a:pt x="18" y="25"/>
                    </a:cubicBezTo>
                    <a:cubicBezTo>
                      <a:pt x="16" y="25"/>
                      <a:pt x="14" y="24"/>
                      <a:pt x="12" y="23"/>
                    </a:cubicBezTo>
                    <a:cubicBezTo>
                      <a:pt x="10" y="22"/>
                      <a:pt x="8" y="21"/>
                      <a:pt x="7" y="20"/>
                    </a:cubicBezTo>
                    <a:cubicBezTo>
                      <a:pt x="5" y="19"/>
                      <a:pt x="4" y="17"/>
                      <a:pt x="3" y="16"/>
                    </a:cubicBezTo>
                    <a:cubicBezTo>
                      <a:pt x="2" y="14"/>
                      <a:pt x="2" y="13"/>
                      <a:pt x="2" y="12"/>
                    </a:cubicBezTo>
                    <a:cubicBezTo>
                      <a:pt x="1" y="11"/>
                      <a:pt x="1" y="9"/>
                      <a:pt x="1" y="9"/>
                    </a:cubicBezTo>
                    <a:cubicBezTo>
                      <a:pt x="0" y="7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126"/>
              <p:cNvSpPr>
                <a:spLocks/>
              </p:cNvSpPr>
              <p:nvPr/>
            </p:nvSpPr>
            <p:spPr bwMode="auto">
              <a:xfrm>
                <a:off x="6564313" y="4943475"/>
                <a:ext cx="161925" cy="269875"/>
              </a:xfrm>
              <a:custGeom>
                <a:avLst/>
                <a:gdLst>
                  <a:gd name="T0" fmla="*/ 44 w 64"/>
                  <a:gd name="T1" fmla="*/ 0 h 106"/>
                  <a:gd name="T2" fmla="*/ 51 w 64"/>
                  <a:gd name="T3" fmla="*/ 8 h 106"/>
                  <a:gd name="T4" fmla="*/ 56 w 64"/>
                  <a:gd name="T5" fmla="*/ 17 h 106"/>
                  <a:gd name="T6" fmla="*/ 63 w 64"/>
                  <a:gd name="T7" fmla="*/ 37 h 106"/>
                  <a:gd name="T8" fmla="*/ 64 w 64"/>
                  <a:gd name="T9" fmla="*/ 48 h 106"/>
                  <a:gd name="T10" fmla="*/ 64 w 64"/>
                  <a:gd name="T11" fmla="*/ 59 h 106"/>
                  <a:gd name="T12" fmla="*/ 62 w 64"/>
                  <a:gd name="T13" fmla="*/ 70 h 106"/>
                  <a:gd name="T14" fmla="*/ 60 w 64"/>
                  <a:gd name="T15" fmla="*/ 80 h 106"/>
                  <a:gd name="T16" fmla="*/ 60 w 64"/>
                  <a:gd name="T17" fmla="*/ 81 h 106"/>
                  <a:gd name="T18" fmla="*/ 59 w 64"/>
                  <a:gd name="T19" fmla="*/ 81 h 106"/>
                  <a:gd name="T20" fmla="*/ 52 w 64"/>
                  <a:gd name="T21" fmla="*/ 86 h 106"/>
                  <a:gd name="T22" fmla="*/ 46 w 64"/>
                  <a:gd name="T23" fmla="*/ 91 h 106"/>
                  <a:gd name="T24" fmla="*/ 39 w 64"/>
                  <a:gd name="T25" fmla="*/ 95 h 106"/>
                  <a:gd name="T26" fmla="*/ 31 w 64"/>
                  <a:gd name="T27" fmla="*/ 98 h 106"/>
                  <a:gd name="T28" fmla="*/ 24 w 64"/>
                  <a:gd name="T29" fmla="*/ 101 h 106"/>
                  <a:gd name="T30" fmla="*/ 16 w 64"/>
                  <a:gd name="T31" fmla="*/ 103 h 106"/>
                  <a:gd name="T32" fmla="*/ 8 w 64"/>
                  <a:gd name="T33" fmla="*/ 105 h 106"/>
                  <a:gd name="T34" fmla="*/ 0 w 64"/>
                  <a:gd name="T35" fmla="*/ 106 h 106"/>
                  <a:gd name="T36" fmla="*/ 8 w 64"/>
                  <a:gd name="T37" fmla="*/ 104 h 106"/>
                  <a:gd name="T38" fmla="*/ 15 w 64"/>
                  <a:gd name="T39" fmla="*/ 101 h 106"/>
                  <a:gd name="T40" fmla="*/ 30 w 64"/>
                  <a:gd name="T41" fmla="*/ 94 h 106"/>
                  <a:gd name="T42" fmla="*/ 43 w 64"/>
                  <a:gd name="T43" fmla="*/ 86 h 106"/>
                  <a:gd name="T44" fmla="*/ 49 w 64"/>
                  <a:gd name="T45" fmla="*/ 82 h 106"/>
                  <a:gd name="T46" fmla="*/ 55 w 64"/>
                  <a:gd name="T47" fmla="*/ 77 h 106"/>
                  <a:gd name="T48" fmla="*/ 55 w 64"/>
                  <a:gd name="T49" fmla="*/ 78 h 106"/>
                  <a:gd name="T50" fmla="*/ 57 w 64"/>
                  <a:gd name="T51" fmla="*/ 68 h 106"/>
                  <a:gd name="T52" fmla="*/ 58 w 64"/>
                  <a:gd name="T53" fmla="*/ 58 h 106"/>
                  <a:gd name="T54" fmla="*/ 59 w 64"/>
                  <a:gd name="T55" fmla="*/ 48 h 106"/>
                  <a:gd name="T56" fmla="*/ 58 w 64"/>
                  <a:gd name="T57" fmla="*/ 38 h 106"/>
                  <a:gd name="T58" fmla="*/ 53 w 64"/>
                  <a:gd name="T59" fmla="*/ 18 h 106"/>
                  <a:gd name="T60" fmla="*/ 44 w 64"/>
                  <a:gd name="T61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4" h="106">
                    <a:moveTo>
                      <a:pt x="44" y="0"/>
                    </a:moveTo>
                    <a:cubicBezTo>
                      <a:pt x="47" y="2"/>
                      <a:pt x="49" y="5"/>
                      <a:pt x="51" y="8"/>
                    </a:cubicBezTo>
                    <a:cubicBezTo>
                      <a:pt x="53" y="11"/>
                      <a:pt x="55" y="14"/>
                      <a:pt x="56" y="17"/>
                    </a:cubicBezTo>
                    <a:cubicBezTo>
                      <a:pt x="59" y="23"/>
                      <a:pt x="61" y="30"/>
                      <a:pt x="63" y="37"/>
                    </a:cubicBezTo>
                    <a:cubicBezTo>
                      <a:pt x="63" y="41"/>
                      <a:pt x="64" y="45"/>
                      <a:pt x="64" y="48"/>
                    </a:cubicBezTo>
                    <a:cubicBezTo>
                      <a:pt x="64" y="52"/>
                      <a:pt x="64" y="55"/>
                      <a:pt x="64" y="59"/>
                    </a:cubicBezTo>
                    <a:cubicBezTo>
                      <a:pt x="63" y="62"/>
                      <a:pt x="63" y="66"/>
                      <a:pt x="62" y="70"/>
                    </a:cubicBezTo>
                    <a:cubicBezTo>
                      <a:pt x="62" y="73"/>
                      <a:pt x="61" y="77"/>
                      <a:pt x="60" y="80"/>
                    </a:cubicBezTo>
                    <a:cubicBezTo>
                      <a:pt x="60" y="81"/>
                      <a:pt x="60" y="81"/>
                      <a:pt x="60" y="81"/>
                    </a:cubicBezTo>
                    <a:cubicBezTo>
                      <a:pt x="59" y="81"/>
                      <a:pt x="59" y="81"/>
                      <a:pt x="59" y="81"/>
                    </a:cubicBezTo>
                    <a:cubicBezTo>
                      <a:pt x="57" y="83"/>
                      <a:pt x="55" y="85"/>
                      <a:pt x="52" y="86"/>
                    </a:cubicBezTo>
                    <a:cubicBezTo>
                      <a:pt x="50" y="88"/>
                      <a:pt x="48" y="89"/>
                      <a:pt x="46" y="91"/>
                    </a:cubicBezTo>
                    <a:cubicBezTo>
                      <a:pt x="43" y="92"/>
                      <a:pt x="41" y="93"/>
                      <a:pt x="39" y="95"/>
                    </a:cubicBezTo>
                    <a:cubicBezTo>
                      <a:pt x="36" y="96"/>
                      <a:pt x="34" y="97"/>
                      <a:pt x="31" y="98"/>
                    </a:cubicBezTo>
                    <a:cubicBezTo>
                      <a:pt x="29" y="99"/>
                      <a:pt x="26" y="100"/>
                      <a:pt x="24" y="101"/>
                    </a:cubicBezTo>
                    <a:cubicBezTo>
                      <a:pt x="21" y="102"/>
                      <a:pt x="19" y="103"/>
                      <a:pt x="16" y="103"/>
                    </a:cubicBezTo>
                    <a:cubicBezTo>
                      <a:pt x="13" y="104"/>
                      <a:pt x="11" y="105"/>
                      <a:pt x="8" y="105"/>
                    </a:cubicBezTo>
                    <a:cubicBezTo>
                      <a:pt x="6" y="106"/>
                      <a:pt x="3" y="106"/>
                      <a:pt x="0" y="106"/>
                    </a:cubicBezTo>
                    <a:cubicBezTo>
                      <a:pt x="3" y="105"/>
                      <a:pt x="5" y="105"/>
                      <a:pt x="8" y="104"/>
                    </a:cubicBezTo>
                    <a:cubicBezTo>
                      <a:pt x="10" y="103"/>
                      <a:pt x="13" y="102"/>
                      <a:pt x="15" y="101"/>
                    </a:cubicBezTo>
                    <a:cubicBezTo>
                      <a:pt x="20" y="99"/>
                      <a:pt x="25" y="97"/>
                      <a:pt x="30" y="94"/>
                    </a:cubicBezTo>
                    <a:cubicBezTo>
                      <a:pt x="34" y="92"/>
                      <a:pt x="39" y="89"/>
                      <a:pt x="43" y="86"/>
                    </a:cubicBezTo>
                    <a:cubicBezTo>
                      <a:pt x="45" y="85"/>
                      <a:pt x="47" y="83"/>
                      <a:pt x="49" y="82"/>
                    </a:cubicBezTo>
                    <a:cubicBezTo>
                      <a:pt x="51" y="80"/>
                      <a:pt x="54" y="79"/>
                      <a:pt x="55" y="77"/>
                    </a:cubicBezTo>
                    <a:cubicBezTo>
                      <a:pt x="55" y="78"/>
                      <a:pt x="55" y="78"/>
                      <a:pt x="55" y="78"/>
                    </a:cubicBezTo>
                    <a:cubicBezTo>
                      <a:pt x="55" y="75"/>
                      <a:pt x="56" y="72"/>
                      <a:pt x="57" y="68"/>
                    </a:cubicBezTo>
                    <a:cubicBezTo>
                      <a:pt x="57" y="65"/>
                      <a:pt x="58" y="62"/>
                      <a:pt x="58" y="58"/>
                    </a:cubicBezTo>
                    <a:cubicBezTo>
                      <a:pt x="59" y="55"/>
                      <a:pt x="59" y="52"/>
                      <a:pt x="59" y="48"/>
                    </a:cubicBezTo>
                    <a:cubicBezTo>
                      <a:pt x="59" y="45"/>
                      <a:pt x="58" y="41"/>
                      <a:pt x="58" y="38"/>
                    </a:cubicBezTo>
                    <a:cubicBezTo>
                      <a:pt x="57" y="31"/>
                      <a:pt x="56" y="25"/>
                      <a:pt x="53" y="18"/>
                    </a:cubicBezTo>
                    <a:cubicBezTo>
                      <a:pt x="51" y="12"/>
                      <a:pt x="48" y="5"/>
                      <a:pt x="44" y="0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27"/>
              <p:cNvSpPr>
                <a:spLocks/>
              </p:cNvSpPr>
              <p:nvPr/>
            </p:nvSpPr>
            <p:spPr bwMode="auto">
              <a:xfrm>
                <a:off x="6757988" y="5856288"/>
                <a:ext cx="325438" cy="212725"/>
              </a:xfrm>
              <a:custGeom>
                <a:avLst/>
                <a:gdLst>
                  <a:gd name="T0" fmla="*/ 0 w 128"/>
                  <a:gd name="T1" fmla="*/ 0 h 84"/>
                  <a:gd name="T2" fmla="*/ 14 w 128"/>
                  <a:gd name="T3" fmla="*/ 10 h 84"/>
                  <a:gd name="T4" fmla="*/ 29 w 128"/>
                  <a:gd name="T5" fmla="*/ 19 h 84"/>
                  <a:gd name="T6" fmla="*/ 45 w 128"/>
                  <a:gd name="T7" fmla="*/ 27 h 84"/>
                  <a:gd name="T8" fmla="*/ 53 w 128"/>
                  <a:gd name="T9" fmla="*/ 31 h 84"/>
                  <a:gd name="T10" fmla="*/ 61 w 128"/>
                  <a:gd name="T11" fmla="*/ 35 h 84"/>
                  <a:gd name="T12" fmla="*/ 69 w 128"/>
                  <a:gd name="T13" fmla="*/ 38 h 84"/>
                  <a:gd name="T14" fmla="*/ 77 w 128"/>
                  <a:gd name="T15" fmla="*/ 41 h 84"/>
                  <a:gd name="T16" fmla="*/ 85 w 128"/>
                  <a:gd name="T17" fmla="*/ 44 h 84"/>
                  <a:gd name="T18" fmla="*/ 94 w 128"/>
                  <a:gd name="T19" fmla="*/ 46 h 84"/>
                  <a:gd name="T20" fmla="*/ 102 w 128"/>
                  <a:gd name="T21" fmla="*/ 49 h 84"/>
                  <a:gd name="T22" fmla="*/ 111 w 128"/>
                  <a:gd name="T23" fmla="*/ 50 h 84"/>
                  <a:gd name="T24" fmla="*/ 119 w 128"/>
                  <a:gd name="T25" fmla="*/ 52 h 84"/>
                  <a:gd name="T26" fmla="*/ 128 w 128"/>
                  <a:gd name="T27" fmla="*/ 53 h 84"/>
                  <a:gd name="T28" fmla="*/ 127 w 128"/>
                  <a:gd name="T29" fmla="*/ 60 h 84"/>
                  <a:gd name="T30" fmla="*/ 97 w 128"/>
                  <a:gd name="T31" fmla="*/ 59 h 84"/>
                  <a:gd name="T32" fmla="*/ 67 w 128"/>
                  <a:gd name="T33" fmla="*/ 59 h 84"/>
                  <a:gd name="T34" fmla="*/ 37 w 128"/>
                  <a:gd name="T35" fmla="*/ 65 h 84"/>
                  <a:gd name="T36" fmla="*/ 30 w 128"/>
                  <a:gd name="T37" fmla="*/ 67 h 84"/>
                  <a:gd name="T38" fmla="*/ 24 w 128"/>
                  <a:gd name="T39" fmla="*/ 71 h 84"/>
                  <a:gd name="T40" fmla="*/ 21 w 128"/>
                  <a:gd name="T41" fmla="*/ 74 h 84"/>
                  <a:gd name="T42" fmla="*/ 19 w 128"/>
                  <a:gd name="T43" fmla="*/ 77 h 84"/>
                  <a:gd name="T44" fmla="*/ 18 w 128"/>
                  <a:gd name="T45" fmla="*/ 80 h 84"/>
                  <a:gd name="T46" fmla="*/ 17 w 128"/>
                  <a:gd name="T47" fmla="*/ 84 h 84"/>
                  <a:gd name="T48" fmla="*/ 17 w 128"/>
                  <a:gd name="T49" fmla="*/ 80 h 84"/>
                  <a:gd name="T50" fmla="*/ 18 w 128"/>
                  <a:gd name="T51" fmla="*/ 76 h 84"/>
                  <a:gd name="T52" fmla="*/ 20 w 128"/>
                  <a:gd name="T53" fmla="*/ 73 h 84"/>
                  <a:gd name="T54" fmla="*/ 23 w 128"/>
                  <a:gd name="T55" fmla="*/ 70 h 84"/>
                  <a:gd name="T56" fmla="*/ 29 w 128"/>
                  <a:gd name="T57" fmla="*/ 65 h 84"/>
                  <a:gd name="T58" fmla="*/ 36 w 128"/>
                  <a:gd name="T59" fmla="*/ 62 h 84"/>
                  <a:gd name="T60" fmla="*/ 44 w 128"/>
                  <a:gd name="T61" fmla="*/ 59 h 84"/>
                  <a:gd name="T62" fmla="*/ 51 w 128"/>
                  <a:gd name="T63" fmla="*/ 57 h 84"/>
                  <a:gd name="T64" fmla="*/ 66 w 128"/>
                  <a:gd name="T65" fmla="*/ 54 h 84"/>
                  <a:gd name="T66" fmla="*/ 97 w 128"/>
                  <a:gd name="T67" fmla="*/ 52 h 84"/>
                  <a:gd name="T68" fmla="*/ 128 w 128"/>
                  <a:gd name="T69" fmla="*/ 53 h 84"/>
                  <a:gd name="T70" fmla="*/ 127 w 128"/>
                  <a:gd name="T71" fmla="*/ 60 h 84"/>
                  <a:gd name="T72" fmla="*/ 109 w 128"/>
                  <a:gd name="T73" fmla="*/ 57 h 84"/>
                  <a:gd name="T74" fmla="*/ 101 w 128"/>
                  <a:gd name="T75" fmla="*/ 55 h 84"/>
                  <a:gd name="T76" fmla="*/ 92 w 128"/>
                  <a:gd name="T77" fmla="*/ 53 h 84"/>
                  <a:gd name="T78" fmla="*/ 83 w 128"/>
                  <a:gd name="T79" fmla="*/ 50 h 84"/>
                  <a:gd name="T80" fmla="*/ 75 w 128"/>
                  <a:gd name="T81" fmla="*/ 47 h 84"/>
                  <a:gd name="T82" fmla="*/ 67 w 128"/>
                  <a:gd name="T83" fmla="*/ 43 h 84"/>
                  <a:gd name="T84" fmla="*/ 59 w 128"/>
                  <a:gd name="T85" fmla="*/ 40 h 84"/>
                  <a:gd name="T86" fmla="*/ 51 w 128"/>
                  <a:gd name="T87" fmla="*/ 36 h 84"/>
                  <a:gd name="T88" fmla="*/ 43 w 128"/>
                  <a:gd name="T89" fmla="*/ 32 h 84"/>
                  <a:gd name="T90" fmla="*/ 27 w 128"/>
                  <a:gd name="T91" fmla="*/ 22 h 84"/>
                  <a:gd name="T92" fmla="*/ 20 w 128"/>
                  <a:gd name="T93" fmla="*/ 17 h 84"/>
                  <a:gd name="T94" fmla="*/ 13 w 128"/>
                  <a:gd name="T95" fmla="*/ 12 h 84"/>
                  <a:gd name="T96" fmla="*/ 0 w 128"/>
                  <a:gd name="T97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8" h="84">
                    <a:moveTo>
                      <a:pt x="0" y="0"/>
                    </a:moveTo>
                    <a:cubicBezTo>
                      <a:pt x="4" y="3"/>
                      <a:pt x="9" y="7"/>
                      <a:pt x="14" y="10"/>
                    </a:cubicBezTo>
                    <a:cubicBezTo>
                      <a:pt x="19" y="13"/>
                      <a:pt x="24" y="16"/>
                      <a:pt x="29" y="19"/>
                    </a:cubicBezTo>
                    <a:cubicBezTo>
                      <a:pt x="34" y="22"/>
                      <a:pt x="40" y="25"/>
                      <a:pt x="45" y="27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5" y="32"/>
                      <a:pt x="58" y="34"/>
                      <a:pt x="61" y="35"/>
                    </a:cubicBezTo>
                    <a:cubicBezTo>
                      <a:pt x="63" y="36"/>
                      <a:pt x="66" y="37"/>
                      <a:pt x="69" y="38"/>
                    </a:cubicBezTo>
                    <a:cubicBezTo>
                      <a:pt x="72" y="39"/>
                      <a:pt x="74" y="40"/>
                      <a:pt x="77" y="41"/>
                    </a:cubicBezTo>
                    <a:cubicBezTo>
                      <a:pt x="85" y="44"/>
                      <a:pt x="85" y="44"/>
                      <a:pt x="85" y="44"/>
                    </a:cubicBezTo>
                    <a:cubicBezTo>
                      <a:pt x="88" y="45"/>
                      <a:pt x="91" y="45"/>
                      <a:pt x="94" y="46"/>
                    </a:cubicBezTo>
                    <a:cubicBezTo>
                      <a:pt x="97" y="47"/>
                      <a:pt x="99" y="48"/>
                      <a:pt x="102" y="49"/>
                    </a:cubicBezTo>
                    <a:cubicBezTo>
                      <a:pt x="111" y="50"/>
                      <a:pt x="111" y="50"/>
                      <a:pt x="111" y="50"/>
                    </a:cubicBezTo>
                    <a:cubicBezTo>
                      <a:pt x="114" y="51"/>
                      <a:pt x="117" y="52"/>
                      <a:pt x="119" y="52"/>
                    </a:cubicBezTo>
                    <a:cubicBezTo>
                      <a:pt x="128" y="53"/>
                      <a:pt x="128" y="53"/>
                      <a:pt x="128" y="53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17" y="59"/>
                      <a:pt x="107" y="59"/>
                      <a:pt x="97" y="59"/>
                    </a:cubicBezTo>
                    <a:cubicBezTo>
                      <a:pt x="87" y="58"/>
                      <a:pt x="77" y="59"/>
                      <a:pt x="67" y="59"/>
                    </a:cubicBezTo>
                    <a:cubicBezTo>
                      <a:pt x="57" y="60"/>
                      <a:pt x="47" y="62"/>
                      <a:pt x="37" y="65"/>
                    </a:cubicBezTo>
                    <a:cubicBezTo>
                      <a:pt x="35" y="65"/>
                      <a:pt x="33" y="66"/>
                      <a:pt x="30" y="67"/>
                    </a:cubicBezTo>
                    <a:cubicBezTo>
                      <a:pt x="28" y="68"/>
                      <a:pt x="26" y="70"/>
                      <a:pt x="24" y="71"/>
                    </a:cubicBezTo>
                    <a:cubicBezTo>
                      <a:pt x="23" y="72"/>
                      <a:pt x="22" y="73"/>
                      <a:pt x="21" y="74"/>
                    </a:cubicBezTo>
                    <a:cubicBezTo>
                      <a:pt x="20" y="75"/>
                      <a:pt x="20" y="76"/>
                      <a:pt x="19" y="77"/>
                    </a:cubicBezTo>
                    <a:cubicBezTo>
                      <a:pt x="18" y="78"/>
                      <a:pt x="18" y="79"/>
                      <a:pt x="18" y="80"/>
                    </a:cubicBezTo>
                    <a:cubicBezTo>
                      <a:pt x="17" y="81"/>
                      <a:pt x="17" y="82"/>
                      <a:pt x="17" y="84"/>
                    </a:cubicBezTo>
                    <a:cubicBezTo>
                      <a:pt x="17" y="82"/>
                      <a:pt x="17" y="81"/>
                      <a:pt x="17" y="80"/>
                    </a:cubicBezTo>
                    <a:cubicBezTo>
                      <a:pt x="17" y="79"/>
                      <a:pt x="18" y="77"/>
                      <a:pt x="18" y="76"/>
                    </a:cubicBezTo>
                    <a:cubicBezTo>
                      <a:pt x="19" y="75"/>
                      <a:pt x="19" y="74"/>
                      <a:pt x="20" y="73"/>
                    </a:cubicBezTo>
                    <a:cubicBezTo>
                      <a:pt x="21" y="72"/>
                      <a:pt x="22" y="71"/>
                      <a:pt x="23" y="70"/>
                    </a:cubicBezTo>
                    <a:cubicBezTo>
                      <a:pt x="25" y="68"/>
                      <a:pt x="27" y="67"/>
                      <a:pt x="29" y="65"/>
                    </a:cubicBezTo>
                    <a:cubicBezTo>
                      <a:pt x="31" y="64"/>
                      <a:pt x="34" y="63"/>
                      <a:pt x="36" y="62"/>
                    </a:cubicBezTo>
                    <a:cubicBezTo>
                      <a:pt x="39" y="61"/>
                      <a:pt x="41" y="60"/>
                      <a:pt x="44" y="59"/>
                    </a:cubicBezTo>
                    <a:cubicBezTo>
                      <a:pt x="46" y="58"/>
                      <a:pt x="49" y="58"/>
                      <a:pt x="51" y="57"/>
                    </a:cubicBezTo>
                    <a:cubicBezTo>
                      <a:pt x="56" y="56"/>
                      <a:pt x="61" y="55"/>
                      <a:pt x="66" y="54"/>
                    </a:cubicBezTo>
                    <a:cubicBezTo>
                      <a:pt x="77" y="53"/>
                      <a:pt x="87" y="53"/>
                      <a:pt x="97" y="52"/>
                    </a:cubicBezTo>
                    <a:cubicBezTo>
                      <a:pt x="107" y="52"/>
                      <a:pt x="118" y="53"/>
                      <a:pt x="128" y="53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1" y="59"/>
                      <a:pt x="115" y="58"/>
                      <a:pt x="109" y="57"/>
                    </a:cubicBezTo>
                    <a:cubicBezTo>
                      <a:pt x="101" y="55"/>
                      <a:pt x="101" y="55"/>
                      <a:pt x="101" y="55"/>
                    </a:cubicBezTo>
                    <a:cubicBezTo>
                      <a:pt x="98" y="54"/>
                      <a:pt x="95" y="53"/>
                      <a:pt x="92" y="53"/>
                    </a:cubicBezTo>
                    <a:cubicBezTo>
                      <a:pt x="89" y="52"/>
                      <a:pt x="86" y="51"/>
                      <a:pt x="83" y="50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2" y="46"/>
                      <a:pt x="69" y="45"/>
                      <a:pt x="67" y="43"/>
                    </a:cubicBezTo>
                    <a:cubicBezTo>
                      <a:pt x="64" y="42"/>
                      <a:pt x="61" y="41"/>
                      <a:pt x="59" y="40"/>
                    </a:cubicBezTo>
                    <a:cubicBezTo>
                      <a:pt x="56" y="38"/>
                      <a:pt x="53" y="37"/>
                      <a:pt x="51" y="36"/>
                    </a:cubicBezTo>
                    <a:cubicBezTo>
                      <a:pt x="43" y="32"/>
                      <a:pt x="43" y="32"/>
                      <a:pt x="43" y="32"/>
                    </a:cubicBezTo>
                    <a:cubicBezTo>
                      <a:pt x="37" y="29"/>
                      <a:pt x="32" y="25"/>
                      <a:pt x="27" y="22"/>
                    </a:cubicBezTo>
                    <a:cubicBezTo>
                      <a:pt x="25" y="21"/>
                      <a:pt x="23" y="19"/>
                      <a:pt x="20" y="17"/>
                    </a:cubicBezTo>
                    <a:cubicBezTo>
                      <a:pt x="18" y="15"/>
                      <a:pt x="15" y="13"/>
                      <a:pt x="13" y="12"/>
                    </a:cubicBezTo>
                    <a:cubicBezTo>
                      <a:pt x="8" y="8"/>
                      <a:pt x="4" y="4"/>
                      <a:pt x="0" y="0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28"/>
              <p:cNvSpPr>
                <a:spLocks/>
              </p:cNvSpPr>
              <p:nvPr/>
            </p:nvSpPr>
            <p:spPr bwMode="auto">
              <a:xfrm>
                <a:off x="7224713" y="5502275"/>
                <a:ext cx="120650" cy="147637"/>
              </a:xfrm>
              <a:custGeom>
                <a:avLst/>
                <a:gdLst>
                  <a:gd name="T0" fmla="*/ 2 w 47"/>
                  <a:gd name="T1" fmla="*/ 23 h 58"/>
                  <a:gd name="T2" fmla="*/ 12 w 47"/>
                  <a:gd name="T3" fmla="*/ 2 h 58"/>
                  <a:gd name="T4" fmla="*/ 22 w 47"/>
                  <a:gd name="T5" fmla="*/ 8 h 58"/>
                  <a:gd name="T6" fmla="*/ 30 w 47"/>
                  <a:gd name="T7" fmla="*/ 0 h 58"/>
                  <a:gd name="T8" fmla="*/ 44 w 47"/>
                  <a:gd name="T9" fmla="*/ 16 h 58"/>
                  <a:gd name="T10" fmla="*/ 33 w 47"/>
                  <a:gd name="T11" fmla="*/ 56 h 58"/>
                  <a:gd name="T12" fmla="*/ 26 w 47"/>
                  <a:gd name="T13" fmla="*/ 47 h 58"/>
                  <a:gd name="T14" fmla="*/ 24 w 47"/>
                  <a:gd name="T15" fmla="*/ 27 h 58"/>
                  <a:gd name="T16" fmla="*/ 28 w 47"/>
                  <a:gd name="T17" fmla="*/ 22 h 58"/>
                  <a:gd name="T18" fmla="*/ 23 w 47"/>
                  <a:gd name="T19" fmla="*/ 18 h 58"/>
                  <a:gd name="T20" fmla="*/ 18 w 47"/>
                  <a:gd name="T21" fmla="*/ 23 h 58"/>
                  <a:gd name="T22" fmla="*/ 23 w 47"/>
                  <a:gd name="T23" fmla="*/ 27 h 58"/>
                  <a:gd name="T24" fmla="*/ 25 w 47"/>
                  <a:gd name="T25" fmla="*/ 47 h 58"/>
                  <a:gd name="T26" fmla="*/ 20 w 47"/>
                  <a:gd name="T27" fmla="*/ 58 h 58"/>
                  <a:gd name="T28" fmla="*/ 2 w 47"/>
                  <a:gd name="T29" fmla="*/ 2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58">
                    <a:moveTo>
                      <a:pt x="2" y="23"/>
                    </a:moveTo>
                    <a:cubicBezTo>
                      <a:pt x="0" y="7"/>
                      <a:pt x="12" y="2"/>
                      <a:pt x="12" y="2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40" y="1"/>
                      <a:pt x="44" y="16"/>
                    </a:cubicBezTo>
                    <a:cubicBezTo>
                      <a:pt x="47" y="30"/>
                      <a:pt x="33" y="56"/>
                      <a:pt x="33" y="56"/>
                    </a:cubicBezTo>
                    <a:cubicBezTo>
                      <a:pt x="33" y="56"/>
                      <a:pt x="34" y="47"/>
                      <a:pt x="26" y="4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7" y="27"/>
                      <a:pt x="28" y="25"/>
                      <a:pt x="28" y="22"/>
                    </a:cubicBezTo>
                    <a:cubicBezTo>
                      <a:pt x="28" y="20"/>
                      <a:pt x="25" y="18"/>
                      <a:pt x="23" y="18"/>
                    </a:cubicBezTo>
                    <a:cubicBezTo>
                      <a:pt x="20" y="19"/>
                      <a:pt x="18" y="21"/>
                      <a:pt x="18" y="23"/>
                    </a:cubicBezTo>
                    <a:cubicBezTo>
                      <a:pt x="19" y="26"/>
                      <a:pt x="21" y="27"/>
                      <a:pt x="23" y="2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17" y="48"/>
                      <a:pt x="20" y="58"/>
                      <a:pt x="20" y="58"/>
                    </a:cubicBezTo>
                    <a:cubicBezTo>
                      <a:pt x="20" y="58"/>
                      <a:pt x="3" y="39"/>
                      <a:pt x="2" y="23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29"/>
              <p:cNvSpPr>
                <a:spLocks/>
              </p:cNvSpPr>
              <p:nvPr/>
            </p:nvSpPr>
            <p:spPr bwMode="auto">
              <a:xfrm>
                <a:off x="7116763" y="5573713"/>
                <a:ext cx="157163" cy="122237"/>
              </a:xfrm>
              <a:custGeom>
                <a:avLst/>
                <a:gdLst>
                  <a:gd name="T0" fmla="*/ 17 w 62"/>
                  <a:gd name="T1" fmla="*/ 43 h 48"/>
                  <a:gd name="T2" fmla="*/ 1 w 62"/>
                  <a:gd name="T3" fmla="*/ 24 h 48"/>
                  <a:gd name="T4" fmla="*/ 11 w 62"/>
                  <a:gd name="T5" fmla="*/ 19 h 48"/>
                  <a:gd name="T6" fmla="*/ 7 w 62"/>
                  <a:gd name="T7" fmla="*/ 9 h 48"/>
                  <a:gd name="T8" fmla="*/ 28 w 62"/>
                  <a:gd name="T9" fmla="*/ 3 h 48"/>
                  <a:gd name="T10" fmla="*/ 62 w 62"/>
                  <a:gd name="T11" fmla="*/ 30 h 48"/>
                  <a:gd name="T12" fmla="*/ 51 w 62"/>
                  <a:gd name="T13" fmla="*/ 32 h 48"/>
                  <a:gd name="T14" fmla="*/ 31 w 62"/>
                  <a:gd name="T15" fmla="*/ 25 h 48"/>
                  <a:gd name="T16" fmla="*/ 28 w 62"/>
                  <a:gd name="T17" fmla="*/ 20 h 48"/>
                  <a:gd name="T18" fmla="*/ 22 w 62"/>
                  <a:gd name="T19" fmla="*/ 23 h 48"/>
                  <a:gd name="T20" fmla="*/ 24 w 62"/>
                  <a:gd name="T21" fmla="*/ 28 h 48"/>
                  <a:gd name="T22" fmla="*/ 30 w 62"/>
                  <a:gd name="T23" fmla="*/ 26 h 48"/>
                  <a:gd name="T24" fmla="*/ 50 w 62"/>
                  <a:gd name="T25" fmla="*/ 33 h 48"/>
                  <a:gd name="T26" fmla="*/ 58 w 62"/>
                  <a:gd name="T27" fmla="*/ 42 h 48"/>
                  <a:gd name="T28" fmla="*/ 17 w 62"/>
                  <a:gd name="T29" fmla="*/ 4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2" h="48">
                    <a:moveTo>
                      <a:pt x="17" y="43"/>
                    </a:moveTo>
                    <a:cubicBezTo>
                      <a:pt x="0" y="37"/>
                      <a:pt x="1" y="24"/>
                      <a:pt x="1" y="24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13" y="0"/>
                      <a:pt x="28" y="3"/>
                    </a:cubicBezTo>
                    <a:cubicBezTo>
                      <a:pt x="43" y="7"/>
                      <a:pt x="62" y="30"/>
                      <a:pt x="62" y="30"/>
                    </a:cubicBezTo>
                    <a:cubicBezTo>
                      <a:pt x="62" y="30"/>
                      <a:pt x="54" y="25"/>
                      <a:pt x="51" y="32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3"/>
                      <a:pt x="30" y="21"/>
                      <a:pt x="28" y="20"/>
                    </a:cubicBezTo>
                    <a:cubicBezTo>
                      <a:pt x="25" y="19"/>
                      <a:pt x="22" y="20"/>
                      <a:pt x="22" y="23"/>
                    </a:cubicBezTo>
                    <a:cubicBezTo>
                      <a:pt x="21" y="25"/>
                      <a:pt x="22" y="28"/>
                      <a:pt x="24" y="28"/>
                    </a:cubicBezTo>
                    <a:cubicBezTo>
                      <a:pt x="27" y="29"/>
                      <a:pt x="29" y="28"/>
                      <a:pt x="30" y="26"/>
                    </a:cubicBezTo>
                    <a:cubicBezTo>
                      <a:pt x="50" y="33"/>
                      <a:pt x="50" y="33"/>
                      <a:pt x="50" y="33"/>
                    </a:cubicBezTo>
                    <a:cubicBezTo>
                      <a:pt x="48" y="40"/>
                      <a:pt x="58" y="42"/>
                      <a:pt x="58" y="42"/>
                    </a:cubicBezTo>
                    <a:cubicBezTo>
                      <a:pt x="58" y="42"/>
                      <a:pt x="33" y="48"/>
                      <a:pt x="17" y="43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30"/>
              <p:cNvSpPr>
                <a:spLocks/>
              </p:cNvSpPr>
              <p:nvPr/>
            </p:nvSpPr>
            <p:spPr bwMode="auto">
              <a:xfrm>
                <a:off x="7308850" y="5549900"/>
                <a:ext cx="158750" cy="127000"/>
              </a:xfrm>
              <a:custGeom>
                <a:avLst/>
                <a:gdLst>
                  <a:gd name="T0" fmla="*/ 47 w 62"/>
                  <a:gd name="T1" fmla="*/ 42 h 50"/>
                  <a:gd name="T2" fmla="*/ 58 w 62"/>
                  <a:gd name="T3" fmla="*/ 21 h 50"/>
                  <a:gd name="T4" fmla="*/ 47 w 62"/>
                  <a:gd name="T5" fmla="*/ 18 h 50"/>
                  <a:gd name="T6" fmla="*/ 49 w 62"/>
                  <a:gd name="T7" fmla="*/ 7 h 50"/>
                  <a:gd name="T8" fmla="*/ 28 w 62"/>
                  <a:gd name="T9" fmla="*/ 6 h 50"/>
                  <a:gd name="T10" fmla="*/ 0 w 62"/>
                  <a:gd name="T11" fmla="*/ 38 h 50"/>
                  <a:gd name="T12" fmla="*/ 11 w 62"/>
                  <a:gd name="T13" fmla="*/ 38 h 50"/>
                  <a:gd name="T14" fmla="*/ 29 w 62"/>
                  <a:gd name="T15" fmla="*/ 27 h 50"/>
                  <a:gd name="T16" fmla="*/ 31 w 62"/>
                  <a:gd name="T17" fmla="*/ 22 h 50"/>
                  <a:gd name="T18" fmla="*/ 38 w 62"/>
                  <a:gd name="T19" fmla="*/ 23 h 50"/>
                  <a:gd name="T20" fmla="*/ 36 w 62"/>
                  <a:gd name="T21" fmla="*/ 29 h 50"/>
                  <a:gd name="T22" fmla="*/ 30 w 62"/>
                  <a:gd name="T23" fmla="*/ 28 h 50"/>
                  <a:gd name="T24" fmla="*/ 12 w 62"/>
                  <a:gd name="T25" fmla="*/ 39 h 50"/>
                  <a:gd name="T26" fmla="*/ 7 w 62"/>
                  <a:gd name="T27" fmla="*/ 49 h 50"/>
                  <a:gd name="T28" fmla="*/ 47 w 62"/>
                  <a:gd name="T29" fmla="*/ 4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2" h="50">
                    <a:moveTo>
                      <a:pt x="47" y="42"/>
                    </a:moveTo>
                    <a:cubicBezTo>
                      <a:pt x="62" y="33"/>
                      <a:pt x="58" y="21"/>
                      <a:pt x="58" y="21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7"/>
                      <a:pt x="42" y="0"/>
                      <a:pt x="28" y="6"/>
                    </a:cubicBezTo>
                    <a:cubicBezTo>
                      <a:pt x="14" y="11"/>
                      <a:pt x="0" y="38"/>
                      <a:pt x="0" y="38"/>
                    </a:cubicBezTo>
                    <a:cubicBezTo>
                      <a:pt x="0" y="38"/>
                      <a:pt x="7" y="32"/>
                      <a:pt x="11" y="38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29" y="25"/>
                      <a:pt x="29" y="23"/>
                      <a:pt x="31" y="22"/>
                    </a:cubicBezTo>
                    <a:cubicBezTo>
                      <a:pt x="34" y="20"/>
                      <a:pt x="37" y="21"/>
                      <a:pt x="38" y="23"/>
                    </a:cubicBezTo>
                    <a:cubicBezTo>
                      <a:pt x="39" y="25"/>
                      <a:pt x="39" y="28"/>
                      <a:pt x="36" y="29"/>
                    </a:cubicBezTo>
                    <a:cubicBezTo>
                      <a:pt x="34" y="31"/>
                      <a:pt x="32" y="30"/>
                      <a:pt x="30" y="28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6" y="45"/>
                      <a:pt x="7" y="49"/>
                      <a:pt x="7" y="49"/>
                    </a:cubicBezTo>
                    <a:cubicBezTo>
                      <a:pt x="7" y="49"/>
                      <a:pt x="32" y="50"/>
                      <a:pt x="47" y="42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31"/>
              <p:cNvSpPr>
                <a:spLocks/>
              </p:cNvSpPr>
              <p:nvPr/>
            </p:nvSpPr>
            <p:spPr bwMode="auto">
              <a:xfrm>
                <a:off x="7299325" y="5676900"/>
                <a:ext cx="139700" cy="150812"/>
              </a:xfrm>
              <a:custGeom>
                <a:avLst/>
                <a:gdLst>
                  <a:gd name="T0" fmla="*/ 45 w 55"/>
                  <a:gd name="T1" fmla="*/ 22 h 59"/>
                  <a:gd name="T2" fmla="*/ 46 w 55"/>
                  <a:gd name="T3" fmla="*/ 46 h 59"/>
                  <a:gd name="T4" fmla="*/ 35 w 55"/>
                  <a:gd name="T5" fmla="*/ 44 h 59"/>
                  <a:gd name="T6" fmla="*/ 32 w 55"/>
                  <a:gd name="T7" fmla="*/ 55 h 59"/>
                  <a:gd name="T8" fmla="*/ 12 w 55"/>
                  <a:gd name="T9" fmla="*/ 48 h 59"/>
                  <a:gd name="T10" fmla="*/ 0 w 55"/>
                  <a:gd name="T11" fmla="*/ 7 h 59"/>
                  <a:gd name="T12" fmla="*/ 11 w 55"/>
                  <a:gd name="T13" fmla="*/ 12 h 59"/>
                  <a:gd name="T14" fmla="*/ 23 w 55"/>
                  <a:gd name="T15" fmla="*/ 29 h 59"/>
                  <a:gd name="T16" fmla="*/ 22 w 55"/>
                  <a:gd name="T17" fmla="*/ 35 h 59"/>
                  <a:gd name="T18" fmla="*/ 29 w 55"/>
                  <a:gd name="T19" fmla="*/ 36 h 59"/>
                  <a:gd name="T20" fmla="*/ 30 w 55"/>
                  <a:gd name="T21" fmla="*/ 30 h 59"/>
                  <a:gd name="T22" fmla="*/ 24 w 55"/>
                  <a:gd name="T23" fmla="*/ 28 h 59"/>
                  <a:gd name="T24" fmla="*/ 12 w 55"/>
                  <a:gd name="T25" fmla="*/ 12 h 59"/>
                  <a:gd name="T26" fmla="*/ 11 w 55"/>
                  <a:gd name="T27" fmla="*/ 0 h 59"/>
                  <a:gd name="T28" fmla="*/ 45 w 55"/>
                  <a:gd name="T29" fmla="*/ 2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59">
                    <a:moveTo>
                      <a:pt x="45" y="22"/>
                    </a:moveTo>
                    <a:cubicBezTo>
                      <a:pt x="55" y="36"/>
                      <a:pt x="46" y="46"/>
                      <a:pt x="46" y="46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55"/>
                      <a:pt x="22" y="59"/>
                      <a:pt x="12" y="48"/>
                    </a:cubicBezTo>
                    <a:cubicBezTo>
                      <a:pt x="1" y="37"/>
                      <a:pt x="0" y="7"/>
                      <a:pt x="0" y="7"/>
                    </a:cubicBezTo>
                    <a:cubicBezTo>
                      <a:pt x="0" y="7"/>
                      <a:pt x="4" y="16"/>
                      <a:pt x="11" y="12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1" y="30"/>
                      <a:pt x="21" y="33"/>
                      <a:pt x="22" y="35"/>
                    </a:cubicBezTo>
                    <a:cubicBezTo>
                      <a:pt x="24" y="37"/>
                      <a:pt x="27" y="37"/>
                      <a:pt x="29" y="36"/>
                    </a:cubicBezTo>
                    <a:cubicBezTo>
                      <a:pt x="31" y="34"/>
                      <a:pt x="31" y="32"/>
                      <a:pt x="30" y="30"/>
                    </a:cubicBezTo>
                    <a:cubicBezTo>
                      <a:pt x="29" y="28"/>
                      <a:pt x="26" y="27"/>
                      <a:pt x="24" y="28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8" y="7"/>
                      <a:pt x="11" y="0"/>
                      <a:pt x="11" y="0"/>
                    </a:cubicBezTo>
                    <a:cubicBezTo>
                      <a:pt x="11" y="0"/>
                      <a:pt x="35" y="9"/>
                      <a:pt x="45" y="22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32"/>
              <p:cNvSpPr>
                <a:spLocks/>
              </p:cNvSpPr>
              <p:nvPr/>
            </p:nvSpPr>
            <p:spPr bwMode="auto">
              <a:xfrm>
                <a:off x="7180263" y="5683250"/>
                <a:ext cx="131763" cy="152400"/>
              </a:xfrm>
              <a:custGeom>
                <a:avLst/>
                <a:gdLst>
                  <a:gd name="T0" fmla="*/ 6 w 52"/>
                  <a:gd name="T1" fmla="*/ 30 h 60"/>
                  <a:gd name="T2" fmla="*/ 11 w 52"/>
                  <a:gd name="T3" fmla="*/ 53 h 60"/>
                  <a:gd name="T4" fmla="*/ 22 w 52"/>
                  <a:gd name="T5" fmla="*/ 49 h 60"/>
                  <a:gd name="T6" fmla="*/ 28 w 52"/>
                  <a:gd name="T7" fmla="*/ 59 h 60"/>
                  <a:gd name="T8" fmla="*/ 45 w 52"/>
                  <a:gd name="T9" fmla="*/ 47 h 60"/>
                  <a:gd name="T10" fmla="*/ 45 w 52"/>
                  <a:gd name="T11" fmla="*/ 5 h 60"/>
                  <a:gd name="T12" fmla="*/ 36 w 52"/>
                  <a:gd name="T13" fmla="*/ 12 h 60"/>
                  <a:gd name="T14" fmla="*/ 29 w 52"/>
                  <a:gd name="T15" fmla="*/ 31 h 60"/>
                  <a:gd name="T16" fmla="*/ 32 w 52"/>
                  <a:gd name="T17" fmla="*/ 37 h 60"/>
                  <a:gd name="T18" fmla="*/ 25 w 52"/>
                  <a:gd name="T19" fmla="*/ 39 h 60"/>
                  <a:gd name="T20" fmla="*/ 23 w 52"/>
                  <a:gd name="T21" fmla="*/ 34 h 60"/>
                  <a:gd name="T22" fmla="*/ 28 w 52"/>
                  <a:gd name="T23" fmla="*/ 31 h 60"/>
                  <a:gd name="T24" fmla="*/ 35 w 52"/>
                  <a:gd name="T25" fmla="*/ 12 h 60"/>
                  <a:gd name="T26" fmla="*/ 33 w 52"/>
                  <a:gd name="T27" fmla="*/ 0 h 60"/>
                  <a:gd name="T28" fmla="*/ 6 w 52"/>
                  <a:gd name="T29" fmla="*/ 3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2" h="60">
                    <a:moveTo>
                      <a:pt x="6" y="30"/>
                    </a:moveTo>
                    <a:cubicBezTo>
                      <a:pt x="0" y="46"/>
                      <a:pt x="11" y="53"/>
                      <a:pt x="11" y="53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8" y="59"/>
                      <a:pt x="38" y="60"/>
                      <a:pt x="45" y="47"/>
                    </a:cubicBezTo>
                    <a:cubicBezTo>
                      <a:pt x="52" y="34"/>
                      <a:pt x="45" y="5"/>
                      <a:pt x="45" y="5"/>
                    </a:cubicBezTo>
                    <a:cubicBezTo>
                      <a:pt x="45" y="5"/>
                      <a:pt x="44" y="14"/>
                      <a:pt x="36" y="12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31" y="32"/>
                      <a:pt x="32" y="35"/>
                      <a:pt x="32" y="37"/>
                    </a:cubicBezTo>
                    <a:cubicBezTo>
                      <a:pt x="31" y="39"/>
                      <a:pt x="28" y="40"/>
                      <a:pt x="25" y="39"/>
                    </a:cubicBezTo>
                    <a:cubicBezTo>
                      <a:pt x="23" y="39"/>
                      <a:pt x="22" y="36"/>
                      <a:pt x="23" y="34"/>
                    </a:cubicBezTo>
                    <a:cubicBezTo>
                      <a:pt x="23" y="32"/>
                      <a:pt x="26" y="30"/>
                      <a:pt x="28" y="31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28" y="9"/>
                      <a:pt x="33" y="0"/>
                      <a:pt x="33" y="0"/>
                    </a:cubicBezTo>
                    <a:cubicBezTo>
                      <a:pt x="33" y="0"/>
                      <a:pt x="12" y="15"/>
                      <a:pt x="6" y="30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33"/>
              <p:cNvSpPr>
                <a:spLocks/>
              </p:cNvSpPr>
              <p:nvPr/>
            </p:nvSpPr>
            <p:spPr bwMode="auto">
              <a:xfrm>
                <a:off x="7243763" y="5140325"/>
                <a:ext cx="98425" cy="122237"/>
              </a:xfrm>
              <a:custGeom>
                <a:avLst/>
                <a:gdLst>
                  <a:gd name="T0" fmla="*/ 4 w 39"/>
                  <a:gd name="T1" fmla="*/ 13 h 48"/>
                  <a:gd name="T2" fmla="*/ 19 w 39"/>
                  <a:gd name="T3" fmla="*/ 0 h 48"/>
                  <a:gd name="T4" fmla="*/ 23 w 39"/>
                  <a:gd name="T5" fmla="*/ 8 h 48"/>
                  <a:gd name="T6" fmla="*/ 32 w 39"/>
                  <a:gd name="T7" fmla="*/ 4 h 48"/>
                  <a:gd name="T8" fmla="*/ 37 w 39"/>
                  <a:gd name="T9" fmla="*/ 20 h 48"/>
                  <a:gd name="T10" fmla="*/ 16 w 39"/>
                  <a:gd name="T11" fmla="*/ 48 h 48"/>
                  <a:gd name="T12" fmla="*/ 14 w 39"/>
                  <a:gd name="T13" fmla="*/ 39 h 48"/>
                  <a:gd name="T14" fmla="*/ 19 w 39"/>
                  <a:gd name="T15" fmla="*/ 23 h 48"/>
                  <a:gd name="T16" fmla="*/ 23 w 39"/>
                  <a:gd name="T17" fmla="*/ 21 h 48"/>
                  <a:gd name="T18" fmla="*/ 21 w 39"/>
                  <a:gd name="T19" fmla="*/ 16 h 48"/>
                  <a:gd name="T20" fmla="*/ 16 w 39"/>
                  <a:gd name="T21" fmla="*/ 18 h 48"/>
                  <a:gd name="T22" fmla="*/ 18 w 39"/>
                  <a:gd name="T23" fmla="*/ 23 h 48"/>
                  <a:gd name="T24" fmla="*/ 13 w 39"/>
                  <a:gd name="T25" fmla="*/ 39 h 48"/>
                  <a:gd name="T26" fmla="*/ 6 w 39"/>
                  <a:gd name="T27" fmla="*/ 45 h 48"/>
                  <a:gd name="T28" fmla="*/ 4 w 39"/>
                  <a:gd name="T29" fmla="*/ 1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9" h="48">
                    <a:moveTo>
                      <a:pt x="4" y="13"/>
                    </a:moveTo>
                    <a:cubicBezTo>
                      <a:pt x="8" y="0"/>
                      <a:pt x="19" y="0"/>
                      <a:pt x="19" y="0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9" y="9"/>
                      <a:pt x="37" y="20"/>
                    </a:cubicBezTo>
                    <a:cubicBezTo>
                      <a:pt x="35" y="32"/>
                      <a:pt x="16" y="48"/>
                      <a:pt x="16" y="48"/>
                    </a:cubicBezTo>
                    <a:cubicBezTo>
                      <a:pt x="16" y="48"/>
                      <a:pt x="19" y="41"/>
                      <a:pt x="14" y="39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21" y="24"/>
                      <a:pt x="23" y="23"/>
                      <a:pt x="23" y="21"/>
                    </a:cubicBezTo>
                    <a:cubicBezTo>
                      <a:pt x="24" y="19"/>
                      <a:pt x="23" y="17"/>
                      <a:pt x="21" y="16"/>
                    </a:cubicBezTo>
                    <a:cubicBezTo>
                      <a:pt x="19" y="15"/>
                      <a:pt x="17" y="16"/>
                      <a:pt x="16" y="18"/>
                    </a:cubicBezTo>
                    <a:cubicBezTo>
                      <a:pt x="15" y="20"/>
                      <a:pt x="16" y="22"/>
                      <a:pt x="18" y="23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7" y="37"/>
                      <a:pt x="6" y="45"/>
                      <a:pt x="6" y="45"/>
                    </a:cubicBezTo>
                    <a:cubicBezTo>
                      <a:pt x="6" y="45"/>
                      <a:pt x="0" y="26"/>
                      <a:pt x="4" y="13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34"/>
              <p:cNvSpPr>
                <a:spLocks/>
              </p:cNvSpPr>
              <p:nvPr/>
            </p:nvSpPr>
            <p:spPr bwMode="auto">
              <a:xfrm>
                <a:off x="7135813" y="5157788"/>
                <a:ext cx="120650" cy="117475"/>
              </a:xfrm>
              <a:custGeom>
                <a:avLst/>
                <a:gdLst>
                  <a:gd name="T0" fmla="*/ 10 w 47"/>
                  <a:gd name="T1" fmla="*/ 33 h 46"/>
                  <a:gd name="T2" fmla="*/ 5 w 47"/>
                  <a:gd name="T3" fmla="*/ 15 h 46"/>
                  <a:gd name="T4" fmla="*/ 14 w 47"/>
                  <a:gd name="T5" fmla="*/ 14 h 46"/>
                  <a:gd name="T6" fmla="*/ 14 w 47"/>
                  <a:gd name="T7" fmla="*/ 5 h 46"/>
                  <a:gd name="T8" fmla="*/ 31 w 47"/>
                  <a:gd name="T9" fmla="*/ 7 h 46"/>
                  <a:gd name="T10" fmla="*/ 47 w 47"/>
                  <a:gd name="T11" fmla="*/ 38 h 46"/>
                  <a:gd name="T12" fmla="*/ 38 w 47"/>
                  <a:gd name="T13" fmla="*/ 36 h 46"/>
                  <a:gd name="T14" fmla="*/ 26 w 47"/>
                  <a:gd name="T15" fmla="*/ 25 h 46"/>
                  <a:gd name="T16" fmla="*/ 26 w 47"/>
                  <a:gd name="T17" fmla="*/ 20 h 46"/>
                  <a:gd name="T18" fmla="*/ 20 w 47"/>
                  <a:gd name="T19" fmla="*/ 20 h 46"/>
                  <a:gd name="T20" fmla="*/ 21 w 47"/>
                  <a:gd name="T21" fmla="*/ 25 h 46"/>
                  <a:gd name="T22" fmla="*/ 25 w 47"/>
                  <a:gd name="T23" fmla="*/ 25 h 46"/>
                  <a:gd name="T24" fmla="*/ 38 w 47"/>
                  <a:gd name="T25" fmla="*/ 37 h 46"/>
                  <a:gd name="T26" fmla="*/ 40 w 47"/>
                  <a:gd name="T27" fmla="*/ 46 h 46"/>
                  <a:gd name="T28" fmla="*/ 10 w 47"/>
                  <a:gd name="T29" fmla="*/ 3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46">
                    <a:moveTo>
                      <a:pt x="10" y="33"/>
                    </a:moveTo>
                    <a:cubicBezTo>
                      <a:pt x="0" y="24"/>
                      <a:pt x="5" y="15"/>
                      <a:pt x="5" y="15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22" y="0"/>
                      <a:pt x="31" y="7"/>
                    </a:cubicBezTo>
                    <a:cubicBezTo>
                      <a:pt x="41" y="14"/>
                      <a:pt x="47" y="38"/>
                      <a:pt x="47" y="38"/>
                    </a:cubicBezTo>
                    <a:cubicBezTo>
                      <a:pt x="47" y="38"/>
                      <a:pt x="43" y="32"/>
                      <a:pt x="38" y="36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7" y="23"/>
                      <a:pt x="27" y="21"/>
                      <a:pt x="26" y="20"/>
                    </a:cubicBezTo>
                    <a:cubicBezTo>
                      <a:pt x="24" y="18"/>
                      <a:pt x="22" y="18"/>
                      <a:pt x="20" y="20"/>
                    </a:cubicBezTo>
                    <a:cubicBezTo>
                      <a:pt x="19" y="21"/>
                      <a:pt x="19" y="24"/>
                      <a:pt x="21" y="25"/>
                    </a:cubicBezTo>
                    <a:cubicBezTo>
                      <a:pt x="22" y="27"/>
                      <a:pt x="24" y="27"/>
                      <a:pt x="25" y="25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3" y="41"/>
                      <a:pt x="40" y="46"/>
                      <a:pt x="40" y="46"/>
                    </a:cubicBezTo>
                    <a:cubicBezTo>
                      <a:pt x="40" y="46"/>
                      <a:pt x="20" y="43"/>
                      <a:pt x="10" y="33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35"/>
              <p:cNvSpPr>
                <a:spLocks/>
              </p:cNvSpPr>
              <p:nvPr/>
            </p:nvSpPr>
            <p:spPr bwMode="auto">
              <a:xfrm>
                <a:off x="7281863" y="5221288"/>
                <a:ext cx="122238" cy="92075"/>
              </a:xfrm>
              <a:custGeom>
                <a:avLst/>
                <a:gdLst>
                  <a:gd name="T0" fmla="*/ 33 w 48"/>
                  <a:gd name="T1" fmla="*/ 34 h 36"/>
                  <a:gd name="T2" fmla="*/ 48 w 48"/>
                  <a:gd name="T3" fmla="*/ 22 h 36"/>
                  <a:gd name="T4" fmla="*/ 41 w 48"/>
                  <a:gd name="T5" fmla="*/ 16 h 36"/>
                  <a:gd name="T6" fmla="*/ 46 w 48"/>
                  <a:gd name="T7" fmla="*/ 8 h 36"/>
                  <a:gd name="T8" fmla="*/ 31 w 48"/>
                  <a:gd name="T9" fmla="*/ 1 h 36"/>
                  <a:gd name="T10" fmla="*/ 0 w 48"/>
                  <a:gd name="T11" fmla="*/ 17 h 36"/>
                  <a:gd name="T12" fmla="*/ 9 w 48"/>
                  <a:gd name="T13" fmla="*/ 20 h 36"/>
                  <a:gd name="T14" fmla="*/ 25 w 48"/>
                  <a:gd name="T15" fmla="*/ 18 h 36"/>
                  <a:gd name="T16" fmla="*/ 28 w 48"/>
                  <a:gd name="T17" fmla="*/ 14 h 36"/>
                  <a:gd name="T18" fmla="*/ 33 w 48"/>
                  <a:gd name="T19" fmla="*/ 17 h 36"/>
                  <a:gd name="T20" fmla="*/ 29 w 48"/>
                  <a:gd name="T21" fmla="*/ 21 h 36"/>
                  <a:gd name="T22" fmla="*/ 25 w 48"/>
                  <a:gd name="T23" fmla="*/ 19 h 36"/>
                  <a:gd name="T24" fmla="*/ 9 w 48"/>
                  <a:gd name="T25" fmla="*/ 21 h 36"/>
                  <a:gd name="T26" fmla="*/ 1 w 48"/>
                  <a:gd name="T27" fmla="*/ 27 h 36"/>
                  <a:gd name="T28" fmla="*/ 33 w 48"/>
                  <a:gd name="T29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8" h="36">
                    <a:moveTo>
                      <a:pt x="33" y="34"/>
                    </a:moveTo>
                    <a:cubicBezTo>
                      <a:pt x="47" y="32"/>
                      <a:pt x="48" y="22"/>
                      <a:pt x="48" y="22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8"/>
                      <a:pt x="43" y="0"/>
                      <a:pt x="31" y="1"/>
                    </a:cubicBezTo>
                    <a:cubicBezTo>
                      <a:pt x="19" y="1"/>
                      <a:pt x="0" y="17"/>
                      <a:pt x="0" y="17"/>
                    </a:cubicBezTo>
                    <a:cubicBezTo>
                      <a:pt x="0" y="17"/>
                      <a:pt x="7" y="14"/>
                      <a:pt x="9" y="20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16"/>
                      <a:pt x="27" y="14"/>
                      <a:pt x="28" y="14"/>
                    </a:cubicBezTo>
                    <a:cubicBezTo>
                      <a:pt x="31" y="14"/>
                      <a:pt x="32" y="15"/>
                      <a:pt x="33" y="17"/>
                    </a:cubicBezTo>
                    <a:cubicBezTo>
                      <a:pt x="33" y="19"/>
                      <a:pt x="32" y="21"/>
                      <a:pt x="29" y="21"/>
                    </a:cubicBezTo>
                    <a:cubicBezTo>
                      <a:pt x="28" y="22"/>
                      <a:pt x="26" y="21"/>
                      <a:pt x="25" y="19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0" y="27"/>
                      <a:pt x="1" y="27"/>
                      <a:pt x="1" y="27"/>
                    </a:cubicBezTo>
                    <a:cubicBezTo>
                      <a:pt x="1" y="27"/>
                      <a:pt x="20" y="36"/>
                      <a:pt x="33" y="34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136"/>
              <p:cNvSpPr>
                <a:spLocks/>
              </p:cNvSpPr>
              <p:nvPr/>
            </p:nvSpPr>
            <p:spPr bwMode="auto">
              <a:xfrm>
                <a:off x="7235825" y="5292725"/>
                <a:ext cx="98425" cy="125412"/>
              </a:xfrm>
              <a:custGeom>
                <a:avLst/>
                <a:gdLst>
                  <a:gd name="T0" fmla="*/ 37 w 39"/>
                  <a:gd name="T1" fmla="*/ 28 h 49"/>
                  <a:gd name="T2" fmla="*/ 30 w 39"/>
                  <a:gd name="T3" fmla="*/ 46 h 49"/>
                  <a:gd name="T4" fmla="*/ 22 w 39"/>
                  <a:gd name="T5" fmla="*/ 41 h 49"/>
                  <a:gd name="T6" fmla="*/ 16 w 39"/>
                  <a:gd name="T7" fmla="*/ 49 h 49"/>
                  <a:gd name="T8" fmla="*/ 4 w 39"/>
                  <a:gd name="T9" fmla="*/ 37 h 49"/>
                  <a:gd name="T10" fmla="*/ 9 w 39"/>
                  <a:gd name="T11" fmla="*/ 2 h 49"/>
                  <a:gd name="T12" fmla="*/ 15 w 39"/>
                  <a:gd name="T13" fmla="*/ 9 h 49"/>
                  <a:gd name="T14" fmla="*/ 19 w 39"/>
                  <a:gd name="T15" fmla="*/ 26 h 49"/>
                  <a:gd name="T16" fmla="*/ 16 w 39"/>
                  <a:gd name="T17" fmla="*/ 30 h 49"/>
                  <a:gd name="T18" fmla="*/ 20 w 39"/>
                  <a:gd name="T19" fmla="*/ 33 h 49"/>
                  <a:gd name="T20" fmla="*/ 23 w 39"/>
                  <a:gd name="T21" fmla="*/ 28 h 49"/>
                  <a:gd name="T22" fmla="*/ 19 w 39"/>
                  <a:gd name="T23" fmla="*/ 25 h 49"/>
                  <a:gd name="T24" fmla="*/ 16 w 39"/>
                  <a:gd name="T25" fmla="*/ 9 h 49"/>
                  <a:gd name="T26" fmla="*/ 20 w 39"/>
                  <a:gd name="T27" fmla="*/ 0 h 49"/>
                  <a:gd name="T28" fmla="*/ 37 w 39"/>
                  <a:gd name="T29" fmla="*/ 2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9" h="49">
                    <a:moveTo>
                      <a:pt x="37" y="28"/>
                    </a:moveTo>
                    <a:cubicBezTo>
                      <a:pt x="39" y="41"/>
                      <a:pt x="30" y="46"/>
                      <a:pt x="30" y="46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8" y="48"/>
                      <a:pt x="4" y="37"/>
                    </a:cubicBezTo>
                    <a:cubicBezTo>
                      <a:pt x="0" y="25"/>
                      <a:pt x="9" y="2"/>
                      <a:pt x="9" y="2"/>
                    </a:cubicBezTo>
                    <a:cubicBezTo>
                      <a:pt x="9" y="2"/>
                      <a:pt x="9" y="10"/>
                      <a:pt x="15" y="9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7" y="26"/>
                      <a:pt x="16" y="28"/>
                      <a:pt x="16" y="30"/>
                    </a:cubicBezTo>
                    <a:cubicBezTo>
                      <a:pt x="16" y="32"/>
                      <a:pt x="18" y="33"/>
                      <a:pt x="20" y="33"/>
                    </a:cubicBezTo>
                    <a:cubicBezTo>
                      <a:pt x="23" y="32"/>
                      <a:pt x="24" y="30"/>
                      <a:pt x="23" y="28"/>
                    </a:cubicBezTo>
                    <a:cubicBezTo>
                      <a:pt x="23" y="27"/>
                      <a:pt x="21" y="25"/>
                      <a:pt x="19" y="25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22" y="8"/>
                      <a:pt x="20" y="0"/>
                      <a:pt x="20" y="0"/>
                    </a:cubicBezTo>
                    <a:cubicBezTo>
                      <a:pt x="20" y="0"/>
                      <a:pt x="34" y="14"/>
                      <a:pt x="37" y="28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37"/>
              <p:cNvSpPr>
                <a:spLocks/>
              </p:cNvSpPr>
              <p:nvPr/>
            </p:nvSpPr>
            <p:spPr bwMode="auto">
              <a:xfrm>
                <a:off x="7138988" y="5276850"/>
                <a:ext cx="117475" cy="120650"/>
              </a:xfrm>
              <a:custGeom>
                <a:avLst/>
                <a:gdLst>
                  <a:gd name="T0" fmla="*/ 9 w 46"/>
                  <a:gd name="T1" fmla="*/ 15 h 47"/>
                  <a:gd name="T2" fmla="*/ 6 w 46"/>
                  <a:gd name="T3" fmla="*/ 34 h 47"/>
                  <a:gd name="T4" fmla="*/ 15 w 46"/>
                  <a:gd name="T5" fmla="*/ 34 h 47"/>
                  <a:gd name="T6" fmla="*/ 16 w 46"/>
                  <a:gd name="T7" fmla="*/ 43 h 47"/>
                  <a:gd name="T8" fmla="*/ 32 w 46"/>
                  <a:gd name="T9" fmla="*/ 39 h 47"/>
                  <a:gd name="T10" fmla="*/ 46 w 46"/>
                  <a:gd name="T11" fmla="*/ 7 h 47"/>
                  <a:gd name="T12" fmla="*/ 37 w 46"/>
                  <a:gd name="T13" fmla="*/ 10 h 47"/>
                  <a:gd name="T14" fmla="*/ 26 w 46"/>
                  <a:gd name="T15" fmla="*/ 22 h 47"/>
                  <a:gd name="T16" fmla="*/ 26 w 46"/>
                  <a:gd name="T17" fmla="*/ 27 h 47"/>
                  <a:gd name="T18" fmla="*/ 20 w 46"/>
                  <a:gd name="T19" fmla="*/ 27 h 47"/>
                  <a:gd name="T20" fmla="*/ 20 w 46"/>
                  <a:gd name="T21" fmla="*/ 22 h 47"/>
                  <a:gd name="T22" fmla="*/ 25 w 46"/>
                  <a:gd name="T23" fmla="*/ 22 h 47"/>
                  <a:gd name="T24" fmla="*/ 36 w 46"/>
                  <a:gd name="T25" fmla="*/ 9 h 47"/>
                  <a:gd name="T26" fmla="*/ 38 w 46"/>
                  <a:gd name="T27" fmla="*/ 0 h 47"/>
                  <a:gd name="T28" fmla="*/ 9 w 46"/>
                  <a:gd name="T29" fmla="*/ 1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" h="47">
                    <a:moveTo>
                      <a:pt x="9" y="15"/>
                    </a:moveTo>
                    <a:cubicBezTo>
                      <a:pt x="0" y="24"/>
                      <a:pt x="6" y="34"/>
                      <a:pt x="6" y="34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6" y="43"/>
                      <a:pt x="23" y="47"/>
                      <a:pt x="32" y="39"/>
                    </a:cubicBezTo>
                    <a:cubicBezTo>
                      <a:pt x="42" y="32"/>
                      <a:pt x="46" y="7"/>
                      <a:pt x="46" y="7"/>
                    </a:cubicBezTo>
                    <a:cubicBezTo>
                      <a:pt x="46" y="7"/>
                      <a:pt x="42" y="14"/>
                      <a:pt x="37" y="10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7" y="24"/>
                      <a:pt x="27" y="26"/>
                      <a:pt x="26" y="27"/>
                    </a:cubicBezTo>
                    <a:cubicBezTo>
                      <a:pt x="24" y="29"/>
                      <a:pt x="22" y="29"/>
                      <a:pt x="20" y="27"/>
                    </a:cubicBezTo>
                    <a:cubicBezTo>
                      <a:pt x="19" y="26"/>
                      <a:pt x="19" y="24"/>
                      <a:pt x="20" y="22"/>
                    </a:cubicBezTo>
                    <a:cubicBezTo>
                      <a:pt x="22" y="21"/>
                      <a:pt x="24" y="21"/>
                      <a:pt x="25" y="22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2" y="5"/>
                      <a:pt x="38" y="0"/>
                      <a:pt x="38" y="0"/>
                    </a:cubicBezTo>
                    <a:cubicBezTo>
                      <a:pt x="38" y="0"/>
                      <a:pt x="19" y="5"/>
                      <a:pt x="9" y="15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138"/>
              <p:cNvSpPr>
                <a:spLocks/>
              </p:cNvSpPr>
              <p:nvPr/>
            </p:nvSpPr>
            <p:spPr bwMode="auto">
              <a:xfrm>
                <a:off x="6983413" y="5386388"/>
                <a:ext cx="80963" cy="71437"/>
              </a:xfrm>
              <a:custGeom>
                <a:avLst/>
                <a:gdLst>
                  <a:gd name="T0" fmla="*/ 13 w 32"/>
                  <a:gd name="T1" fmla="*/ 5 h 28"/>
                  <a:gd name="T2" fmla="*/ 26 w 32"/>
                  <a:gd name="T3" fmla="*/ 5 h 28"/>
                  <a:gd name="T4" fmla="*/ 25 w 32"/>
                  <a:gd name="T5" fmla="*/ 11 h 28"/>
                  <a:gd name="T6" fmla="*/ 31 w 32"/>
                  <a:gd name="T7" fmla="*/ 12 h 28"/>
                  <a:gd name="T8" fmla="*/ 26 w 32"/>
                  <a:gd name="T9" fmla="*/ 23 h 28"/>
                  <a:gd name="T10" fmla="*/ 4 w 32"/>
                  <a:gd name="T11" fmla="*/ 27 h 28"/>
                  <a:gd name="T12" fmla="*/ 7 w 32"/>
                  <a:gd name="T13" fmla="*/ 22 h 28"/>
                  <a:gd name="T14" fmla="*/ 16 w 32"/>
                  <a:gd name="T15" fmla="*/ 16 h 28"/>
                  <a:gd name="T16" fmla="*/ 19 w 32"/>
                  <a:gd name="T17" fmla="*/ 17 h 28"/>
                  <a:gd name="T18" fmla="*/ 20 w 32"/>
                  <a:gd name="T19" fmla="*/ 14 h 28"/>
                  <a:gd name="T20" fmla="*/ 17 w 32"/>
                  <a:gd name="T21" fmla="*/ 13 h 28"/>
                  <a:gd name="T22" fmla="*/ 16 w 32"/>
                  <a:gd name="T23" fmla="*/ 16 h 28"/>
                  <a:gd name="T24" fmla="*/ 7 w 32"/>
                  <a:gd name="T25" fmla="*/ 21 h 28"/>
                  <a:gd name="T26" fmla="*/ 0 w 32"/>
                  <a:gd name="T27" fmla="*/ 21 h 28"/>
                  <a:gd name="T28" fmla="*/ 13 w 32"/>
                  <a:gd name="T29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" h="28">
                    <a:moveTo>
                      <a:pt x="13" y="5"/>
                    </a:moveTo>
                    <a:cubicBezTo>
                      <a:pt x="21" y="0"/>
                      <a:pt x="26" y="5"/>
                      <a:pt x="26" y="5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2" y="18"/>
                      <a:pt x="26" y="23"/>
                    </a:cubicBezTo>
                    <a:cubicBezTo>
                      <a:pt x="20" y="28"/>
                      <a:pt x="4" y="27"/>
                      <a:pt x="4" y="27"/>
                    </a:cubicBezTo>
                    <a:cubicBezTo>
                      <a:pt x="4" y="27"/>
                      <a:pt x="9" y="25"/>
                      <a:pt x="7" y="2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7" y="17"/>
                      <a:pt x="18" y="18"/>
                      <a:pt x="19" y="17"/>
                    </a:cubicBezTo>
                    <a:cubicBezTo>
                      <a:pt x="21" y="16"/>
                      <a:pt x="21" y="15"/>
                      <a:pt x="20" y="14"/>
                    </a:cubicBezTo>
                    <a:cubicBezTo>
                      <a:pt x="20" y="12"/>
                      <a:pt x="18" y="12"/>
                      <a:pt x="17" y="13"/>
                    </a:cubicBezTo>
                    <a:cubicBezTo>
                      <a:pt x="16" y="13"/>
                      <a:pt x="15" y="15"/>
                      <a:pt x="16" y="16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4" y="18"/>
                      <a:pt x="0" y="21"/>
                      <a:pt x="0" y="21"/>
                    </a:cubicBezTo>
                    <a:cubicBezTo>
                      <a:pt x="0" y="21"/>
                      <a:pt x="6" y="9"/>
                      <a:pt x="13" y="5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139"/>
              <p:cNvSpPr>
                <a:spLocks/>
              </p:cNvSpPr>
              <p:nvPr/>
            </p:nvSpPr>
            <p:spPr bwMode="auto">
              <a:xfrm>
                <a:off x="6940550" y="5364163"/>
                <a:ext cx="60325" cy="79375"/>
              </a:xfrm>
              <a:custGeom>
                <a:avLst/>
                <a:gdLst>
                  <a:gd name="T0" fmla="*/ 1 w 24"/>
                  <a:gd name="T1" fmla="*/ 12 h 31"/>
                  <a:gd name="T2" fmla="*/ 6 w 24"/>
                  <a:gd name="T3" fmla="*/ 1 h 31"/>
                  <a:gd name="T4" fmla="*/ 11 w 24"/>
                  <a:gd name="T5" fmla="*/ 4 h 31"/>
                  <a:gd name="T6" fmla="*/ 15 w 24"/>
                  <a:gd name="T7" fmla="*/ 0 h 31"/>
                  <a:gd name="T8" fmla="*/ 22 w 24"/>
                  <a:gd name="T9" fmla="*/ 8 h 31"/>
                  <a:gd name="T10" fmla="*/ 17 w 24"/>
                  <a:gd name="T11" fmla="*/ 30 h 31"/>
                  <a:gd name="T12" fmla="*/ 14 w 24"/>
                  <a:gd name="T13" fmla="*/ 25 h 31"/>
                  <a:gd name="T14" fmla="*/ 13 w 24"/>
                  <a:gd name="T15" fmla="*/ 15 h 31"/>
                  <a:gd name="T16" fmla="*/ 14 w 24"/>
                  <a:gd name="T17" fmla="*/ 12 h 31"/>
                  <a:gd name="T18" fmla="*/ 12 w 24"/>
                  <a:gd name="T19" fmla="*/ 10 h 31"/>
                  <a:gd name="T20" fmla="*/ 9 w 24"/>
                  <a:gd name="T21" fmla="*/ 12 h 31"/>
                  <a:gd name="T22" fmla="*/ 12 w 24"/>
                  <a:gd name="T23" fmla="*/ 15 h 31"/>
                  <a:gd name="T24" fmla="*/ 13 w 24"/>
                  <a:gd name="T25" fmla="*/ 25 h 31"/>
                  <a:gd name="T26" fmla="*/ 10 w 24"/>
                  <a:gd name="T27" fmla="*/ 31 h 31"/>
                  <a:gd name="T28" fmla="*/ 1 w 24"/>
                  <a:gd name="T29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31">
                    <a:moveTo>
                      <a:pt x="1" y="12"/>
                    </a:moveTo>
                    <a:cubicBezTo>
                      <a:pt x="0" y="3"/>
                      <a:pt x="6" y="1"/>
                      <a:pt x="6" y="1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21" y="1"/>
                      <a:pt x="22" y="8"/>
                    </a:cubicBezTo>
                    <a:cubicBezTo>
                      <a:pt x="24" y="16"/>
                      <a:pt x="17" y="30"/>
                      <a:pt x="17" y="30"/>
                    </a:cubicBezTo>
                    <a:cubicBezTo>
                      <a:pt x="17" y="30"/>
                      <a:pt x="18" y="25"/>
                      <a:pt x="14" y="2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4" y="14"/>
                      <a:pt x="15" y="13"/>
                      <a:pt x="14" y="12"/>
                    </a:cubicBezTo>
                    <a:cubicBezTo>
                      <a:pt x="14" y="11"/>
                      <a:pt x="13" y="10"/>
                      <a:pt x="12" y="10"/>
                    </a:cubicBezTo>
                    <a:cubicBezTo>
                      <a:pt x="10" y="10"/>
                      <a:pt x="9" y="11"/>
                      <a:pt x="9" y="12"/>
                    </a:cubicBezTo>
                    <a:cubicBezTo>
                      <a:pt x="10" y="14"/>
                      <a:pt x="11" y="15"/>
                      <a:pt x="12" y="1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9" y="26"/>
                      <a:pt x="10" y="31"/>
                      <a:pt x="10" y="31"/>
                    </a:cubicBezTo>
                    <a:cubicBezTo>
                      <a:pt x="10" y="31"/>
                      <a:pt x="2" y="21"/>
                      <a:pt x="1" y="12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140"/>
              <p:cNvSpPr>
                <a:spLocks/>
              </p:cNvSpPr>
              <p:nvPr/>
            </p:nvSpPr>
            <p:spPr bwMode="auto">
              <a:xfrm>
                <a:off x="6983413" y="5456238"/>
                <a:ext cx="80963" cy="71437"/>
              </a:xfrm>
              <a:custGeom>
                <a:avLst/>
                <a:gdLst>
                  <a:gd name="T0" fmla="*/ 12 w 32"/>
                  <a:gd name="T1" fmla="*/ 23 h 28"/>
                  <a:gd name="T2" fmla="*/ 25 w 32"/>
                  <a:gd name="T3" fmla="*/ 23 h 28"/>
                  <a:gd name="T4" fmla="*/ 24 w 32"/>
                  <a:gd name="T5" fmla="*/ 17 h 28"/>
                  <a:gd name="T6" fmla="*/ 30 w 32"/>
                  <a:gd name="T7" fmla="*/ 16 h 28"/>
                  <a:gd name="T8" fmla="*/ 26 w 32"/>
                  <a:gd name="T9" fmla="*/ 5 h 28"/>
                  <a:gd name="T10" fmla="*/ 3 w 32"/>
                  <a:gd name="T11" fmla="*/ 0 h 28"/>
                  <a:gd name="T12" fmla="*/ 6 w 32"/>
                  <a:gd name="T13" fmla="*/ 6 h 28"/>
                  <a:gd name="T14" fmla="*/ 15 w 32"/>
                  <a:gd name="T15" fmla="*/ 11 h 28"/>
                  <a:gd name="T16" fmla="*/ 19 w 32"/>
                  <a:gd name="T17" fmla="*/ 11 h 28"/>
                  <a:gd name="T18" fmla="*/ 19 w 32"/>
                  <a:gd name="T19" fmla="*/ 14 h 28"/>
                  <a:gd name="T20" fmla="*/ 16 w 32"/>
                  <a:gd name="T21" fmla="*/ 15 h 28"/>
                  <a:gd name="T22" fmla="*/ 15 w 32"/>
                  <a:gd name="T23" fmla="*/ 12 h 28"/>
                  <a:gd name="T24" fmla="*/ 6 w 32"/>
                  <a:gd name="T25" fmla="*/ 6 h 28"/>
                  <a:gd name="T26" fmla="*/ 0 w 32"/>
                  <a:gd name="T27" fmla="*/ 6 h 28"/>
                  <a:gd name="T28" fmla="*/ 12 w 32"/>
                  <a:gd name="T29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" h="28">
                    <a:moveTo>
                      <a:pt x="12" y="23"/>
                    </a:moveTo>
                    <a:cubicBezTo>
                      <a:pt x="20" y="28"/>
                      <a:pt x="25" y="23"/>
                      <a:pt x="25" y="23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30" y="16"/>
                      <a:pt x="32" y="11"/>
                      <a:pt x="26" y="5"/>
                    </a:cubicBezTo>
                    <a:cubicBezTo>
                      <a:pt x="20" y="0"/>
                      <a:pt x="3" y="0"/>
                      <a:pt x="3" y="0"/>
                    </a:cubicBezTo>
                    <a:cubicBezTo>
                      <a:pt x="3" y="0"/>
                      <a:pt x="8" y="2"/>
                      <a:pt x="6" y="6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6" y="11"/>
                      <a:pt x="18" y="10"/>
                      <a:pt x="19" y="11"/>
                    </a:cubicBezTo>
                    <a:cubicBezTo>
                      <a:pt x="20" y="12"/>
                      <a:pt x="20" y="13"/>
                      <a:pt x="19" y="14"/>
                    </a:cubicBezTo>
                    <a:cubicBezTo>
                      <a:pt x="19" y="16"/>
                      <a:pt x="17" y="16"/>
                      <a:pt x="16" y="15"/>
                    </a:cubicBezTo>
                    <a:cubicBezTo>
                      <a:pt x="15" y="14"/>
                      <a:pt x="15" y="13"/>
                      <a:pt x="15" y="12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4" y="10"/>
                      <a:pt x="0" y="6"/>
                      <a:pt x="0" y="6"/>
                    </a:cubicBezTo>
                    <a:cubicBezTo>
                      <a:pt x="0" y="6"/>
                      <a:pt x="5" y="18"/>
                      <a:pt x="12" y="23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141"/>
              <p:cNvSpPr>
                <a:spLocks/>
              </p:cNvSpPr>
              <p:nvPr/>
            </p:nvSpPr>
            <p:spPr bwMode="auto">
              <a:xfrm>
                <a:off x="6915150" y="5464175"/>
                <a:ext cx="68263" cy="80962"/>
              </a:xfrm>
              <a:custGeom>
                <a:avLst/>
                <a:gdLst>
                  <a:gd name="T0" fmla="*/ 23 w 27"/>
                  <a:gd name="T1" fmla="*/ 24 h 32"/>
                  <a:gd name="T2" fmla="*/ 12 w 27"/>
                  <a:gd name="T3" fmla="*/ 31 h 32"/>
                  <a:gd name="T4" fmla="*/ 10 w 27"/>
                  <a:gd name="T5" fmla="*/ 25 h 32"/>
                  <a:gd name="T6" fmla="*/ 4 w 27"/>
                  <a:gd name="T7" fmla="*/ 26 h 32"/>
                  <a:gd name="T8" fmla="*/ 3 w 27"/>
                  <a:gd name="T9" fmla="*/ 15 h 32"/>
                  <a:gd name="T10" fmla="*/ 20 w 27"/>
                  <a:gd name="T11" fmla="*/ 0 h 32"/>
                  <a:gd name="T12" fmla="*/ 20 w 27"/>
                  <a:gd name="T13" fmla="*/ 6 h 32"/>
                  <a:gd name="T14" fmla="*/ 15 w 27"/>
                  <a:gd name="T15" fmla="*/ 16 h 32"/>
                  <a:gd name="T16" fmla="*/ 12 w 27"/>
                  <a:gd name="T17" fmla="*/ 17 h 32"/>
                  <a:gd name="T18" fmla="*/ 13 w 27"/>
                  <a:gd name="T19" fmla="*/ 20 h 32"/>
                  <a:gd name="T20" fmla="*/ 16 w 27"/>
                  <a:gd name="T21" fmla="*/ 19 h 32"/>
                  <a:gd name="T22" fmla="*/ 16 w 27"/>
                  <a:gd name="T23" fmla="*/ 16 h 32"/>
                  <a:gd name="T24" fmla="*/ 21 w 27"/>
                  <a:gd name="T25" fmla="*/ 7 h 32"/>
                  <a:gd name="T26" fmla="*/ 26 w 27"/>
                  <a:gd name="T27" fmla="*/ 3 h 32"/>
                  <a:gd name="T28" fmla="*/ 23 w 27"/>
                  <a:gd name="T29" fmla="*/ 2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" h="32">
                    <a:moveTo>
                      <a:pt x="23" y="24"/>
                    </a:moveTo>
                    <a:cubicBezTo>
                      <a:pt x="19" y="32"/>
                      <a:pt x="12" y="31"/>
                      <a:pt x="12" y="31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6"/>
                      <a:pt x="0" y="22"/>
                      <a:pt x="3" y="15"/>
                    </a:cubicBezTo>
                    <a:cubicBezTo>
                      <a:pt x="6" y="8"/>
                      <a:pt x="20" y="0"/>
                      <a:pt x="20" y="0"/>
                    </a:cubicBezTo>
                    <a:cubicBezTo>
                      <a:pt x="20" y="0"/>
                      <a:pt x="17" y="4"/>
                      <a:pt x="20" y="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4" y="15"/>
                      <a:pt x="13" y="16"/>
                      <a:pt x="12" y="17"/>
                    </a:cubicBezTo>
                    <a:cubicBezTo>
                      <a:pt x="11" y="18"/>
                      <a:pt x="12" y="19"/>
                      <a:pt x="13" y="20"/>
                    </a:cubicBezTo>
                    <a:cubicBezTo>
                      <a:pt x="14" y="21"/>
                      <a:pt x="16" y="20"/>
                      <a:pt x="16" y="19"/>
                    </a:cubicBezTo>
                    <a:cubicBezTo>
                      <a:pt x="17" y="18"/>
                      <a:pt x="17" y="17"/>
                      <a:pt x="16" y="16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5" y="8"/>
                      <a:pt x="26" y="3"/>
                      <a:pt x="26" y="3"/>
                    </a:cubicBezTo>
                    <a:cubicBezTo>
                      <a:pt x="26" y="3"/>
                      <a:pt x="27" y="17"/>
                      <a:pt x="23" y="24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142"/>
              <p:cNvSpPr>
                <a:spLocks/>
              </p:cNvSpPr>
              <p:nvPr/>
            </p:nvSpPr>
            <p:spPr bwMode="auto">
              <a:xfrm>
                <a:off x="6886575" y="5427663"/>
                <a:ext cx="79375" cy="58737"/>
              </a:xfrm>
              <a:custGeom>
                <a:avLst/>
                <a:gdLst>
                  <a:gd name="T0" fmla="*/ 10 w 31"/>
                  <a:gd name="T1" fmla="*/ 1 h 23"/>
                  <a:gd name="T2" fmla="*/ 0 w 31"/>
                  <a:gd name="T3" fmla="*/ 9 h 23"/>
                  <a:gd name="T4" fmla="*/ 4 w 31"/>
                  <a:gd name="T5" fmla="*/ 13 h 23"/>
                  <a:gd name="T6" fmla="*/ 1 w 31"/>
                  <a:gd name="T7" fmla="*/ 18 h 23"/>
                  <a:gd name="T8" fmla="*/ 11 w 31"/>
                  <a:gd name="T9" fmla="*/ 23 h 23"/>
                  <a:gd name="T10" fmla="*/ 31 w 31"/>
                  <a:gd name="T11" fmla="*/ 13 h 23"/>
                  <a:gd name="T12" fmla="*/ 26 w 31"/>
                  <a:gd name="T13" fmla="*/ 11 h 23"/>
                  <a:gd name="T14" fmla="*/ 15 w 31"/>
                  <a:gd name="T15" fmla="*/ 12 h 23"/>
                  <a:gd name="T16" fmla="*/ 13 w 31"/>
                  <a:gd name="T17" fmla="*/ 14 h 23"/>
                  <a:gd name="T18" fmla="*/ 10 w 31"/>
                  <a:gd name="T19" fmla="*/ 12 h 23"/>
                  <a:gd name="T20" fmla="*/ 12 w 31"/>
                  <a:gd name="T21" fmla="*/ 9 h 23"/>
                  <a:gd name="T22" fmla="*/ 15 w 31"/>
                  <a:gd name="T23" fmla="*/ 11 h 23"/>
                  <a:gd name="T24" fmla="*/ 26 w 31"/>
                  <a:gd name="T25" fmla="*/ 10 h 23"/>
                  <a:gd name="T26" fmla="*/ 31 w 31"/>
                  <a:gd name="T27" fmla="*/ 6 h 23"/>
                  <a:gd name="T28" fmla="*/ 10 w 31"/>
                  <a:gd name="T29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1" h="23">
                    <a:moveTo>
                      <a:pt x="10" y="1"/>
                    </a:moveTo>
                    <a:cubicBezTo>
                      <a:pt x="1" y="2"/>
                      <a:pt x="0" y="9"/>
                      <a:pt x="0" y="9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3" y="23"/>
                      <a:pt x="11" y="23"/>
                    </a:cubicBezTo>
                    <a:cubicBezTo>
                      <a:pt x="19" y="23"/>
                      <a:pt x="31" y="13"/>
                      <a:pt x="31" y="13"/>
                    </a:cubicBezTo>
                    <a:cubicBezTo>
                      <a:pt x="31" y="13"/>
                      <a:pt x="26" y="15"/>
                      <a:pt x="26" y="11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3"/>
                      <a:pt x="14" y="14"/>
                      <a:pt x="13" y="14"/>
                    </a:cubicBezTo>
                    <a:cubicBezTo>
                      <a:pt x="11" y="15"/>
                      <a:pt x="10" y="14"/>
                      <a:pt x="10" y="12"/>
                    </a:cubicBezTo>
                    <a:cubicBezTo>
                      <a:pt x="10" y="11"/>
                      <a:pt x="11" y="10"/>
                      <a:pt x="12" y="9"/>
                    </a:cubicBezTo>
                    <a:cubicBezTo>
                      <a:pt x="13" y="9"/>
                      <a:pt x="14" y="10"/>
                      <a:pt x="15" y="11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5" y="6"/>
                      <a:pt x="31" y="6"/>
                      <a:pt x="31" y="6"/>
                    </a:cubicBezTo>
                    <a:cubicBezTo>
                      <a:pt x="31" y="6"/>
                      <a:pt x="19" y="0"/>
                      <a:pt x="10" y="1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143"/>
              <p:cNvSpPr>
                <a:spLocks/>
              </p:cNvSpPr>
              <p:nvPr/>
            </p:nvSpPr>
            <p:spPr bwMode="auto">
              <a:xfrm>
                <a:off x="7319963" y="5735638"/>
                <a:ext cx="279400" cy="223837"/>
              </a:xfrm>
              <a:custGeom>
                <a:avLst/>
                <a:gdLst>
                  <a:gd name="T0" fmla="*/ 110 w 110"/>
                  <a:gd name="T1" fmla="*/ 0 h 88"/>
                  <a:gd name="T2" fmla="*/ 109 w 110"/>
                  <a:gd name="T3" fmla="*/ 2 h 88"/>
                  <a:gd name="T4" fmla="*/ 108 w 110"/>
                  <a:gd name="T5" fmla="*/ 6 h 88"/>
                  <a:gd name="T6" fmla="*/ 105 w 110"/>
                  <a:gd name="T7" fmla="*/ 13 h 88"/>
                  <a:gd name="T8" fmla="*/ 100 w 110"/>
                  <a:gd name="T9" fmla="*/ 21 h 88"/>
                  <a:gd name="T10" fmla="*/ 93 w 110"/>
                  <a:gd name="T11" fmla="*/ 30 h 88"/>
                  <a:gd name="T12" fmla="*/ 85 w 110"/>
                  <a:gd name="T13" fmla="*/ 39 h 88"/>
                  <a:gd name="T14" fmla="*/ 75 w 110"/>
                  <a:gd name="T15" fmla="*/ 48 h 88"/>
                  <a:gd name="T16" fmla="*/ 70 w 110"/>
                  <a:gd name="T17" fmla="*/ 52 h 88"/>
                  <a:gd name="T18" fmla="*/ 65 w 110"/>
                  <a:gd name="T19" fmla="*/ 56 h 88"/>
                  <a:gd name="T20" fmla="*/ 53 w 110"/>
                  <a:gd name="T21" fmla="*/ 64 h 88"/>
                  <a:gd name="T22" fmla="*/ 42 w 110"/>
                  <a:gd name="T23" fmla="*/ 71 h 88"/>
                  <a:gd name="T24" fmla="*/ 31 w 110"/>
                  <a:gd name="T25" fmla="*/ 76 h 88"/>
                  <a:gd name="T26" fmla="*/ 21 w 110"/>
                  <a:gd name="T27" fmla="*/ 81 h 88"/>
                  <a:gd name="T28" fmla="*/ 12 w 110"/>
                  <a:gd name="T29" fmla="*/ 84 h 88"/>
                  <a:gd name="T30" fmla="*/ 6 w 110"/>
                  <a:gd name="T31" fmla="*/ 87 h 88"/>
                  <a:gd name="T32" fmla="*/ 0 w 110"/>
                  <a:gd name="T33" fmla="*/ 88 h 88"/>
                  <a:gd name="T34" fmla="*/ 5 w 110"/>
                  <a:gd name="T35" fmla="*/ 85 h 88"/>
                  <a:gd name="T36" fmla="*/ 19 w 110"/>
                  <a:gd name="T37" fmla="*/ 76 h 88"/>
                  <a:gd name="T38" fmla="*/ 28 w 110"/>
                  <a:gd name="T39" fmla="*/ 71 h 88"/>
                  <a:gd name="T40" fmla="*/ 38 w 110"/>
                  <a:gd name="T41" fmla="*/ 64 h 88"/>
                  <a:gd name="T42" fmla="*/ 44 w 110"/>
                  <a:gd name="T43" fmla="*/ 61 h 88"/>
                  <a:gd name="T44" fmla="*/ 49 w 110"/>
                  <a:gd name="T45" fmla="*/ 57 h 88"/>
                  <a:gd name="T46" fmla="*/ 60 w 110"/>
                  <a:gd name="T47" fmla="*/ 49 h 88"/>
                  <a:gd name="T48" fmla="*/ 65 w 110"/>
                  <a:gd name="T49" fmla="*/ 46 h 88"/>
                  <a:gd name="T50" fmla="*/ 70 w 110"/>
                  <a:gd name="T51" fmla="*/ 42 h 88"/>
                  <a:gd name="T52" fmla="*/ 80 w 110"/>
                  <a:gd name="T53" fmla="*/ 33 h 88"/>
                  <a:gd name="T54" fmla="*/ 89 w 110"/>
                  <a:gd name="T55" fmla="*/ 25 h 88"/>
                  <a:gd name="T56" fmla="*/ 96 w 110"/>
                  <a:gd name="T57" fmla="*/ 18 h 88"/>
                  <a:gd name="T58" fmla="*/ 102 w 110"/>
                  <a:gd name="T59" fmla="*/ 11 h 88"/>
                  <a:gd name="T60" fmla="*/ 106 w 110"/>
                  <a:gd name="T61" fmla="*/ 5 h 88"/>
                  <a:gd name="T62" fmla="*/ 110 w 110"/>
                  <a:gd name="T63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0" h="88">
                    <a:moveTo>
                      <a:pt x="110" y="0"/>
                    </a:moveTo>
                    <a:cubicBezTo>
                      <a:pt x="110" y="0"/>
                      <a:pt x="110" y="0"/>
                      <a:pt x="109" y="2"/>
                    </a:cubicBezTo>
                    <a:cubicBezTo>
                      <a:pt x="109" y="3"/>
                      <a:pt x="109" y="4"/>
                      <a:pt x="108" y="6"/>
                    </a:cubicBezTo>
                    <a:cubicBezTo>
                      <a:pt x="107" y="8"/>
                      <a:pt x="106" y="10"/>
                      <a:pt x="105" y="13"/>
                    </a:cubicBezTo>
                    <a:cubicBezTo>
                      <a:pt x="104" y="15"/>
                      <a:pt x="102" y="18"/>
                      <a:pt x="100" y="21"/>
                    </a:cubicBezTo>
                    <a:cubicBezTo>
                      <a:pt x="98" y="24"/>
                      <a:pt x="96" y="26"/>
                      <a:pt x="93" y="30"/>
                    </a:cubicBezTo>
                    <a:cubicBezTo>
                      <a:pt x="91" y="33"/>
                      <a:pt x="88" y="36"/>
                      <a:pt x="85" y="39"/>
                    </a:cubicBezTo>
                    <a:cubicBezTo>
                      <a:pt x="82" y="42"/>
                      <a:pt x="79" y="45"/>
                      <a:pt x="75" y="48"/>
                    </a:cubicBezTo>
                    <a:cubicBezTo>
                      <a:pt x="74" y="49"/>
                      <a:pt x="72" y="51"/>
                      <a:pt x="70" y="52"/>
                    </a:cubicBezTo>
                    <a:cubicBezTo>
                      <a:pt x="65" y="56"/>
                      <a:pt x="65" y="56"/>
                      <a:pt x="65" y="56"/>
                    </a:cubicBezTo>
                    <a:cubicBezTo>
                      <a:pt x="61" y="59"/>
                      <a:pt x="57" y="61"/>
                      <a:pt x="53" y="64"/>
                    </a:cubicBezTo>
                    <a:cubicBezTo>
                      <a:pt x="50" y="66"/>
                      <a:pt x="46" y="69"/>
                      <a:pt x="42" y="71"/>
                    </a:cubicBezTo>
                    <a:cubicBezTo>
                      <a:pt x="38" y="73"/>
                      <a:pt x="35" y="75"/>
                      <a:pt x="31" y="76"/>
                    </a:cubicBezTo>
                    <a:cubicBezTo>
                      <a:pt x="28" y="78"/>
                      <a:pt x="24" y="79"/>
                      <a:pt x="21" y="81"/>
                    </a:cubicBezTo>
                    <a:cubicBezTo>
                      <a:pt x="18" y="82"/>
                      <a:pt x="15" y="83"/>
                      <a:pt x="12" y="84"/>
                    </a:cubicBezTo>
                    <a:cubicBezTo>
                      <a:pt x="10" y="85"/>
                      <a:pt x="8" y="86"/>
                      <a:pt x="6" y="87"/>
                    </a:cubicBezTo>
                    <a:cubicBezTo>
                      <a:pt x="2" y="88"/>
                      <a:pt x="0" y="88"/>
                      <a:pt x="0" y="88"/>
                    </a:cubicBezTo>
                    <a:cubicBezTo>
                      <a:pt x="0" y="88"/>
                      <a:pt x="2" y="87"/>
                      <a:pt x="5" y="85"/>
                    </a:cubicBezTo>
                    <a:cubicBezTo>
                      <a:pt x="8" y="83"/>
                      <a:pt x="13" y="80"/>
                      <a:pt x="19" y="76"/>
                    </a:cubicBezTo>
                    <a:cubicBezTo>
                      <a:pt x="22" y="75"/>
                      <a:pt x="25" y="73"/>
                      <a:pt x="28" y="71"/>
                    </a:cubicBezTo>
                    <a:cubicBezTo>
                      <a:pt x="31" y="69"/>
                      <a:pt x="35" y="66"/>
                      <a:pt x="38" y="64"/>
                    </a:cubicBezTo>
                    <a:cubicBezTo>
                      <a:pt x="40" y="63"/>
                      <a:pt x="42" y="62"/>
                      <a:pt x="44" y="61"/>
                    </a:cubicBezTo>
                    <a:cubicBezTo>
                      <a:pt x="45" y="60"/>
                      <a:pt x="47" y="58"/>
                      <a:pt x="49" y="57"/>
                    </a:cubicBezTo>
                    <a:cubicBezTo>
                      <a:pt x="53" y="55"/>
                      <a:pt x="56" y="52"/>
                      <a:pt x="60" y="49"/>
                    </a:cubicBezTo>
                    <a:cubicBezTo>
                      <a:pt x="65" y="46"/>
                      <a:pt x="65" y="46"/>
                      <a:pt x="65" y="46"/>
                    </a:cubicBezTo>
                    <a:cubicBezTo>
                      <a:pt x="67" y="44"/>
                      <a:pt x="68" y="43"/>
                      <a:pt x="70" y="42"/>
                    </a:cubicBezTo>
                    <a:cubicBezTo>
                      <a:pt x="74" y="39"/>
                      <a:pt x="77" y="36"/>
                      <a:pt x="80" y="33"/>
                    </a:cubicBezTo>
                    <a:cubicBezTo>
                      <a:pt x="83" y="31"/>
                      <a:pt x="86" y="28"/>
                      <a:pt x="89" y="25"/>
                    </a:cubicBezTo>
                    <a:cubicBezTo>
                      <a:pt x="91" y="23"/>
                      <a:pt x="94" y="20"/>
                      <a:pt x="96" y="18"/>
                    </a:cubicBezTo>
                    <a:cubicBezTo>
                      <a:pt x="99" y="15"/>
                      <a:pt x="100" y="13"/>
                      <a:pt x="102" y="11"/>
                    </a:cubicBezTo>
                    <a:cubicBezTo>
                      <a:pt x="104" y="9"/>
                      <a:pt x="105" y="7"/>
                      <a:pt x="106" y="5"/>
                    </a:cubicBezTo>
                    <a:cubicBezTo>
                      <a:pt x="109" y="2"/>
                      <a:pt x="110" y="0"/>
                      <a:pt x="110" y="0"/>
                    </a:cubicBezTo>
                    <a:close/>
                  </a:path>
                </a:pathLst>
              </a:custGeom>
              <a:solidFill>
                <a:srgbClr val="D0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2" name="组合 151"/>
          <p:cNvGrpSpPr/>
          <p:nvPr/>
        </p:nvGrpSpPr>
        <p:grpSpPr>
          <a:xfrm>
            <a:off x="9158876" y="6338021"/>
            <a:ext cx="715962" cy="746126"/>
            <a:chOff x="6961188" y="3184525"/>
            <a:chExt cx="715962" cy="746126"/>
          </a:xfrm>
        </p:grpSpPr>
        <p:sp>
          <p:nvSpPr>
            <p:cNvPr id="153" name="Freeform 85"/>
            <p:cNvSpPr>
              <a:spLocks/>
            </p:cNvSpPr>
            <p:nvPr/>
          </p:nvSpPr>
          <p:spPr bwMode="auto">
            <a:xfrm>
              <a:off x="7251700" y="3184525"/>
              <a:ext cx="198438" cy="355600"/>
            </a:xfrm>
            <a:custGeom>
              <a:avLst/>
              <a:gdLst>
                <a:gd name="T0" fmla="*/ 8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2 h 39"/>
                <a:gd name="T12" fmla="*/ 8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8" y="38"/>
                  </a:moveTo>
                  <a:cubicBezTo>
                    <a:pt x="4" y="35"/>
                    <a:pt x="1" y="29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7"/>
                    <a:pt x="14" y="8"/>
                    <a:pt x="15" y="10"/>
                  </a:cubicBezTo>
                  <a:cubicBezTo>
                    <a:pt x="22" y="15"/>
                    <a:pt x="19" y="26"/>
                    <a:pt x="15" y="32"/>
                  </a:cubicBezTo>
                  <a:cubicBezTo>
                    <a:pt x="14" y="33"/>
                    <a:pt x="9" y="39"/>
                    <a:pt x="8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86"/>
            <p:cNvSpPr>
              <a:spLocks/>
            </p:cNvSpPr>
            <p:nvPr/>
          </p:nvSpPr>
          <p:spPr bwMode="auto">
            <a:xfrm>
              <a:off x="7296150" y="3349625"/>
              <a:ext cx="26988" cy="180975"/>
            </a:xfrm>
            <a:custGeom>
              <a:avLst/>
              <a:gdLst>
                <a:gd name="T0" fmla="*/ 3 w 3"/>
                <a:gd name="T1" fmla="*/ 20 h 20"/>
                <a:gd name="T2" fmla="*/ 0 w 3"/>
                <a:gd name="T3" fmla="*/ 10 h 20"/>
                <a:gd name="T4" fmla="*/ 0 w 3"/>
                <a:gd name="T5" fmla="*/ 5 h 20"/>
                <a:gd name="T6" fmla="*/ 0 w 3"/>
                <a:gd name="T7" fmla="*/ 0 h 20"/>
                <a:gd name="T8" fmla="*/ 1 w 3"/>
                <a:gd name="T9" fmla="*/ 10 h 20"/>
                <a:gd name="T10" fmla="*/ 2 w 3"/>
                <a:gd name="T11" fmla="*/ 15 h 20"/>
                <a:gd name="T12" fmla="*/ 3 w 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0">
                  <a:moveTo>
                    <a:pt x="3" y="20"/>
                  </a:moveTo>
                  <a:cubicBezTo>
                    <a:pt x="1" y="17"/>
                    <a:pt x="0" y="14"/>
                    <a:pt x="0" y="10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3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87"/>
            <p:cNvSpPr>
              <a:spLocks/>
            </p:cNvSpPr>
            <p:nvPr/>
          </p:nvSpPr>
          <p:spPr bwMode="auto">
            <a:xfrm>
              <a:off x="7332663" y="3313113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88"/>
            <p:cNvSpPr>
              <a:spLocks/>
            </p:cNvSpPr>
            <p:nvPr/>
          </p:nvSpPr>
          <p:spPr bwMode="auto">
            <a:xfrm>
              <a:off x="7350125" y="3349625"/>
              <a:ext cx="36513" cy="163513"/>
            </a:xfrm>
            <a:custGeom>
              <a:avLst/>
              <a:gdLst>
                <a:gd name="T0" fmla="*/ 0 w 4"/>
                <a:gd name="T1" fmla="*/ 18 h 18"/>
                <a:gd name="T2" fmla="*/ 3 w 4"/>
                <a:gd name="T3" fmla="*/ 0 h 18"/>
                <a:gd name="T4" fmla="*/ 3 w 4"/>
                <a:gd name="T5" fmla="*/ 10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1" y="12"/>
                    <a:pt x="3" y="7"/>
                    <a:pt x="3" y="0"/>
                  </a:cubicBezTo>
                  <a:cubicBezTo>
                    <a:pt x="4" y="4"/>
                    <a:pt x="4" y="7"/>
                    <a:pt x="3" y="10"/>
                  </a:cubicBezTo>
                  <a:cubicBezTo>
                    <a:pt x="2" y="13"/>
                    <a:pt x="1" y="16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89"/>
            <p:cNvSpPr>
              <a:spLocks/>
            </p:cNvSpPr>
            <p:nvPr/>
          </p:nvSpPr>
          <p:spPr bwMode="auto">
            <a:xfrm>
              <a:off x="7350125" y="3403600"/>
              <a:ext cx="327025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0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0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7"/>
                    <a:pt x="29" y="9"/>
                  </a:cubicBezTo>
                  <a:cubicBezTo>
                    <a:pt x="26" y="17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90"/>
            <p:cNvSpPr>
              <a:spLocks/>
            </p:cNvSpPr>
            <p:nvPr/>
          </p:nvSpPr>
          <p:spPr bwMode="auto">
            <a:xfrm>
              <a:off x="7350125" y="3430588"/>
              <a:ext cx="153988" cy="119063"/>
            </a:xfrm>
            <a:custGeom>
              <a:avLst/>
              <a:gdLst>
                <a:gd name="T0" fmla="*/ 0 w 17"/>
                <a:gd name="T1" fmla="*/ 13 h 13"/>
                <a:gd name="T2" fmla="*/ 8 w 17"/>
                <a:gd name="T3" fmla="*/ 5 h 13"/>
                <a:gd name="T4" fmla="*/ 12 w 17"/>
                <a:gd name="T5" fmla="*/ 2 h 13"/>
                <a:gd name="T6" fmla="*/ 17 w 17"/>
                <a:gd name="T7" fmla="*/ 0 h 13"/>
                <a:gd name="T8" fmla="*/ 8 w 17"/>
                <a:gd name="T9" fmla="*/ 6 h 13"/>
                <a:gd name="T10" fmla="*/ 4 w 17"/>
                <a:gd name="T11" fmla="*/ 9 h 13"/>
                <a:gd name="T12" fmla="*/ 0 w 1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2" y="9"/>
                    <a:pt x="5" y="7"/>
                    <a:pt x="8" y="5"/>
                  </a:cubicBezTo>
                  <a:cubicBezTo>
                    <a:pt x="9" y="4"/>
                    <a:pt x="11" y="3"/>
                    <a:pt x="12" y="2"/>
                  </a:cubicBezTo>
                  <a:cubicBezTo>
                    <a:pt x="14" y="2"/>
                    <a:pt x="15" y="1"/>
                    <a:pt x="17" y="0"/>
                  </a:cubicBezTo>
                  <a:cubicBezTo>
                    <a:pt x="14" y="2"/>
                    <a:pt x="11" y="4"/>
                    <a:pt x="8" y="6"/>
                  </a:cubicBezTo>
                  <a:cubicBezTo>
                    <a:pt x="7" y="7"/>
                    <a:pt x="5" y="8"/>
                    <a:pt x="4" y="9"/>
                  </a:cubicBezTo>
                  <a:cubicBezTo>
                    <a:pt x="3" y="10"/>
                    <a:pt x="1" y="11"/>
                    <a:pt x="0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91"/>
            <p:cNvSpPr>
              <a:spLocks/>
            </p:cNvSpPr>
            <p:nvPr/>
          </p:nvSpPr>
          <p:spPr bwMode="auto">
            <a:xfrm>
              <a:off x="7359650" y="3457575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92"/>
            <p:cNvSpPr>
              <a:spLocks/>
            </p:cNvSpPr>
            <p:nvPr/>
          </p:nvSpPr>
          <p:spPr bwMode="auto">
            <a:xfrm>
              <a:off x="7378700" y="3513138"/>
              <a:ext cx="161925" cy="44450"/>
            </a:xfrm>
            <a:custGeom>
              <a:avLst/>
              <a:gdLst>
                <a:gd name="T0" fmla="*/ 0 w 18"/>
                <a:gd name="T1" fmla="*/ 5 h 5"/>
                <a:gd name="T2" fmla="*/ 18 w 18"/>
                <a:gd name="T3" fmla="*/ 0 h 5"/>
                <a:gd name="T4" fmla="*/ 9 w 18"/>
                <a:gd name="T5" fmla="*/ 4 h 5"/>
                <a:gd name="T6" fmla="*/ 0 w 1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">
                  <a:moveTo>
                    <a:pt x="0" y="5"/>
                  </a:moveTo>
                  <a:cubicBezTo>
                    <a:pt x="6" y="4"/>
                    <a:pt x="12" y="3"/>
                    <a:pt x="18" y="0"/>
                  </a:cubicBezTo>
                  <a:cubicBezTo>
                    <a:pt x="15" y="2"/>
                    <a:pt x="12" y="3"/>
                    <a:pt x="9" y="4"/>
                  </a:cubicBezTo>
                  <a:cubicBezTo>
                    <a:pt x="6" y="5"/>
                    <a:pt x="3" y="5"/>
                    <a:pt x="0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93"/>
            <p:cNvSpPr>
              <a:spLocks/>
            </p:cNvSpPr>
            <p:nvPr/>
          </p:nvSpPr>
          <p:spPr bwMode="auto">
            <a:xfrm>
              <a:off x="7342188" y="3567113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3 h 26"/>
                <a:gd name="T4" fmla="*/ 25 w 31"/>
                <a:gd name="T5" fmla="*/ 15 h 26"/>
                <a:gd name="T6" fmla="*/ 24 w 31"/>
                <a:gd name="T7" fmla="*/ 24 h 26"/>
                <a:gd name="T8" fmla="*/ 20 w 31"/>
                <a:gd name="T9" fmla="*/ 24 h 26"/>
                <a:gd name="T10" fmla="*/ 2 w 31"/>
                <a:gd name="T11" fmla="*/ 9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4" y="24"/>
                  </a:cubicBezTo>
                  <a:cubicBezTo>
                    <a:pt x="22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9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94"/>
            <p:cNvSpPr>
              <a:spLocks/>
            </p:cNvSpPr>
            <p:nvPr/>
          </p:nvSpPr>
          <p:spPr bwMode="auto">
            <a:xfrm>
              <a:off x="7350125" y="3576638"/>
              <a:ext cx="173038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1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1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95"/>
            <p:cNvSpPr>
              <a:spLocks/>
            </p:cNvSpPr>
            <p:nvPr/>
          </p:nvSpPr>
          <p:spPr bwMode="auto">
            <a:xfrm>
              <a:off x="7350125" y="3586163"/>
              <a:ext cx="173038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9"/>
                    <a:pt x="19" y="15"/>
                  </a:cubicBezTo>
                  <a:cubicBezTo>
                    <a:pt x="12" y="10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96"/>
            <p:cNvSpPr>
              <a:spLocks/>
            </p:cNvSpPr>
            <p:nvPr/>
          </p:nvSpPr>
          <p:spPr bwMode="auto">
            <a:xfrm>
              <a:off x="7350125" y="3603625"/>
              <a:ext cx="109538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9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97"/>
            <p:cNvSpPr>
              <a:spLocks/>
            </p:cNvSpPr>
            <p:nvPr/>
          </p:nvSpPr>
          <p:spPr bwMode="auto">
            <a:xfrm>
              <a:off x="7169150" y="3576638"/>
              <a:ext cx="209550" cy="354013"/>
            </a:xfrm>
            <a:custGeom>
              <a:avLst/>
              <a:gdLst>
                <a:gd name="T0" fmla="*/ 17 w 23"/>
                <a:gd name="T1" fmla="*/ 1 h 39"/>
                <a:gd name="T2" fmla="*/ 22 w 23"/>
                <a:gd name="T3" fmla="*/ 17 h 39"/>
                <a:gd name="T4" fmla="*/ 15 w 23"/>
                <a:gd name="T5" fmla="*/ 29 h 39"/>
                <a:gd name="T6" fmla="*/ 7 w 23"/>
                <a:gd name="T7" fmla="*/ 32 h 39"/>
                <a:gd name="T8" fmla="*/ 5 w 23"/>
                <a:gd name="T9" fmla="*/ 28 h 39"/>
                <a:gd name="T10" fmla="*/ 10 w 23"/>
                <a:gd name="T11" fmla="*/ 6 h 39"/>
                <a:gd name="T12" fmla="*/ 17 w 23"/>
                <a:gd name="T13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9">
                  <a:moveTo>
                    <a:pt x="17" y="1"/>
                  </a:moveTo>
                  <a:cubicBezTo>
                    <a:pt x="21" y="6"/>
                    <a:pt x="23" y="11"/>
                    <a:pt x="22" y="17"/>
                  </a:cubicBezTo>
                  <a:cubicBezTo>
                    <a:pt x="22" y="22"/>
                    <a:pt x="19" y="25"/>
                    <a:pt x="15" y="29"/>
                  </a:cubicBezTo>
                  <a:cubicBezTo>
                    <a:pt x="14" y="30"/>
                    <a:pt x="8" y="39"/>
                    <a:pt x="7" y="32"/>
                  </a:cubicBezTo>
                  <a:cubicBezTo>
                    <a:pt x="6" y="30"/>
                    <a:pt x="6" y="29"/>
                    <a:pt x="5" y="28"/>
                  </a:cubicBezTo>
                  <a:cubicBezTo>
                    <a:pt x="0" y="21"/>
                    <a:pt x="4" y="11"/>
                    <a:pt x="10" y="6"/>
                  </a:cubicBezTo>
                  <a:cubicBezTo>
                    <a:pt x="11" y="5"/>
                    <a:pt x="17" y="0"/>
                    <a:pt x="17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98"/>
            <p:cNvSpPr>
              <a:spLocks/>
            </p:cNvSpPr>
            <p:nvPr/>
          </p:nvSpPr>
          <p:spPr bwMode="auto">
            <a:xfrm>
              <a:off x="7323138" y="3586163"/>
              <a:ext cx="19050" cy="190500"/>
            </a:xfrm>
            <a:custGeom>
              <a:avLst/>
              <a:gdLst>
                <a:gd name="T0" fmla="*/ 0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5 h 21"/>
                <a:gd name="T12" fmla="*/ 0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0" y="0"/>
                  </a:moveTo>
                  <a:cubicBezTo>
                    <a:pt x="2" y="3"/>
                    <a:pt x="2" y="7"/>
                    <a:pt x="2" y="11"/>
                  </a:cubicBezTo>
                  <a:cubicBezTo>
                    <a:pt x="2" y="12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7"/>
                    <a:pt x="1" y="14"/>
                    <a:pt x="1" y="11"/>
                  </a:cubicBezTo>
                  <a:cubicBezTo>
                    <a:pt x="1" y="9"/>
                    <a:pt x="1" y="7"/>
                    <a:pt x="1" y="5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99"/>
            <p:cNvSpPr>
              <a:spLocks/>
            </p:cNvSpPr>
            <p:nvPr/>
          </p:nvSpPr>
          <p:spPr bwMode="auto">
            <a:xfrm>
              <a:off x="7269163" y="3586163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00"/>
            <p:cNvSpPr>
              <a:spLocks/>
            </p:cNvSpPr>
            <p:nvPr/>
          </p:nvSpPr>
          <p:spPr bwMode="auto">
            <a:xfrm>
              <a:off x="7232650" y="3594100"/>
              <a:ext cx="63500" cy="155575"/>
            </a:xfrm>
            <a:custGeom>
              <a:avLst/>
              <a:gdLst>
                <a:gd name="T0" fmla="*/ 7 w 7"/>
                <a:gd name="T1" fmla="*/ 0 h 17"/>
                <a:gd name="T2" fmla="*/ 0 w 7"/>
                <a:gd name="T3" fmla="*/ 17 h 17"/>
                <a:gd name="T4" fmla="*/ 3 w 7"/>
                <a:gd name="T5" fmla="*/ 8 h 17"/>
                <a:gd name="T6" fmla="*/ 7 w 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5" y="6"/>
                    <a:pt x="2" y="11"/>
                    <a:pt x="0" y="17"/>
                  </a:cubicBezTo>
                  <a:cubicBezTo>
                    <a:pt x="1" y="14"/>
                    <a:pt x="2" y="11"/>
                    <a:pt x="3" y="8"/>
                  </a:cubicBezTo>
                  <a:cubicBezTo>
                    <a:pt x="4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01"/>
            <p:cNvSpPr>
              <a:spLocks/>
            </p:cNvSpPr>
            <p:nvPr/>
          </p:nvSpPr>
          <p:spPr bwMode="auto">
            <a:xfrm>
              <a:off x="6961188" y="3494088"/>
              <a:ext cx="344488" cy="192088"/>
            </a:xfrm>
            <a:custGeom>
              <a:avLst/>
              <a:gdLst>
                <a:gd name="T0" fmla="*/ 38 w 38"/>
                <a:gd name="T1" fmla="*/ 8 h 21"/>
                <a:gd name="T2" fmla="*/ 26 w 38"/>
                <a:gd name="T3" fmla="*/ 19 h 21"/>
                <a:gd name="T4" fmla="*/ 13 w 38"/>
                <a:gd name="T5" fmla="*/ 18 h 21"/>
                <a:gd name="T6" fmla="*/ 5 w 38"/>
                <a:gd name="T7" fmla="*/ 12 h 21"/>
                <a:gd name="T8" fmla="*/ 9 w 38"/>
                <a:gd name="T9" fmla="*/ 9 h 21"/>
                <a:gd name="T10" fmla="*/ 31 w 38"/>
                <a:gd name="T11" fmla="*/ 3 h 21"/>
                <a:gd name="T12" fmla="*/ 38 w 38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1">
                  <a:moveTo>
                    <a:pt x="38" y="8"/>
                  </a:moveTo>
                  <a:cubicBezTo>
                    <a:pt x="36" y="13"/>
                    <a:pt x="31" y="18"/>
                    <a:pt x="26" y="19"/>
                  </a:cubicBezTo>
                  <a:cubicBezTo>
                    <a:pt x="21" y="21"/>
                    <a:pt x="17" y="20"/>
                    <a:pt x="13" y="18"/>
                  </a:cubicBezTo>
                  <a:cubicBezTo>
                    <a:pt x="11" y="18"/>
                    <a:pt x="0" y="16"/>
                    <a:pt x="5" y="12"/>
                  </a:cubicBezTo>
                  <a:cubicBezTo>
                    <a:pt x="7" y="11"/>
                    <a:pt x="8" y="10"/>
                    <a:pt x="9" y="9"/>
                  </a:cubicBezTo>
                  <a:cubicBezTo>
                    <a:pt x="13" y="1"/>
                    <a:pt x="24" y="0"/>
                    <a:pt x="31" y="3"/>
                  </a:cubicBezTo>
                  <a:cubicBezTo>
                    <a:pt x="32" y="4"/>
                    <a:pt x="38" y="7"/>
                    <a:pt x="38" y="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02"/>
            <p:cNvSpPr>
              <a:spLocks/>
            </p:cNvSpPr>
            <p:nvPr/>
          </p:nvSpPr>
          <p:spPr bwMode="auto">
            <a:xfrm>
              <a:off x="7132638" y="3567113"/>
              <a:ext cx="173038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5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3" y="5"/>
                    <a:pt x="10" y="6"/>
                  </a:cubicBezTo>
                  <a:cubicBezTo>
                    <a:pt x="9" y="7"/>
                    <a:pt x="7" y="7"/>
                    <a:pt x="5" y="8"/>
                  </a:cubicBezTo>
                  <a:cubicBezTo>
                    <a:pt x="3" y="8"/>
                    <a:pt x="2" y="8"/>
                    <a:pt x="0" y="9"/>
                  </a:cubicBezTo>
                  <a:cubicBezTo>
                    <a:pt x="3" y="8"/>
                    <a:pt x="7" y="7"/>
                    <a:pt x="10" y="5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1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03"/>
            <p:cNvSpPr>
              <a:spLocks/>
            </p:cNvSpPr>
            <p:nvPr/>
          </p:nvSpPr>
          <p:spPr bwMode="auto">
            <a:xfrm>
              <a:off x="7088188" y="3557588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2"/>
                    <a:pt x="8" y="4"/>
                    <a:pt x="0" y="6"/>
                  </a:cubicBezTo>
                  <a:cubicBezTo>
                    <a:pt x="8" y="3"/>
                    <a:pt x="15" y="1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04"/>
            <p:cNvSpPr>
              <a:spLocks/>
            </p:cNvSpPr>
            <p:nvPr/>
          </p:nvSpPr>
          <p:spPr bwMode="auto">
            <a:xfrm>
              <a:off x="7115175" y="3540125"/>
              <a:ext cx="171450" cy="17463"/>
            </a:xfrm>
            <a:custGeom>
              <a:avLst/>
              <a:gdLst>
                <a:gd name="T0" fmla="*/ 19 w 19"/>
                <a:gd name="T1" fmla="*/ 1 h 2"/>
                <a:gd name="T2" fmla="*/ 0 w 19"/>
                <a:gd name="T3" fmla="*/ 2 h 2"/>
                <a:gd name="T4" fmla="*/ 9 w 19"/>
                <a:gd name="T5" fmla="*/ 0 h 2"/>
                <a:gd name="T6" fmla="*/ 19 w 1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19" y="1"/>
                  </a:moveTo>
                  <a:cubicBezTo>
                    <a:pt x="12" y="1"/>
                    <a:pt x="6" y="1"/>
                    <a:pt x="0" y="2"/>
                  </a:cubicBezTo>
                  <a:cubicBezTo>
                    <a:pt x="3" y="1"/>
                    <a:pt x="6" y="1"/>
                    <a:pt x="9" y="0"/>
                  </a:cubicBezTo>
                  <a:cubicBezTo>
                    <a:pt x="12" y="0"/>
                    <a:pt x="16" y="0"/>
                    <a:pt x="19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05"/>
            <p:cNvSpPr>
              <a:spLocks/>
            </p:cNvSpPr>
            <p:nvPr/>
          </p:nvSpPr>
          <p:spPr bwMode="auto">
            <a:xfrm>
              <a:off x="7051675" y="3313113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2 h 27"/>
                <a:gd name="T4" fmla="*/ 5 w 29"/>
                <a:gd name="T5" fmla="*/ 11 h 27"/>
                <a:gd name="T6" fmla="*/ 6 w 29"/>
                <a:gd name="T7" fmla="*/ 1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2"/>
                  </a:cubicBezTo>
                  <a:cubicBezTo>
                    <a:pt x="8" y="20"/>
                    <a:pt x="7" y="15"/>
                    <a:pt x="5" y="11"/>
                  </a:cubicBezTo>
                  <a:cubicBezTo>
                    <a:pt x="4" y="9"/>
                    <a:pt x="0" y="0"/>
                    <a:pt x="6" y="1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5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06"/>
            <p:cNvSpPr>
              <a:spLocks/>
            </p:cNvSpPr>
            <p:nvPr/>
          </p:nvSpPr>
          <p:spPr bwMode="auto">
            <a:xfrm>
              <a:off x="7142163" y="3449638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6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0"/>
                    <a:pt x="11" y="9"/>
                    <a:pt x="8" y="7"/>
                  </a:cubicBezTo>
                  <a:cubicBezTo>
                    <a:pt x="7" y="6"/>
                    <a:pt x="5" y="5"/>
                    <a:pt x="4" y="4"/>
                  </a:cubicBezTo>
                  <a:cubicBezTo>
                    <a:pt x="3" y="3"/>
                    <a:pt x="1" y="2"/>
                    <a:pt x="0" y="0"/>
                  </a:cubicBezTo>
                  <a:cubicBezTo>
                    <a:pt x="3" y="2"/>
                    <a:pt x="6" y="5"/>
                    <a:pt x="9" y="6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07"/>
            <p:cNvSpPr>
              <a:spLocks/>
            </p:cNvSpPr>
            <p:nvPr/>
          </p:nvSpPr>
          <p:spPr bwMode="auto">
            <a:xfrm>
              <a:off x="7151688" y="3394075"/>
              <a:ext cx="163513" cy="136525"/>
            </a:xfrm>
            <a:custGeom>
              <a:avLst/>
              <a:gdLst>
                <a:gd name="T0" fmla="*/ 18 w 18"/>
                <a:gd name="T1" fmla="*/ 15 h 15"/>
                <a:gd name="T2" fmla="*/ 0 w 18"/>
                <a:gd name="T3" fmla="*/ 0 h 15"/>
                <a:gd name="T4" fmla="*/ 18 w 1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5">
                  <a:moveTo>
                    <a:pt x="18" y="15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08"/>
            <p:cNvSpPr>
              <a:spLocks/>
            </p:cNvSpPr>
            <p:nvPr/>
          </p:nvSpPr>
          <p:spPr bwMode="auto">
            <a:xfrm>
              <a:off x="7205663" y="3384550"/>
              <a:ext cx="109538" cy="128588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7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10"/>
                    <a:pt x="4" y="5"/>
                    <a:pt x="0" y="0"/>
                  </a:cubicBezTo>
                  <a:cubicBezTo>
                    <a:pt x="3" y="2"/>
                    <a:pt x="5" y="4"/>
                    <a:pt x="7" y="7"/>
                  </a:cubicBezTo>
                  <a:cubicBezTo>
                    <a:pt x="9" y="9"/>
                    <a:pt x="10" y="12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09"/>
            <p:cNvSpPr>
              <a:spLocks/>
            </p:cNvSpPr>
            <p:nvPr/>
          </p:nvSpPr>
          <p:spPr bwMode="auto">
            <a:xfrm>
              <a:off x="7242175" y="3476625"/>
              <a:ext cx="190500" cy="180975"/>
            </a:xfrm>
            <a:custGeom>
              <a:avLst/>
              <a:gdLst>
                <a:gd name="T0" fmla="*/ 19 w 21"/>
                <a:gd name="T1" fmla="*/ 5 h 20"/>
                <a:gd name="T2" fmla="*/ 20 w 21"/>
                <a:gd name="T3" fmla="*/ 5 h 20"/>
                <a:gd name="T4" fmla="*/ 14 w 21"/>
                <a:gd name="T5" fmla="*/ 6 h 20"/>
                <a:gd name="T6" fmla="*/ 15 w 21"/>
                <a:gd name="T7" fmla="*/ 2 h 20"/>
                <a:gd name="T8" fmla="*/ 15 w 21"/>
                <a:gd name="T9" fmla="*/ 1 h 20"/>
                <a:gd name="T10" fmla="*/ 15 w 21"/>
                <a:gd name="T11" fmla="*/ 0 h 20"/>
                <a:gd name="T12" fmla="*/ 11 w 21"/>
                <a:gd name="T13" fmla="*/ 4 h 20"/>
                <a:gd name="T14" fmla="*/ 9 w 21"/>
                <a:gd name="T15" fmla="*/ 1 h 20"/>
                <a:gd name="T16" fmla="*/ 8 w 21"/>
                <a:gd name="T17" fmla="*/ 0 h 20"/>
                <a:gd name="T18" fmla="*/ 8 w 21"/>
                <a:gd name="T19" fmla="*/ 0 h 20"/>
                <a:gd name="T20" fmla="*/ 8 w 21"/>
                <a:gd name="T21" fmla="*/ 3 h 20"/>
                <a:gd name="T22" fmla="*/ 6 w 21"/>
                <a:gd name="T23" fmla="*/ 2 h 20"/>
                <a:gd name="T24" fmla="*/ 5 w 21"/>
                <a:gd name="T25" fmla="*/ 1 h 20"/>
                <a:gd name="T26" fmla="*/ 4 w 21"/>
                <a:gd name="T27" fmla="*/ 1 h 20"/>
                <a:gd name="T28" fmla="*/ 6 w 21"/>
                <a:gd name="T29" fmla="*/ 6 h 20"/>
                <a:gd name="T30" fmla="*/ 2 w 21"/>
                <a:gd name="T31" fmla="*/ 6 h 20"/>
                <a:gd name="T32" fmla="*/ 1 w 21"/>
                <a:gd name="T33" fmla="*/ 7 h 20"/>
                <a:gd name="T34" fmla="*/ 0 w 21"/>
                <a:gd name="T35" fmla="*/ 7 h 20"/>
                <a:gd name="T36" fmla="*/ 5 w 21"/>
                <a:gd name="T37" fmla="*/ 10 h 20"/>
                <a:gd name="T38" fmla="*/ 2 w 21"/>
                <a:gd name="T39" fmla="*/ 12 h 20"/>
                <a:gd name="T40" fmla="*/ 1 w 21"/>
                <a:gd name="T41" fmla="*/ 13 h 20"/>
                <a:gd name="T42" fmla="*/ 0 w 21"/>
                <a:gd name="T43" fmla="*/ 14 h 20"/>
                <a:gd name="T44" fmla="*/ 6 w 21"/>
                <a:gd name="T45" fmla="*/ 13 h 20"/>
                <a:gd name="T46" fmla="*/ 5 w 21"/>
                <a:gd name="T47" fmla="*/ 17 h 20"/>
                <a:gd name="T48" fmla="*/ 5 w 21"/>
                <a:gd name="T49" fmla="*/ 18 h 20"/>
                <a:gd name="T50" fmla="*/ 5 w 21"/>
                <a:gd name="T51" fmla="*/ 19 h 20"/>
                <a:gd name="T52" fmla="*/ 9 w 21"/>
                <a:gd name="T53" fmla="*/ 15 h 20"/>
                <a:gd name="T54" fmla="*/ 10 w 21"/>
                <a:gd name="T55" fmla="*/ 19 h 20"/>
                <a:gd name="T56" fmla="*/ 11 w 21"/>
                <a:gd name="T57" fmla="*/ 20 h 20"/>
                <a:gd name="T58" fmla="*/ 11 w 21"/>
                <a:gd name="T59" fmla="*/ 20 h 20"/>
                <a:gd name="T60" fmla="*/ 12 w 21"/>
                <a:gd name="T61" fmla="*/ 15 h 20"/>
                <a:gd name="T62" fmla="*/ 16 w 21"/>
                <a:gd name="T63" fmla="*/ 17 h 20"/>
                <a:gd name="T64" fmla="*/ 17 w 21"/>
                <a:gd name="T65" fmla="*/ 17 h 20"/>
                <a:gd name="T66" fmla="*/ 18 w 21"/>
                <a:gd name="T67" fmla="*/ 18 h 20"/>
                <a:gd name="T68" fmla="*/ 15 w 21"/>
                <a:gd name="T69" fmla="*/ 13 h 20"/>
                <a:gd name="T70" fmla="*/ 19 w 21"/>
                <a:gd name="T71" fmla="*/ 12 h 20"/>
                <a:gd name="T72" fmla="*/ 20 w 21"/>
                <a:gd name="T73" fmla="*/ 12 h 20"/>
                <a:gd name="T74" fmla="*/ 21 w 21"/>
                <a:gd name="T75" fmla="*/ 12 h 20"/>
                <a:gd name="T76" fmla="*/ 16 w 21"/>
                <a:gd name="T77" fmla="*/ 9 h 20"/>
                <a:gd name="T78" fmla="*/ 18 w 21"/>
                <a:gd name="T79" fmla="*/ 7 h 20"/>
                <a:gd name="T80" fmla="*/ 19 w 21"/>
                <a:gd name="T8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0">
                  <a:moveTo>
                    <a:pt x="19" y="5"/>
                  </a:move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15" y="0"/>
                    <a:pt x="14" y="1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3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5" y="2"/>
                    <a:pt x="6" y="6"/>
                  </a:cubicBezTo>
                  <a:cubicBezTo>
                    <a:pt x="5" y="6"/>
                    <a:pt x="3" y="6"/>
                    <a:pt x="2" y="6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0"/>
                    <a:pt x="3" y="11"/>
                    <a:pt x="2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1" y="13"/>
                    <a:pt x="6" y="13"/>
                  </a:cubicBezTo>
                  <a:cubicBezTo>
                    <a:pt x="5" y="14"/>
                    <a:pt x="5" y="16"/>
                    <a:pt x="5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5" y="19"/>
                    <a:pt x="5" y="18"/>
                    <a:pt x="9" y="15"/>
                  </a:cubicBezTo>
                  <a:cubicBezTo>
                    <a:pt x="9" y="16"/>
                    <a:pt x="10" y="18"/>
                    <a:pt x="10" y="19"/>
                  </a:cubicBezTo>
                  <a:cubicBezTo>
                    <a:pt x="10" y="19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19"/>
                    <a:pt x="12" y="15"/>
                  </a:cubicBezTo>
                  <a:cubicBezTo>
                    <a:pt x="13" y="16"/>
                    <a:pt x="14" y="16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2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8"/>
                    <a:pt x="18" y="8"/>
                    <a:pt x="18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9" name="椭圆 188"/>
          <p:cNvSpPr/>
          <p:nvPr/>
        </p:nvSpPr>
        <p:spPr>
          <a:xfrm>
            <a:off x="5074217" y="490947"/>
            <a:ext cx="2447635" cy="244763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0" name="文本框 9"/>
          <p:cNvSpPr txBox="1"/>
          <p:nvPr/>
        </p:nvSpPr>
        <p:spPr>
          <a:xfrm>
            <a:off x="5202579" y="3923985"/>
            <a:ext cx="1223816" cy="215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公司介绍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91" name="组合 190"/>
          <p:cNvGrpSpPr/>
          <p:nvPr/>
        </p:nvGrpSpPr>
        <p:grpSpPr>
          <a:xfrm>
            <a:off x="4990094" y="3955394"/>
            <a:ext cx="168507" cy="168507"/>
            <a:chOff x="5005199" y="3717032"/>
            <a:chExt cx="168551" cy="168551"/>
          </a:xfrm>
        </p:grpSpPr>
        <p:sp>
          <p:nvSpPr>
            <p:cNvPr id="192" name="椭圆 191"/>
            <p:cNvSpPr/>
            <p:nvPr/>
          </p:nvSpPr>
          <p:spPr>
            <a:xfrm>
              <a:off x="5005199" y="3717032"/>
              <a:ext cx="168551" cy="168551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3" name="等腰三角形 192"/>
            <p:cNvSpPr/>
            <p:nvPr/>
          </p:nvSpPr>
          <p:spPr>
            <a:xfrm rot="5400000">
              <a:off x="5039924" y="3741566"/>
              <a:ext cx="130606" cy="11948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4" name="文本框 9"/>
          <p:cNvSpPr txBox="1"/>
          <p:nvPr/>
        </p:nvSpPr>
        <p:spPr>
          <a:xfrm>
            <a:off x="6854848" y="3923985"/>
            <a:ext cx="1223816" cy="215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团队介绍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95" name="组合 194"/>
          <p:cNvGrpSpPr/>
          <p:nvPr/>
        </p:nvGrpSpPr>
        <p:grpSpPr>
          <a:xfrm>
            <a:off x="6642363" y="3955394"/>
            <a:ext cx="168507" cy="168507"/>
            <a:chOff x="5005199" y="3717032"/>
            <a:chExt cx="168551" cy="168551"/>
          </a:xfrm>
        </p:grpSpPr>
        <p:sp>
          <p:nvSpPr>
            <p:cNvPr id="196" name="椭圆 195"/>
            <p:cNvSpPr/>
            <p:nvPr/>
          </p:nvSpPr>
          <p:spPr>
            <a:xfrm>
              <a:off x="5005199" y="3717032"/>
              <a:ext cx="168551" cy="168551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7" name="等腰三角形 196"/>
            <p:cNvSpPr/>
            <p:nvPr/>
          </p:nvSpPr>
          <p:spPr>
            <a:xfrm rot="5400000">
              <a:off x="5039924" y="3741566"/>
              <a:ext cx="130606" cy="11948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8" name="文本框 9"/>
          <p:cNvSpPr txBox="1"/>
          <p:nvPr/>
        </p:nvSpPr>
        <p:spPr>
          <a:xfrm>
            <a:off x="5202579" y="4315076"/>
            <a:ext cx="1223816" cy="215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核心成员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99" name="组合 198"/>
          <p:cNvGrpSpPr/>
          <p:nvPr/>
        </p:nvGrpSpPr>
        <p:grpSpPr>
          <a:xfrm>
            <a:off x="4990094" y="4346485"/>
            <a:ext cx="168507" cy="168507"/>
            <a:chOff x="5005199" y="3717032"/>
            <a:chExt cx="168551" cy="168551"/>
          </a:xfrm>
        </p:grpSpPr>
        <p:sp>
          <p:nvSpPr>
            <p:cNvPr id="200" name="椭圆 199"/>
            <p:cNvSpPr/>
            <p:nvPr/>
          </p:nvSpPr>
          <p:spPr>
            <a:xfrm>
              <a:off x="5005199" y="3717032"/>
              <a:ext cx="168551" cy="168551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1" name="等腰三角形 200"/>
            <p:cNvSpPr/>
            <p:nvPr/>
          </p:nvSpPr>
          <p:spPr>
            <a:xfrm rot="5400000">
              <a:off x="5039924" y="3741566"/>
              <a:ext cx="130606" cy="11948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2" name="文本框 9"/>
          <p:cNvSpPr txBox="1"/>
          <p:nvPr/>
        </p:nvSpPr>
        <p:spPr>
          <a:xfrm>
            <a:off x="6854848" y="4314496"/>
            <a:ext cx="1223816" cy="215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组织结构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03" name="组合 202"/>
          <p:cNvGrpSpPr/>
          <p:nvPr/>
        </p:nvGrpSpPr>
        <p:grpSpPr>
          <a:xfrm>
            <a:off x="6642363" y="4345905"/>
            <a:ext cx="168507" cy="168507"/>
            <a:chOff x="5005199" y="3717032"/>
            <a:chExt cx="168551" cy="168551"/>
          </a:xfrm>
        </p:grpSpPr>
        <p:sp>
          <p:nvSpPr>
            <p:cNvPr id="204" name="椭圆 203"/>
            <p:cNvSpPr/>
            <p:nvPr/>
          </p:nvSpPr>
          <p:spPr>
            <a:xfrm>
              <a:off x="5005199" y="3717032"/>
              <a:ext cx="168551" cy="168551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5" name="等腰三角形 204"/>
            <p:cNvSpPr/>
            <p:nvPr/>
          </p:nvSpPr>
          <p:spPr>
            <a:xfrm rot="5400000">
              <a:off x="5039924" y="3741566"/>
              <a:ext cx="130606" cy="11948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6" name="标题 4"/>
          <p:cNvSpPr txBox="1"/>
          <p:nvPr/>
        </p:nvSpPr>
        <p:spPr>
          <a:xfrm>
            <a:off x="5165856" y="3063129"/>
            <a:ext cx="2375645" cy="473361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  <a:endParaRPr lang="en-US" altLang="zh-CN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7" name="标题 4"/>
          <p:cNvSpPr txBox="1"/>
          <p:nvPr/>
        </p:nvSpPr>
        <p:spPr>
          <a:xfrm>
            <a:off x="5098199" y="1932495"/>
            <a:ext cx="2375645" cy="473361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b="1" dirty="0">
                <a:solidFill>
                  <a:prstClr val="white"/>
                </a:solidFill>
                <a:cs typeface="+mn-ea"/>
                <a:sym typeface="+mn-lt"/>
              </a:rPr>
              <a:t>第一章</a:t>
            </a:r>
            <a:endParaRPr lang="zh-CN" altLang="en-US" sz="3600" b="1" dirty="0" smtClea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8" name="KSO_Shape"/>
          <p:cNvSpPr/>
          <p:nvPr/>
        </p:nvSpPr>
        <p:spPr bwMode="auto">
          <a:xfrm>
            <a:off x="5968339" y="1366738"/>
            <a:ext cx="659390" cy="45278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9" name="椭圆 208"/>
          <p:cNvSpPr/>
          <p:nvPr/>
        </p:nvSpPr>
        <p:spPr>
          <a:xfrm>
            <a:off x="5177946" y="594676"/>
            <a:ext cx="2240178" cy="2240178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210" name="直接连接符 209"/>
          <p:cNvCxnSpPr/>
          <p:nvPr/>
        </p:nvCxnSpPr>
        <p:spPr>
          <a:xfrm>
            <a:off x="5115347" y="3681362"/>
            <a:ext cx="2476661" cy="0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1" name="文本框 9"/>
          <p:cNvSpPr txBox="1"/>
          <p:nvPr/>
        </p:nvSpPr>
        <p:spPr>
          <a:xfrm>
            <a:off x="5195611" y="4675022"/>
            <a:ext cx="1223816" cy="215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大事件</a:t>
            </a:r>
          </a:p>
        </p:txBody>
      </p:sp>
      <p:grpSp>
        <p:nvGrpSpPr>
          <p:cNvPr id="212" name="组合 211"/>
          <p:cNvGrpSpPr/>
          <p:nvPr/>
        </p:nvGrpSpPr>
        <p:grpSpPr>
          <a:xfrm>
            <a:off x="4983126" y="4706431"/>
            <a:ext cx="168507" cy="168507"/>
            <a:chOff x="5005199" y="3717032"/>
            <a:chExt cx="168551" cy="168551"/>
          </a:xfrm>
        </p:grpSpPr>
        <p:sp>
          <p:nvSpPr>
            <p:cNvPr id="213" name="椭圆 212"/>
            <p:cNvSpPr/>
            <p:nvPr/>
          </p:nvSpPr>
          <p:spPr>
            <a:xfrm>
              <a:off x="5005199" y="3717032"/>
              <a:ext cx="168551" cy="168551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4" name="等腰三角形 213"/>
            <p:cNvSpPr/>
            <p:nvPr/>
          </p:nvSpPr>
          <p:spPr>
            <a:xfrm rot="5400000">
              <a:off x="5039924" y="3741566"/>
              <a:ext cx="130606" cy="11948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8204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" grpId="0" bldLvl="0" animBg="1"/>
      <p:bldP spid="206" grpId="0"/>
      <p:bldP spid="207" grpId="0"/>
      <p:bldP spid="208" grpId="0" bldLvl="0" animBg="1"/>
      <p:bldP spid="20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16112" y="17463"/>
            <a:ext cx="11930743" cy="6829425"/>
            <a:chOff x="914401" y="17463"/>
            <a:chExt cx="10369550" cy="6829425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914401" y="17463"/>
              <a:ext cx="10369550" cy="6829425"/>
            </a:xfrm>
            <a:custGeom>
              <a:avLst/>
              <a:gdLst>
                <a:gd name="T0" fmla="*/ 6231 w 6532"/>
                <a:gd name="T1" fmla="*/ 304 h 4302"/>
                <a:gd name="T2" fmla="*/ 6231 w 6532"/>
                <a:gd name="T3" fmla="*/ 0 h 4302"/>
                <a:gd name="T4" fmla="*/ 302 w 6532"/>
                <a:gd name="T5" fmla="*/ 0 h 4302"/>
                <a:gd name="T6" fmla="*/ 302 w 6532"/>
                <a:gd name="T7" fmla="*/ 304 h 4302"/>
                <a:gd name="T8" fmla="*/ 0 w 6532"/>
                <a:gd name="T9" fmla="*/ 304 h 4302"/>
                <a:gd name="T10" fmla="*/ 0 w 6532"/>
                <a:gd name="T11" fmla="*/ 3999 h 4302"/>
                <a:gd name="T12" fmla="*/ 302 w 6532"/>
                <a:gd name="T13" fmla="*/ 3999 h 4302"/>
                <a:gd name="T14" fmla="*/ 302 w 6532"/>
                <a:gd name="T15" fmla="*/ 4302 h 4302"/>
                <a:gd name="T16" fmla="*/ 6231 w 6532"/>
                <a:gd name="T17" fmla="*/ 4302 h 4302"/>
                <a:gd name="T18" fmla="*/ 6231 w 6532"/>
                <a:gd name="T19" fmla="*/ 3999 h 4302"/>
                <a:gd name="T20" fmla="*/ 6532 w 6532"/>
                <a:gd name="T21" fmla="*/ 3999 h 4302"/>
                <a:gd name="T22" fmla="*/ 6532 w 6532"/>
                <a:gd name="T23" fmla="*/ 304 h 4302"/>
                <a:gd name="T24" fmla="*/ 6231 w 6532"/>
                <a:gd name="T25" fmla="*/ 304 h 4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32" h="4302">
                  <a:moveTo>
                    <a:pt x="6231" y="304"/>
                  </a:moveTo>
                  <a:lnTo>
                    <a:pt x="6231" y="0"/>
                  </a:lnTo>
                  <a:lnTo>
                    <a:pt x="302" y="0"/>
                  </a:lnTo>
                  <a:lnTo>
                    <a:pt x="302" y="304"/>
                  </a:lnTo>
                  <a:lnTo>
                    <a:pt x="0" y="304"/>
                  </a:lnTo>
                  <a:lnTo>
                    <a:pt x="0" y="3999"/>
                  </a:lnTo>
                  <a:lnTo>
                    <a:pt x="302" y="3999"/>
                  </a:lnTo>
                  <a:lnTo>
                    <a:pt x="302" y="4302"/>
                  </a:lnTo>
                  <a:lnTo>
                    <a:pt x="6231" y="4302"/>
                  </a:lnTo>
                  <a:lnTo>
                    <a:pt x="6231" y="3999"/>
                  </a:lnTo>
                  <a:lnTo>
                    <a:pt x="6532" y="3999"/>
                  </a:lnTo>
                  <a:lnTo>
                    <a:pt x="6532" y="304"/>
                  </a:lnTo>
                  <a:lnTo>
                    <a:pt x="6231" y="304"/>
                  </a:lnTo>
                  <a:close/>
                </a:path>
              </a:pathLst>
            </a:cu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993776" y="85725"/>
              <a:ext cx="10207625" cy="6669088"/>
            </a:xfrm>
            <a:custGeom>
              <a:avLst/>
              <a:gdLst>
                <a:gd name="T0" fmla="*/ 6136 w 6430"/>
                <a:gd name="T1" fmla="*/ 315 h 4201"/>
                <a:gd name="T2" fmla="*/ 6136 w 6430"/>
                <a:gd name="T3" fmla="*/ 0 h 4201"/>
                <a:gd name="T4" fmla="*/ 297 w 6430"/>
                <a:gd name="T5" fmla="*/ 0 h 4201"/>
                <a:gd name="T6" fmla="*/ 297 w 6430"/>
                <a:gd name="T7" fmla="*/ 315 h 4201"/>
                <a:gd name="T8" fmla="*/ 0 w 6430"/>
                <a:gd name="T9" fmla="*/ 315 h 4201"/>
                <a:gd name="T10" fmla="*/ 0 w 6430"/>
                <a:gd name="T11" fmla="*/ 3902 h 4201"/>
                <a:gd name="T12" fmla="*/ 297 w 6430"/>
                <a:gd name="T13" fmla="*/ 3902 h 4201"/>
                <a:gd name="T14" fmla="*/ 292 w 6430"/>
                <a:gd name="T15" fmla="*/ 4201 h 4201"/>
                <a:gd name="T16" fmla="*/ 6131 w 6430"/>
                <a:gd name="T17" fmla="*/ 4201 h 4201"/>
                <a:gd name="T18" fmla="*/ 6136 w 6430"/>
                <a:gd name="T19" fmla="*/ 3902 h 4201"/>
                <a:gd name="T20" fmla="*/ 6430 w 6430"/>
                <a:gd name="T21" fmla="*/ 3902 h 4201"/>
                <a:gd name="T22" fmla="*/ 6430 w 6430"/>
                <a:gd name="T23" fmla="*/ 315 h 4201"/>
                <a:gd name="T24" fmla="*/ 6136 w 6430"/>
                <a:gd name="T25" fmla="*/ 315 h 4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30" h="4201">
                  <a:moveTo>
                    <a:pt x="6136" y="315"/>
                  </a:moveTo>
                  <a:lnTo>
                    <a:pt x="6136" y="0"/>
                  </a:lnTo>
                  <a:lnTo>
                    <a:pt x="297" y="0"/>
                  </a:lnTo>
                  <a:lnTo>
                    <a:pt x="297" y="315"/>
                  </a:lnTo>
                  <a:lnTo>
                    <a:pt x="0" y="315"/>
                  </a:lnTo>
                  <a:lnTo>
                    <a:pt x="0" y="3902"/>
                  </a:lnTo>
                  <a:lnTo>
                    <a:pt x="297" y="3902"/>
                  </a:lnTo>
                  <a:lnTo>
                    <a:pt x="292" y="4201"/>
                  </a:lnTo>
                  <a:lnTo>
                    <a:pt x="6131" y="4201"/>
                  </a:lnTo>
                  <a:lnTo>
                    <a:pt x="6136" y="3902"/>
                  </a:lnTo>
                  <a:lnTo>
                    <a:pt x="6430" y="3902"/>
                  </a:lnTo>
                  <a:lnTo>
                    <a:pt x="6430" y="315"/>
                  </a:lnTo>
                  <a:lnTo>
                    <a:pt x="6136" y="315"/>
                  </a:lnTo>
                  <a:close/>
                </a:path>
              </a:pathLst>
            </a:cu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914401" y="17463"/>
              <a:ext cx="328613" cy="328613"/>
            </a:xfrm>
            <a:prstGeom prst="rect">
              <a:avLst/>
            </a:pr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10955338" y="17463"/>
              <a:ext cx="328613" cy="328613"/>
            </a:xfrm>
            <a:prstGeom prst="rect">
              <a:avLst/>
            </a:pr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0955338" y="6511925"/>
              <a:ext cx="328613" cy="328613"/>
            </a:xfrm>
            <a:prstGeom prst="rect">
              <a:avLst/>
            </a:pr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914401" y="6511925"/>
              <a:ext cx="328613" cy="328613"/>
            </a:xfrm>
            <a:prstGeom prst="rect">
              <a:avLst/>
            </a:pr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0590163" y="90786"/>
            <a:ext cx="1190702" cy="3732555"/>
            <a:chOff x="9124951" y="185738"/>
            <a:chExt cx="1566863" cy="4911726"/>
          </a:xfrm>
        </p:grpSpPr>
        <p:sp>
          <p:nvSpPr>
            <p:cNvPr id="29" name="Freeform 27"/>
            <p:cNvSpPr>
              <a:spLocks noEditPoints="1"/>
            </p:cNvSpPr>
            <p:nvPr/>
          </p:nvSpPr>
          <p:spPr bwMode="auto">
            <a:xfrm>
              <a:off x="9207501" y="185738"/>
              <a:ext cx="1408113" cy="4911725"/>
            </a:xfrm>
            <a:custGeom>
              <a:avLst/>
              <a:gdLst>
                <a:gd name="T0" fmla="*/ 212 w 375"/>
                <a:gd name="T1" fmla="*/ 751 h 1307"/>
                <a:gd name="T2" fmla="*/ 193 w 375"/>
                <a:gd name="T3" fmla="*/ 739 h 1307"/>
                <a:gd name="T4" fmla="*/ 183 w 375"/>
                <a:gd name="T5" fmla="*/ 738 h 1307"/>
                <a:gd name="T6" fmla="*/ 162 w 375"/>
                <a:gd name="T7" fmla="*/ 750 h 1307"/>
                <a:gd name="T8" fmla="*/ 131 w 375"/>
                <a:gd name="T9" fmla="*/ 792 h 1307"/>
                <a:gd name="T10" fmla="*/ 129 w 375"/>
                <a:gd name="T11" fmla="*/ 1189 h 1307"/>
                <a:gd name="T12" fmla="*/ 142 w 375"/>
                <a:gd name="T13" fmla="*/ 1188 h 1307"/>
                <a:gd name="T14" fmla="*/ 154 w 375"/>
                <a:gd name="T15" fmla="*/ 1188 h 1307"/>
                <a:gd name="T16" fmla="*/ 166 w 375"/>
                <a:gd name="T17" fmla="*/ 1188 h 1307"/>
                <a:gd name="T18" fmla="*/ 178 w 375"/>
                <a:gd name="T19" fmla="*/ 1188 h 1307"/>
                <a:gd name="T20" fmla="*/ 176 w 375"/>
                <a:gd name="T21" fmla="*/ 1222 h 1307"/>
                <a:gd name="T22" fmla="*/ 175 w 375"/>
                <a:gd name="T23" fmla="*/ 1239 h 1307"/>
                <a:gd name="T24" fmla="*/ 157 w 375"/>
                <a:gd name="T25" fmla="*/ 1242 h 1307"/>
                <a:gd name="T26" fmla="*/ 171 w 375"/>
                <a:gd name="T27" fmla="*/ 1250 h 1307"/>
                <a:gd name="T28" fmla="*/ 170 w 375"/>
                <a:gd name="T29" fmla="*/ 1261 h 1307"/>
                <a:gd name="T30" fmla="*/ 183 w 375"/>
                <a:gd name="T31" fmla="*/ 1267 h 1307"/>
                <a:gd name="T32" fmla="*/ 199 w 375"/>
                <a:gd name="T33" fmla="*/ 1307 h 1307"/>
                <a:gd name="T34" fmla="*/ 190 w 375"/>
                <a:gd name="T35" fmla="*/ 1264 h 1307"/>
                <a:gd name="T36" fmla="*/ 203 w 375"/>
                <a:gd name="T37" fmla="*/ 1255 h 1307"/>
                <a:gd name="T38" fmla="*/ 211 w 375"/>
                <a:gd name="T39" fmla="*/ 1254 h 1307"/>
                <a:gd name="T40" fmla="*/ 212 w 375"/>
                <a:gd name="T41" fmla="*/ 1236 h 1307"/>
                <a:gd name="T42" fmla="*/ 205 w 375"/>
                <a:gd name="T43" fmla="*/ 1233 h 1307"/>
                <a:gd name="T44" fmla="*/ 190 w 375"/>
                <a:gd name="T45" fmla="*/ 1225 h 1307"/>
                <a:gd name="T46" fmla="*/ 201 w 375"/>
                <a:gd name="T47" fmla="*/ 1188 h 1307"/>
                <a:gd name="T48" fmla="*/ 214 w 375"/>
                <a:gd name="T49" fmla="*/ 1188 h 1307"/>
                <a:gd name="T50" fmla="*/ 226 w 375"/>
                <a:gd name="T51" fmla="*/ 1188 h 1307"/>
                <a:gd name="T52" fmla="*/ 239 w 375"/>
                <a:gd name="T53" fmla="*/ 1188 h 1307"/>
                <a:gd name="T54" fmla="*/ 252 w 375"/>
                <a:gd name="T55" fmla="*/ 1188 h 1307"/>
                <a:gd name="T56" fmla="*/ 167 w 375"/>
                <a:gd name="T57" fmla="*/ 1247 h 1307"/>
                <a:gd name="T58" fmla="*/ 164 w 375"/>
                <a:gd name="T59" fmla="*/ 1241 h 1307"/>
                <a:gd name="T60" fmla="*/ 167 w 375"/>
                <a:gd name="T61" fmla="*/ 1247 h 1307"/>
                <a:gd name="T62" fmla="*/ 214 w 375"/>
                <a:gd name="T63" fmla="*/ 1248 h 1307"/>
                <a:gd name="T64" fmla="*/ 174 w 375"/>
                <a:gd name="T65" fmla="*/ 1229 h 1307"/>
                <a:gd name="T66" fmla="*/ 183 w 375"/>
                <a:gd name="T67" fmla="*/ 1232 h 1307"/>
                <a:gd name="T68" fmla="*/ 183 w 375"/>
                <a:gd name="T69" fmla="*/ 1260 h 1307"/>
                <a:gd name="T70" fmla="*/ 175 w 375"/>
                <a:gd name="T71" fmla="*/ 1262 h 1307"/>
                <a:gd name="T72" fmla="*/ 183 w 375"/>
                <a:gd name="T73" fmla="*/ 1260 h 1307"/>
                <a:gd name="T74" fmla="*/ 184 w 375"/>
                <a:gd name="T75" fmla="*/ 1246 h 1307"/>
                <a:gd name="T76" fmla="*/ 186 w 375"/>
                <a:gd name="T77" fmla="*/ 1252 h 1307"/>
                <a:gd name="T78" fmla="*/ 200 w 375"/>
                <a:gd name="T79" fmla="*/ 1259 h 1307"/>
                <a:gd name="T80" fmla="*/ 199 w 375"/>
                <a:gd name="T81" fmla="*/ 1263 h 1307"/>
                <a:gd name="T82" fmla="*/ 200 w 375"/>
                <a:gd name="T83" fmla="*/ 1259 h 1307"/>
                <a:gd name="T84" fmla="*/ 198 w 375"/>
                <a:gd name="T85" fmla="*/ 1246 h 1307"/>
                <a:gd name="T86" fmla="*/ 199 w 375"/>
                <a:gd name="T87" fmla="*/ 1225 h 1307"/>
                <a:gd name="T88" fmla="*/ 191 w 375"/>
                <a:gd name="T89" fmla="*/ 1232 h 1307"/>
                <a:gd name="T90" fmla="*/ 187 w 375"/>
                <a:gd name="T91" fmla="*/ 1243 h 1307"/>
                <a:gd name="T92" fmla="*/ 207 w 375"/>
                <a:gd name="T93" fmla="*/ 768 h 1307"/>
                <a:gd name="T94" fmla="*/ 176 w 375"/>
                <a:gd name="T95" fmla="*/ 753 h 1307"/>
                <a:gd name="T96" fmla="*/ 183 w 375"/>
                <a:gd name="T97" fmla="*/ 746 h 1307"/>
                <a:gd name="T98" fmla="*/ 195 w 375"/>
                <a:gd name="T99" fmla="*/ 752 h 1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5" h="1307">
                  <a:moveTo>
                    <a:pt x="240" y="791"/>
                  </a:moveTo>
                  <a:cubicBezTo>
                    <a:pt x="240" y="768"/>
                    <a:pt x="240" y="768"/>
                    <a:pt x="240" y="768"/>
                  </a:cubicBezTo>
                  <a:cubicBezTo>
                    <a:pt x="212" y="768"/>
                    <a:pt x="212" y="768"/>
                    <a:pt x="212" y="768"/>
                  </a:cubicBezTo>
                  <a:cubicBezTo>
                    <a:pt x="212" y="751"/>
                    <a:pt x="212" y="751"/>
                    <a:pt x="212" y="751"/>
                  </a:cubicBezTo>
                  <a:cubicBezTo>
                    <a:pt x="212" y="750"/>
                    <a:pt x="211" y="750"/>
                    <a:pt x="210" y="750"/>
                  </a:cubicBezTo>
                  <a:cubicBezTo>
                    <a:pt x="200" y="750"/>
                    <a:pt x="200" y="750"/>
                    <a:pt x="200" y="750"/>
                  </a:cubicBezTo>
                  <a:cubicBezTo>
                    <a:pt x="200" y="750"/>
                    <a:pt x="200" y="750"/>
                    <a:pt x="199" y="750"/>
                  </a:cubicBezTo>
                  <a:cubicBezTo>
                    <a:pt x="198" y="746"/>
                    <a:pt x="196" y="742"/>
                    <a:pt x="193" y="739"/>
                  </a:cubicBezTo>
                  <a:cubicBezTo>
                    <a:pt x="192" y="739"/>
                    <a:pt x="191" y="738"/>
                    <a:pt x="190" y="738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88" y="0"/>
                    <a:pt x="186" y="0"/>
                    <a:pt x="183" y="0"/>
                  </a:cubicBezTo>
                  <a:cubicBezTo>
                    <a:pt x="183" y="738"/>
                    <a:pt x="183" y="738"/>
                    <a:pt x="183" y="738"/>
                  </a:cubicBezTo>
                  <a:cubicBezTo>
                    <a:pt x="179" y="739"/>
                    <a:pt x="175" y="745"/>
                    <a:pt x="174" y="750"/>
                  </a:cubicBezTo>
                  <a:cubicBezTo>
                    <a:pt x="163" y="750"/>
                    <a:pt x="163" y="750"/>
                    <a:pt x="163" y="750"/>
                  </a:cubicBezTo>
                  <a:cubicBezTo>
                    <a:pt x="163" y="750"/>
                    <a:pt x="163" y="750"/>
                    <a:pt x="163" y="750"/>
                  </a:cubicBezTo>
                  <a:cubicBezTo>
                    <a:pt x="162" y="750"/>
                    <a:pt x="162" y="750"/>
                    <a:pt x="162" y="750"/>
                  </a:cubicBezTo>
                  <a:cubicBezTo>
                    <a:pt x="161" y="750"/>
                    <a:pt x="160" y="751"/>
                    <a:pt x="160" y="751"/>
                  </a:cubicBezTo>
                  <a:cubicBezTo>
                    <a:pt x="160" y="768"/>
                    <a:pt x="160" y="768"/>
                    <a:pt x="160" y="768"/>
                  </a:cubicBezTo>
                  <a:cubicBezTo>
                    <a:pt x="131" y="768"/>
                    <a:pt x="131" y="768"/>
                    <a:pt x="131" y="768"/>
                  </a:cubicBezTo>
                  <a:cubicBezTo>
                    <a:pt x="131" y="792"/>
                    <a:pt x="131" y="792"/>
                    <a:pt x="131" y="792"/>
                  </a:cubicBezTo>
                  <a:cubicBezTo>
                    <a:pt x="55" y="813"/>
                    <a:pt x="0" y="878"/>
                    <a:pt x="0" y="954"/>
                  </a:cubicBezTo>
                  <a:cubicBezTo>
                    <a:pt x="0" y="1027"/>
                    <a:pt x="51" y="1089"/>
                    <a:pt x="123" y="1113"/>
                  </a:cubicBezTo>
                  <a:cubicBezTo>
                    <a:pt x="123" y="1189"/>
                    <a:pt x="123" y="1189"/>
                    <a:pt x="123" y="1189"/>
                  </a:cubicBezTo>
                  <a:cubicBezTo>
                    <a:pt x="129" y="1189"/>
                    <a:pt x="129" y="1189"/>
                    <a:pt x="129" y="1189"/>
                  </a:cubicBezTo>
                  <a:cubicBezTo>
                    <a:pt x="129" y="1126"/>
                    <a:pt x="129" y="1126"/>
                    <a:pt x="129" y="1126"/>
                  </a:cubicBezTo>
                  <a:cubicBezTo>
                    <a:pt x="135" y="1126"/>
                    <a:pt x="135" y="1126"/>
                    <a:pt x="135" y="1126"/>
                  </a:cubicBezTo>
                  <a:cubicBezTo>
                    <a:pt x="135" y="1188"/>
                    <a:pt x="135" y="1188"/>
                    <a:pt x="135" y="1188"/>
                  </a:cubicBezTo>
                  <a:cubicBezTo>
                    <a:pt x="142" y="1188"/>
                    <a:pt x="142" y="1188"/>
                    <a:pt x="142" y="1188"/>
                  </a:cubicBezTo>
                  <a:cubicBezTo>
                    <a:pt x="142" y="1126"/>
                    <a:pt x="142" y="1126"/>
                    <a:pt x="142" y="1126"/>
                  </a:cubicBezTo>
                  <a:cubicBezTo>
                    <a:pt x="147" y="1126"/>
                    <a:pt x="147" y="1126"/>
                    <a:pt x="147" y="1126"/>
                  </a:cubicBezTo>
                  <a:cubicBezTo>
                    <a:pt x="147" y="1188"/>
                    <a:pt x="147" y="1188"/>
                    <a:pt x="147" y="1188"/>
                  </a:cubicBezTo>
                  <a:cubicBezTo>
                    <a:pt x="154" y="1188"/>
                    <a:pt x="154" y="1188"/>
                    <a:pt x="154" y="1188"/>
                  </a:cubicBezTo>
                  <a:cubicBezTo>
                    <a:pt x="154" y="1126"/>
                    <a:pt x="154" y="1126"/>
                    <a:pt x="154" y="1126"/>
                  </a:cubicBezTo>
                  <a:cubicBezTo>
                    <a:pt x="159" y="1126"/>
                    <a:pt x="159" y="1126"/>
                    <a:pt x="159" y="1126"/>
                  </a:cubicBezTo>
                  <a:cubicBezTo>
                    <a:pt x="159" y="1188"/>
                    <a:pt x="159" y="1188"/>
                    <a:pt x="159" y="1188"/>
                  </a:cubicBezTo>
                  <a:cubicBezTo>
                    <a:pt x="166" y="1188"/>
                    <a:pt x="166" y="1188"/>
                    <a:pt x="166" y="1188"/>
                  </a:cubicBezTo>
                  <a:cubicBezTo>
                    <a:pt x="166" y="1126"/>
                    <a:pt x="166" y="1126"/>
                    <a:pt x="166" y="1126"/>
                  </a:cubicBezTo>
                  <a:cubicBezTo>
                    <a:pt x="172" y="1126"/>
                    <a:pt x="172" y="1126"/>
                    <a:pt x="172" y="1126"/>
                  </a:cubicBezTo>
                  <a:cubicBezTo>
                    <a:pt x="172" y="1188"/>
                    <a:pt x="172" y="1188"/>
                    <a:pt x="172" y="1188"/>
                  </a:cubicBezTo>
                  <a:cubicBezTo>
                    <a:pt x="178" y="1188"/>
                    <a:pt x="178" y="1188"/>
                    <a:pt x="178" y="1188"/>
                  </a:cubicBezTo>
                  <a:cubicBezTo>
                    <a:pt x="178" y="1126"/>
                    <a:pt x="178" y="1126"/>
                    <a:pt x="178" y="1126"/>
                  </a:cubicBezTo>
                  <a:cubicBezTo>
                    <a:pt x="183" y="1126"/>
                    <a:pt x="183" y="1126"/>
                    <a:pt x="183" y="1126"/>
                  </a:cubicBezTo>
                  <a:cubicBezTo>
                    <a:pt x="183" y="1225"/>
                    <a:pt x="183" y="1225"/>
                    <a:pt x="183" y="1225"/>
                  </a:cubicBezTo>
                  <a:cubicBezTo>
                    <a:pt x="182" y="1223"/>
                    <a:pt x="179" y="1222"/>
                    <a:pt x="176" y="1222"/>
                  </a:cubicBezTo>
                  <a:cubicBezTo>
                    <a:pt x="175" y="1222"/>
                    <a:pt x="173" y="1222"/>
                    <a:pt x="172" y="1223"/>
                  </a:cubicBezTo>
                  <a:cubicBezTo>
                    <a:pt x="169" y="1225"/>
                    <a:pt x="168" y="1227"/>
                    <a:pt x="168" y="1229"/>
                  </a:cubicBezTo>
                  <a:cubicBezTo>
                    <a:pt x="168" y="1233"/>
                    <a:pt x="171" y="1236"/>
                    <a:pt x="172" y="1237"/>
                  </a:cubicBezTo>
                  <a:cubicBezTo>
                    <a:pt x="175" y="1239"/>
                    <a:pt x="175" y="1239"/>
                    <a:pt x="175" y="1239"/>
                  </a:cubicBezTo>
                  <a:cubicBezTo>
                    <a:pt x="173" y="1241"/>
                    <a:pt x="173" y="1241"/>
                    <a:pt x="173" y="1241"/>
                  </a:cubicBezTo>
                  <a:cubicBezTo>
                    <a:pt x="173" y="1240"/>
                    <a:pt x="172" y="1240"/>
                    <a:pt x="172" y="1240"/>
                  </a:cubicBezTo>
                  <a:cubicBezTo>
                    <a:pt x="171" y="1239"/>
                    <a:pt x="168" y="1235"/>
                    <a:pt x="164" y="1235"/>
                  </a:cubicBezTo>
                  <a:cubicBezTo>
                    <a:pt x="162" y="1235"/>
                    <a:pt x="158" y="1236"/>
                    <a:pt x="157" y="1242"/>
                  </a:cubicBezTo>
                  <a:cubicBezTo>
                    <a:pt x="156" y="1245"/>
                    <a:pt x="156" y="1248"/>
                    <a:pt x="158" y="1250"/>
                  </a:cubicBezTo>
                  <a:cubicBezTo>
                    <a:pt x="160" y="1252"/>
                    <a:pt x="162" y="1253"/>
                    <a:pt x="165" y="1253"/>
                  </a:cubicBezTo>
                  <a:cubicBezTo>
                    <a:pt x="165" y="1253"/>
                    <a:pt x="165" y="1253"/>
                    <a:pt x="165" y="1253"/>
                  </a:cubicBezTo>
                  <a:cubicBezTo>
                    <a:pt x="167" y="1253"/>
                    <a:pt x="169" y="1252"/>
                    <a:pt x="171" y="1250"/>
                  </a:cubicBezTo>
                  <a:cubicBezTo>
                    <a:pt x="174" y="1248"/>
                    <a:pt x="174" y="1248"/>
                    <a:pt x="174" y="1248"/>
                  </a:cubicBezTo>
                  <a:cubicBezTo>
                    <a:pt x="175" y="1249"/>
                    <a:pt x="176" y="1250"/>
                    <a:pt x="178" y="1252"/>
                  </a:cubicBezTo>
                  <a:cubicBezTo>
                    <a:pt x="173" y="1256"/>
                    <a:pt x="173" y="1256"/>
                    <a:pt x="173" y="1256"/>
                  </a:cubicBezTo>
                  <a:cubicBezTo>
                    <a:pt x="172" y="1257"/>
                    <a:pt x="170" y="1258"/>
                    <a:pt x="170" y="1261"/>
                  </a:cubicBezTo>
                  <a:cubicBezTo>
                    <a:pt x="169" y="1263"/>
                    <a:pt x="170" y="1265"/>
                    <a:pt x="172" y="1267"/>
                  </a:cubicBezTo>
                  <a:cubicBezTo>
                    <a:pt x="172" y="1268"/>
                    <a:pt x="172" y="1268"/>
                    <a:pt x="172" y="1268"/>
                  </a:cubicBezTo>
                  <a:cubicBezTo>
                    <a:pt x="172" y="1268"/>
                    <a:pt x="175" y="1270"/>
                    <a:pt x="178" y="1270"/>
                  </a:cubicBezTo>
                  <a:cubicBezTo>
                    <a:pt x="179" y="1270"/>
                    <a:pt x="182" y="1269"/>
                    <a:pt x="183" y="1267"/>
                  </a:cubicBezTo>
                  <a:cubicBezTo>
                    <a:pt x="183" y="1291"/>
                    <a:pt x="183" y="1291"/>
                    <a:pt x="183" y="1291"/>
                  </a:cubicBezTo>
                  <a:cubicBezTo>
                    <a:pt x="176" y="1291"/>
                    <a:pt x="176" y="1291"/>
                    <a:pt x="176" y="1291"/>
                  </a:cubicBezTo>
                  <a:cubicBezTo>
                    <a:pt x="176" y="1307"/>
                    <a:pt x="176" y="1307"/>
                    <a:pt x="176" y="1307"/>
                  </a:cubicBezTo>
                  <a:cubicBezTo>
                    <a:pt x="199" y="1307"/>
                    <a:pt x="199" y="1307"/>
                    <a:pt x="199" y="1307"/>
                  </a:cubicBezTo>
                  <a:cubicBezTo>
                    <a:pt x="199" y="1291"/>
                    <a:pt x="199" y="1291"/>
                    <a:pt x="199" y="1291"/>
                  </a:cubicBezTo>
                  <a:cubicBezTo>
                    <a:pt x="190" y="1291"/>
                    <a:pt x="190" y="1291"/>
                    <a:pt x="190" y="1291"/>
                  </a:cubicBezTo>
                  <a:cubicBezTo>
                    <a:pt x="190" y="1264"/>
                    <a:pt x="190" y="1264"/>
                    <a:pt x="190" y="1264"/>
                  </a:cubicBezTo>
                  <a:cubicBezTo>
                    <a:pt x="190" y="1264"/>
                    <a:pt x="190" y="1264"/>
                    <a:pt x="190" y="1264"/>
                  </a:cubicBezTo>
                  <a:cubicBezTo>
                    <a:pt x="193" y="1267"/>
                    <a:pt x="196" y="1268"/>
                    <a:pt x="199" y="1268"/>
                  </a:cubicBezTo>
                  <a:cubicBezTo>
                    <a:pt x="201" y="1268"/>
                    <a:pt x="203" y="1267"/>
                    <a:pt x="204" y="1267"/>
                  </a:cubicBezTo>
                  <a:cubicBezTo>
                    <a:pt x="206" y="1265"/>
                    <a:pt x="207" y="1263"/>
                    <a:pt x="207" y="1262"/>
                  </a:cubicBezTo>
                  <a:cubicBezTo>
                    <a:pt x="207" y="1258"/>
                    <a:pt x="203" y="1255"/>
                    <a:pt x="203" y="1255"/>
                  </a:cubicBezTo>
                  <a:cubicBezTo>
                    <a:pt x="199" y="1252"/>
                    <a:pt x="199" y="1252"/>
                    <a:pt x="199" y="1252"/>
                  </a:cubicBezTo>
                  <a:cubicBezTo>
                    <a:pt x="200" y="1251"/>
                    <a:pt x="201" y="1251"/>
                    <a:pt x="202" y="1250"/>
                  </a:cubicBezTo>
                  <a:cubicBezTo>
                    <a:pt x="203" y="1251"/>
                    <a:pt x="203" y="1251"/>
                    <a:pt x="203" y="1251"/>
                  </a:cubicBezTo>
                  <a:cubicBezTo>
                    <a:pt x="206" y="1254"/>
                    <a:pt x="209" y="1254"/>
                    <a:pt x="211" y="1254"/>
                  </a:cubicBezTo>
                  <a:cubicBezTo>
                    <a:pt x="211" y="1254"/>
                    <a:pt x="211" y="1254"/>
                    <a:pt x="211" y="1254"/>
                  </a:cubicBezTo>
                  <a:cubicBezTo>
                    <a:pt x="214" y="1254"/>
                    <a:pt x="216" y="1253"/>
                    <a:pt x="218" y="1251"/>
                  </a:cubicBezTo>
                  <a:cubicBezTo>
                    <a:pt x="220" y="1248"/>
                    <a:pt x="220" y="1245"/>
                    <a:pt x="219" y="1242"/>
                  </a:cubicBezTo>
                  <a:cubicBezTo>
                    <a:pt x="218" y="1237"/>
                    <a:pt x="214" y="1236"/>
                    <a:pt x="212" y="1236"/>
                  </a:cubicBezTo>
                  <a:cubicBezTo>
                    <a:pt x="209" y="1236"/>
                    <a:pt x="206" y="1238"/>
                    <a:pt x="206" y="1239"/>
                  </a:cubicBezTo>
                  <a:cubicBezTo>
                    <a:pt x="206" y="1239"/>
                    <a:pt x="204" y="1240"/>
                    <a:pt x="202" y="1242"/>
                  </a:cubicBezTo>
                  <a:cubicBezTo>
                    <a:pt x="199" y="1239"/>
                    <a:pt x="199" y="1239"/>
                    <a:pt x="199" y="1239"/>
                  </a:cubicBezTo>
                  <a:cubicBezTo>
                    <a:pt x="205" y="1233"/>
                    <a:pt x="205" y="1233"/>
                    <a:pt x="205" y="1233"/>
                  </a:cubicBezTo>
                  <a:cubicBezTo>
                    <a:pt x="207" y="1231"/>
                    <a:pt x="209" y="1227"/>
                    <a:pt x="204" y="1223"/>
                  </a:cubicBezTo>
                  <a:cubicBezTo>
                    <a:pt x="202" y="1221"/>
                    <a:pt x="200" y="1220"/>
                    <a:pt x="199" y="1220"/>
                  </a:cubicBezTo>
                  <a:cubicBezTo>
                    <a:pt x="195" y="1220"/>
                    <a:pt x="192" y="1223"/>
                    <a:pt x="192" y="1223"/>
                  </a:cubicBezTo>
                  <a:cubicBezTo>
                    <a:pt x="190" y="1225"/>
                    <a:pt x="190" y="1225"/>
                    <a:pt x="190" y="1225"/>
                  </a:cubicBezTo>
                  <a:cubicBezTo>
                    <a:pt x="190" y="1126"/>
                    <a:pt x="190" y="1126"/>
                    <a:pt x="190" y="1126"/>
                  </a:cubicBezTo>
                  <a:cubicBezTo>
                    <a:pt x="194" y="1126"/>
                    <a:pt x="194" y="1126"/>
                    <a:pt x="194" y="1126"/>
                  </a:cubicBezTo>
                  <a:cubicBezTo>
                    <a:pt x="194" y="1188"/>
                    <a:pt x="194" y="1188"/>
                    <a:pt x="194" y="1188"/>
                  </a:cubicBezTo>
                  <a:cubicBezTo>
                    <a:pt x="201" y="1188"/>
                    <a:pt x="201" y="1188"/>
                    <a:pt x="201" y="1188"/>
                  </a:cubicBezTo>
                  <a:cubicBezTo>
                    <a:pt x="201" y="1126"/>
                    <a:pt x="201" y="1126"/>
                    <a:pt x="201" y="1126"/>
                  </a:cubicBezTo>
                  <a:cubicBezTo>
                    <a:pt x="207" y="1126"/>
                    <a:pt x="207" y="1126"/>
                    <a:pt x="207" y="1126"/>
                  </a:cubicBezTo>
                  <a:cubicBezTo>
                    <a:pt x="207" y="1188"/>
                    <a:pt x="207" y="1188"/>
                    <a:pt x="207" y="1188"/>
                  </a:cubicBezTo>
                  <a:cubicBezTo>
                    <a:pt x="214" y="1188"/>
                    <a:pt x="214" y="1188"/>
                    <a:pt x="214" y="1188"/>
                  </a:cubicBezTo>
                  <a:cubicBezTo>
                    <a:pt x="214" y="1126"/>
                    <a:pt x="214" y="1126"/>
                    <a:pt x="214" y="1126"/>
                  </a:cubicBezTo>
                  <a:cubicBezTo>
                    <a:pt x="219" y="1126"/>
                    <a:pt x="219" y="1126"/>
                    <a:pt x="219" y="1126"/>
                  </a:cubicBezTo>
                  <a:cubicBezTo>
                    <a:pt x="219" y="1188"/>
                    <a:pt x="219" y="1188"/>
                    <a:pt x="219" y="1188"/>
                  </a:cubicBezTo>
                  <a:cubicBezTo>
                    <a:pt x="226" y="1188"/>
                    <a:pt x="226" y="1188"/>
                    <a:pt x="226" y="1188"/>
                  </a:cubicBezTo>
                  <a:cubicBezTo>
                    <a:pt x="226" y="1126"/>
                    <a:pt x="226" y="1126"/>
                    <a:pt x="226" y="1126"/>
                  </a:cubicBezTo>
                  <a:cubicBezTo>
                    <a:pt x="232" y="1126"/>
                    <a:pt x="232" y="1126"/>
                    <a:pt x="232" y="1126"/>
                  </a:cubicBezTo>
                  <a:cubicBezTo>
                    <a:pt x="232" y="1188"/>
                    <a:pt x="232" y="1188"/>
                    <a:pt x="232" y="1188"/>
                  </a:cubicBezTo>
                  <a:cubicBezTo>
                    <a:pt x="239" y="1188"/>
                    <a:pt x="239" y="1188"/>
                    <a:pt x="239" y="1188"/>
                  </a:cubicBezTo>
                  <a:cubicBezTo>
                    <a:pt x="239" y="1126"/>
                    <a:pt x="239" y="1126"/>
                    <a:pt x="239" y="1126"/>
                  </a:cubicBezTo>
                  <a:cubicBezTo>
                    <a:pt x="245" y="1126"/>
                    <a:pt x="245" y="1126"/>
                    <a:pt x="245" y="1126"/>
                  </a:cubicBezTo>
                  <a:cubicBezTo>
                    <a:pt x="245" y="1188"/>
                    <a:pt x="245" y="1188"/>
                    <a:pt x="245" y="1188"/>
                  </a:cubicBezTo>
                  <a:cubicBezTo>
                    <a:pt x="252" y="1188"/>
                    <a:pt x="252" y="1188"/>
                    <a:pt x="252" y="1188"/>
                  </a:cubicBezTo>
                  <a:cubicBezTo>
                    <a:pt x="252" y="1113"/>
                    <a:pt x="252" y="1113"/>
                    <a:pt x="252" y="1113"/>
                  </a:cubicBezTo>
                  <a:cubicBezTo>
                    <a:pt x="323" y="1089"/>
                    <a:pt x="375" y="1027"/>
                    <a:pt x="375" y="954"/>
                  </a:cubicBezTo>
                  <a:cubicBezTo>
                    <a:pt x="375" y="876"/>
                    <a:pt x="318" y="811"/>
                    <a:pt x="240" y="791"/>
                  </a:cubicBezTo>
                  <a:close/>
                  <a:moveTo>
                    <a:pt x="167" y="1247"/>
                  </a:moveTo>
                  <a:cubicBezTo>
                    <a:pt x="166" y="1247"/>
                    <a:pt x="166" y="1248"/>
                    <a:pt x="165" y="1248"/>
                  </a:cubicBezTo>
                  <a:cubicBezTo>
                    <a:pt x="164" y="1248"/>
                    <a:pt x="163" y="1247"/>
                    <a:pt x="162" y="1247"/>
                  </a:cubicBezTo>
                  <a:cubicBezTo>
                    <a:pt x="162" y="1246"/>
                    <a:pt x="162" y="1245"/>
                    <a:pt x="162" y="1243"/>
                  </a:cubicBezTo>
                  <a:cubicBezTo>
                    <a:pt x="162" y="1242"/>
                    <a:pt x="163" y="1241"/>
                    <a:pt x="164" y="1241"/>
                  </a:cubicBezTo>
                  <a:cubicBezTo>
                    <a:pt x="165" y="1241"/>
                    <a:pt x="167" y="1242"/>
                    <a:pt x="168" y="1243"/>
                  </a:cubicBezTo>
                  <a:cubicBezTo>
                    <a:pt x="168" y="1243"/>
                    <a:pt x="168" y="1243"/>
                    <a:pt x="168" y="1243"/>
                  </a:cubicBezTo>
                  <a:cubicBezTo>
                    <a:pt x="168" y="1243"/>
                    <a:pt x="169" y="1244"/>
                    <a:pt x="169" y="1244"/>
                  </a:cubicBezTo>
                  <a:lnTo>
                    <a:pt x="167" y="1247"/>
                  </a:lnTo>
                  <a:close/>
                  <a:moveTo>
                    <a:pt x="210" y="1242"/>
                  </a:moveTo>
                  <a:cubicBezTo>
                    <a:pt x="210" y="1242"/>
                    <a:pt x="212" y="1241"/>
                    <a:pt x="212" y="1241"/>
                  </a:cubicBezTo>
                  <a:cubicBezTo>
                    <a:pt x="213" y="1241"/>
                    <a:pt x="214" y="1243"/>
                    <a:pt x="214" y="1244"/>
                  </a:cubicBezTo>
                  <a:cubicBezTo>
                    <a:pt x="215" y="1245"/>
                    <a:pt x="214" y="1247"/>
                    <a:pt x="214" y="1248"/>
                  </a:cubicBezTo>
                  <a:cubicBezTo>
                    <a:pt x="212" y="1250"/>
                    <a:pt x="209" y="1249"/>
                    <a:pt x="207" y="1247"/>
                  </a:cubicBezTo>
                  <a:cubicBezTo>
                    <a:pt x="206" y="1246"/>
                    <a:pt x="206" y="1246"/>
                    <a:pt x="206" y="1246"/>
                  </a:cubicBezTo>
                  <a:cubicBezTo>
                    <a:pt x="208" y="1244"/>
                    <a:pt x="210" y="1242"/>
                    <a:pt x="210" y="1242"/>
                  </a:cubicBezTo>
                  <a:close/>
                  <a:moveTo>
                    <a:pt x="174" y="1229"/>
                  </a:moveTo>
                  <a:cubicBezTo>
                    <a:pt x="174" y="1229"/>
                    <a:pt x="174" y="1228"/>
                    <a:pt x="175" y="1227"/>
                  </a:cubicBezTo>
                  <a:cubicBezTo>
                    <a:pt x="175" y="1227"/>
                    <a:pt x="176" y="1227"/>
                    <a:pt x="176" y="1227"/>
                  </a:cubicBezTo>
                  <a:cubicBezTo>
                    <a:pt x="178" y="1227"/>
                    <a:pt x="180" y="1229"/>
                    <a:pt x="181" y="1230"/>
                  </a:cubicBezTo>
                  <a:cubicBezTo>
                    <a:pt x="183" y="1232"/>
                    <a:pt x="183" y="1232"/>
                    <a:pt x="183" y="1232"/>
                  </a:cubicBezTo>
                  <a:cubicBezTo>
                    <a:pt x="179" y="1236"/>
                    <a:pt x="179" y="1236"/>
                    <a:pt x="179" y="1236"/>
                  </a:cubicBezTo>
                  <a:cubicBezTo>
                    <a:pt x="176" y="1233"/>
                    <a:pt x="176" y="1233"/>
                    <a:pt x="176" y="1233"/>
                  </a:cubicBezTo>
                  <a:cubicBezTo>
                    <a:pt x="175" y="1233"/>
                    <a:pt x="174" y="1231"/>
                    <a:pt x="174" y="1229"/>
                  </a:cubicBezTo>
                  <a:close/>
                  <a:moveTo>
                    <a:pt x="183" y="1260"/>
                  </a:moveTo>
                  <a:cubicBezTo>
                    <a:pt x="181" y="1262"/>
                    <a:pt x="180" y="1263"/>
                    <a:pt x="179" y="1264"/>
                  </a:cubicBezTo>
                  <a:cubicBezTo>
                    <a:pt x="178" y="1265"/>
                    <a:pt x="178" y="1265"/>
                    <a:pt x="178" y="1265"/>
                  </a:cubicBezTo>
                  <a:cubicBezTo>
                    <a:pt x="177" y="1265"/>
                    <a:pt x="176" y="1264"/>
                    <a:pt x="176" y="1264"/>
                  </a:cubicBezTo>
                  <a:cubicBezTo>
                    <a:pt x="175" y="1263"/>
                    <a:pt x="175" y="1262"/>
                    <a:pt x="175" y="1262"/>
                  </a:cubicBezTo>
                  <a:cubicBezTo>
                    <a:pt x="175" y="1261"/>
                    <a:pt x="176" y="1260"/>
                    <a:pt x="177" y="1260"/>
                  </a:cubicBezTo>
                  <a:cubicBezTo>
                    <a:pt x="182" y="1255"/>
                    <a:pt x="182" y="1255"/>
                    <a:pt x="182" y="1255"/>
                  </a:cubicBezTo>
                  <a:cubicBezTo>
                    <a:pt x="182" y="1256"/>
                    <a:pt x="183" y="1256"/>
                    <a:pt x="183" y="1257"/>
                  </a:cubicBezTo>
                  <a:lnTo>
                    <a:pt x="183" y="1260"/>
                  </a:lnTo>
                  <a:close/>
                  <a:moveTo>
                    <a:pt x="182" y="1248"/>
                  </a:moveTo>
                  <a:cubicBezTo>
                    <a:pt x="180" y="1247"/>
                    <a:pt x="179" y="1245"/>
                    <a:pt x="177" y="1244"/>
                  </a:cubicBezTo>
                  <a:cubicBezTo>
                    <a:pt x="179" y="1243"/>
                    <a:pt x="179" y="1243"/>
                    <a:pt x="179" y="1243"/>
                  </a:cubicBezTo>
                  <a:cubicBezTo>
                    <a:pt x="184" y="1246"/>
                    <a:pt x="184" y="1246"/>
                    <a:pt x="184" y="1246"/>
                  </a:cubicBezTo>
                  <a:lnTo>
                    <a:pt x="182" y="1248"/>
                  </a:lnTo>
                  <a:close/>
                  <a:moveTo>
                    <a:pt x="190" y="1253"/>
                  </a:moveTo>
                  <a:cubicBezTo>
                    <a:pt x="190" y="1252"/>
                    <a:pt x="190" y="1252"/>
                    <a:pt x="190" y="1252"/>
                  </a:cubicBezTo>
                  <a:cubicBezTo>
                    <a:pt x="186" y="1252"/>
                    <a:pt x="186" y="1252"/>
                    <a:pt x="186" y="1252"/>
                  </a:cubicBezTo>
                  <a:cubicBezTo>
                    <a:pt x="188" y="1250"/>
                    <a:pt x="188" y="1250"/>
                    <a:pt x="188" y="1250"/>
                  </a:cubicBezTo>
                  <a:cubicBezTo>
                    <a:pt x="191" y="1252"/>
                    <a:pt x="191" y="1252"/>
                    <a:pt x="191" y="1252"/>
                  </a:cubicBezTo>
                  <a:cubicBezTo>
                    <a:pt x="191" y="1253"/>
                    <a:pt x="190" y="1253"/>
                    <a:pt x="190" y="1253"/>
                  </a:cubicBezTo>
                  <a:close/>
                  <a:moveTo>
                    <a:pt x="200" y="1259"/>
                  </a:moveTo>
                  <a:cubicBezTo>
                    <a:pt x="200" y="1260"/>
                    <a:pt x="201" y="1261"/>
                    <a:pt x="201" y="1262"/>
                  </a:cubicBezTo>
                  <a:cubicBezTo>
                    <a:pt x="201" y="1262"/>
                    <a:pt x="201" y="1262"/>
                    <a:pt x="200" y="1262"/>
                  </a:cubicBezTo>
                  <a:cubicBezTo>
                    <a:pt x="200" y="1263"/>
                    <a:pt x="200" y="1263"/>
                    <a:pt x="200" y="1263"/>
                  </a:cubicBezTo>
                  <a:cubicBezTo>
                    <a:pt x="200" y="1263"/>
                    <a:pt x="199" y="1263"/>
                    <a:pt x="199" y="1263"/>
                  </a:cubicBezTo>
                  <a:cubicBezTo>
                    <a:pt x="198" y="1263"/>
                    <a:pt x="196" y="1262"/>
                    <a:pt x="195" y="1261"/>
                  </a:cubicBezTo>
                  <a:cubicBezTo>
                    <a:pt x="194" y="1260"/>
                    <a:pt x="193" y="1259"/>
                    <a:pt x="193" y="1258"/>
                  </a:cubicBezTo>
                  <a:cubicBezTo>
                    <a:pt x="193" y="1258"/>
                    <a:pt x="194" y="1257"/>
                    <a:pt x="195" y="1256"/>
                  </a:cubicBezTo>
                  <a:lnTo>
                    <a:pt x="200" y="1259"/>
                  </a:lnTo>
                  <a:close/>
                  <a:moveTo>
                    <a:pt x="192" y="1246"/>
                  </a:moveTo>
                  <a:cubicBezTo>
                    <a:pt x="195" y="1243"/>
                    <a:pt x="195" y="1243"/>
                    <a:pt x="195" y="1243"/>
                  </a:cubicBezTo>
                  <a:cubicBezTo>
                    <a:pt x="198" y="1246"/>
                    <a:pt x="198" y="1246"/>
                    <a:pt x="198" y="1246"/>
                  </a:cubicBezTo>
                  <a:cubicBezTo>
                    <a:pt x="198" y="1246"/>
                    <a:pt x="198" y="1246"/>
                    <a:pt x="198" y="1246"/>
                  </a:cubicBezTo>
                  <a:cubicBezTo>
                    <a:pt x="197" y="1247"/>
                    <a:pt x="196" y="1248"/>
                    <a:pt x="195" y="1249"/>
                  </a:cubicBezTo>
                  <a:lnTo>
                    <a:pt x="192" y="1246"/>
                  </a:lnTo>
                  <a:close/>
                  <a:moveTo>
                    <a:pt x="196" y="1227"/>
                  </a:moveTo>
                  <a:cubicBezTo>
                    <a:pt x="197" y="1226"/>
                    <a:pt x="198" y="1225"/>
                    <a:pt x="199" y="1225"/>
                  </a:cubicBezTo>
                  <a:cubicBezTo>
                    <a:pt x="199" y="1225"/>
                    <a:pt x="200" y="1225"/>
                    <a:pt x="200" y="1226"/>
                  </a:cubicBezTo>
                  <a:cubicBezTo>
                    <a:pt x="202" y="1228"/>
                    <a:pt x="202" y="1229"/>
                    <a:pt x="201" y="1230"/>
                  </a:cubicBezTo>
                  <a:cubicBezTo>
                    <a:pt x="195" y="1236"/>
                    <a:pt x="195" y="1236"/>
                    <a:pt x="195" y="1236"/>
                  </a:cubicBezTo>
                  <a:cubicBezTo>
                    <a:pt x="191" y="1232"/>
                    <a:pt x="191" y="1232"/>
                    <a:pt x="191" y="1232"/>
                  </a:cubicBezTo>
                  <a:cubicBezTo>
                    <a:pt x="191" y="1232"/>
                    <a:pt x="191" y="1232"/>
                    <a:pt x="191" y="1232"/>
                  </a:cubicBezTo>
                  <a:lnTo>
                    <a:pt x="196" y="1227"/>
                  </a:lnTo>
                  <a:close/>
                  <a:moveTo>
                    <a:pt x="191" y="1239"/>
                  </a:moveTo>
                  <a:cubicBezTo>
                    <a:pt x="187" y="1243"/>
                    <a:pt x="187" y="1243"/>
                    <a:pt x="187" y="1243"/>
                  </a:cubicBezTo>
                  <a:cubicBezTo>
                    <a:pt x="183" y="1239"/>
                    <a:pt x="183" y="1239"/>
                    <a:pt x="183" y="1239"/>
                  </a:cubicBezTo>
                  <a:cubicBezTo>
                    <a:pt x="187" y="1236"/>
                    <a:pt x="187" y="1236"/>
                    <a:pt x="187" y="1236"/>
                  </a:cubicBezTo>
                  <a:lnTo>
                    <a:pt x="191" y="1239"/>
                  </a:lnTo>
                  <a:close/>
                  <a:moveTo>
                    <a:pt x="207" y="768"/>
                  </a:moveTo>
                  <a:cubicBezTo>
                    <a:pt x="165" y="768"/>
                    <a:pt x="165" y="768"/>
                    <a:pt x="165" y="768"/>
                  </a:cubicBezTo>
                  <a:cubicBezTo>
                    <a:pt x="165" y="753"/>
                    <a:pt x="165" y="753"/>
                    <a:pt x="165" y="753"/>
                  </a:cubicBezTo>
                  <a:cubicBezTo>
                    <a:pt x="175" y="753"/>
                    <a:pt x="175" y="753"/>
                    <a:pt x="175" y="753"/>
                  </a:cubicBezTo>
                  <a:cubicBezTo>
                    <a:pt x="175" y="753"/>
                    <a:pt x="176" y="753"/>
                    <a:pt x="176" y="753"/>
                  </a:cubicBezTo>
                  <a:cubicBezTo>
                    <a:pt x="176" y="753"/>
                    <a:pt x="176" y="753"/>
                    <a:pt x="176" y="753"/>
                  </a:cubicBezTo>
                  <a:cubicBezTo>
                    <a:pt x="177" y="753"/>
                    <a:pt x="178" y="752"/>
                    <a:pt x="178" y="751"/>
                  </a:cubicBezTo>
                  <a:cubicBezTo>
                    <a:pt x="178" y="747"/>
                    <a:pt x="180" y="744"/>
                    <a:pt x="183" y="742"/>
                  </a:cubicBezTo>
                  <a:cubicBezTo>
                    <a:pt x="183" y="746"/>
                    <a:pt x="183" y="746"/>
                    <a:pt x="183" y="746"/>
                  </a:cubicBezTo>
                  <a:cubicBezTo>
                    <a:pt x="185" y="746"/>
                    <a:pt x="186" y="746"/>
                    <a:pt x="188" y="746"/>
                  </a:cubicBezTo>
                  <a:cubicBezTo>
                    <a:pt x="188" y="746"/>
                    <a:pt x="189" y="746"/>
                    <a:pt x="190" y="746"/>
                  </a:cubicBezTo>
                  <a:cubicBezTo>
                    <a:pt x="190" y="743"/>
                    <a:pt x="190" y="743"/>
                    <a:pt x="190" y="743"/>
                  </a:cubicBezTo>
                  <a:cubicBezTo>
                    <a:pt x="193" y="745"/>
                    <a:pt x="195" y="749"/>
                    <a:pt x="195" y="752"/>
                  </a:cubicBezTo>
                  <a:cubicBezTo>
                    <a:pt x="195" y="753"/>
                    <a:pt x="196" y="753"/>
                    <a:pt x="197" y="753"/>
                  </a:cubicBezTo>
                  <a:cubicBezTo>
                    <a:pt x="207" y="753"/>
                    <a:pt x="207" y="753"/>
                    <a:pt x="207" y="753"/>
                  </a:cubicBezTo>
                  <a:lnTo>
                    <a:pt x="207" y="768"/>
                  </a:ln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9124951" y="3181351"/>
              <a:ext cx="609600" cy="1171575"/>
            </a:xfrm>
            <a:custGeom>
              <a:avLst/>
              <a:gdLst>
                <a:gd name="T0" fmla="*/ 162 w 162"/>
                <a:gd name="T1" fmla="*/ 0 h 312"/>
                <a:gd name="T2" fmla="*/ 40 w 162"/>
                <a:gd name="T3" fmla="*/ 118 h 312"/>
                <a:gd name="T4" fmla="*/ 160 w 162"/>
                <a:gd name="T5" fmla="*/ 312 h 312"/>
                <a:gd name="T6" fmla="*/ 162 w 162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12">
                  <a:moveTo>
                    <a:pt x="162" y="0"/>
                  </a:moveTo>
                  <a:cubicBezTo>
                    <a:pt x="162" y="0"/>
                    <a:pt x="68" y="30"/>
                    <a:pt x="40" y="118"/>
                  </a:cubicBezTo>
                  <a:cubicBezTo>
                    <a:pt x="12" y="206"/>
                    <a:pt x="97" y="295"/>
                    <a:pt x="160" y="312"/>
                  </a:cubicBezTo>
                  <a:cubicBezTo>
                    <a:pt x="160" y="312"/>
                    <a:pt x="0" y="170"/>
                    <a:pt x="162" y="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9448801" y="3187701"/>
              <a:ext cx="398463" cy="1154113"/>
            </a:xfrm>
            <a:custGeom>
              <a:avLst/>
              <a:gdLst>
                <a:gd name="T0" fmla="*/ 106 w 106"/>
                <a:gd name="T1" fmla="*/ 0 h 307"/>
                <a:gd name="T2" fmla="*/ 104 w 106"/>
                <a:gd name="T3" fmla="*/ 307 h 307"/>
                <a:gd name="T4" fmla="*/ 106 w 106"/>
                <a:gd name="T5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6" h="307">
                  <a:moveTo>
                    <a:pt x="106" y="0"/>
                  </a:moveTo>
                  <a:cubicBezTo>
                    <a:pt x="106" y="0"/>
                    <a:pt x="0" y="153"/>
                    <a:pt x="104" y="307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10083801" y="3181351"/>
              <a:ext cx="608013" cy="1171575"/>
            </a:xfrm>
            <a:custGeom>
              <a:avLst/>
              <a:gdLst>
                <a:gd name="T0" fmla="*/ 0 w 162"/>
                <a:gd name="T1" fmla="*/ 0 h 312"/>
                <a:gd name="T2" fmla="*/ 122 w 162"/>
                <a:gd name="T3" fmla="*/ 118 h 312"/>
                <a:gd name="T4" fmla="*/ 2 w 162"/>
                <a:gd name="T5" fmla="*/ 312 h 312"/>
                <a:gd name="T6" fmla="*/ 0 w 162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12">
                  <a:moveTo>
                    <a:pt x="0" y="0"/>
                  </a:moveTo>
                  <a:cubicBezTo>
                    <a:pt x="0" y="0"/>
                    <a:pt x="94" y="30"/>
                    <a:pt x="122" y="118"/>
                  </a:cubicBezTo>
                  <a:cubicBezTo>
                    <a:pt x="150" y="206"/>
                    <a:pt x="64" y="295"/>
                    <a:pt x="2" y="312"/>
                  </a:cubicBezTo>
                  <a:cubicBezTo>
                    <a:pt x="2" y="312"/>
                    <a:pt x="162" y="170"/>
                    <a:pt x="0" y="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9974263" y="3187701"/>
              <a:ext cx="387350" cy="1165225"/>
            </a:xfrm>
            <a:custGeom>
              <a:avLst/>
              <a:gdLst>
                <a:gd name="T0" fmla="*/ 0 w 103"/>
                <a:gd name="T1" fmla="*/ 0 h 310"/>
                <a:gd name="T2" fmla="*/ 7 w 103"/>
                <a:gd name="T3" fmla="*/ 310 h 310"/>
                <a:gd name="T4" fmla="*/ 0 w 103"/>
                <a:gd name="T5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310">
                  <a:moveTo>
                    <a:pt x="0" y="0"/>
                  </a:moveTo>
                  <a:cubicBezTo>
                    <a:pt x="0" y="0"/>
                    <a:pt x="103" y="168"/>
                    <a:pt x="7" y="3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9793288" y="4416426"/>
              <a:ext cx="241300" cy="681038"/>
            </a:xfrm>
            <a:custGeom>
              <a:avLst/>
              <a:gdLst>
                <a:gd name="T0" fmla="*/ 56 w 64"/>
                <a:gd name="T1" fmla="*/ 110 h 181"/>
                <a:gd name="T2" fmla="*/ 50 w 64"/>
                <a:gd name="T3" fmla="*/ 113 h 181"/>
                <a:gd name="T4" fmla="*/ 46 w 64"/>
                <a:gd name="T5" fmla="*/ 116 h 181"/>
                <a:gd name="T6" fmla="*/ 43 w 64"/>
                <a:gd name="T7" fmla="*/ 113 h 181"/>
                <a:gd name="T8" fmla="*/ 49 w 64"/>
                <a:gd name="T9" fmla="*/ 107 h 181"/>
                <a:gd name="T10" fmla="*/ 48 w 64"/>
                <a:gd name="T11" fmla="*/ 97 h 181"/>
                <a:gd name="T12" fmla="*/ 43 w 64"/>
                <a:gd name="T13" fmla="*/ 94 h 181"/>
                <a:gd name="T14" fmla="*/ 36 w 64"/>
                <a:gd name="T15" fmla="*/ 97 h 181"/>
                <a:gd name="T16" fmla="*/ 34 w 64"/>
                <a:gd name="T17" fmla="*/ 99 h 181"/>
                <a:gd name="T18" fmla="*/ 34 w 64"/>
                <a:gd name="T19" fmla="*/ 0 h 181"/>
                <a:gd name="T20" fmla="*/ 27 w 64"/>
                <a:gd name="T21" fmla="*/ 0 h 181"/>
                <a:gd name="T22" fmla="*/ 27 w 64"/>
                <a:gd name="T23" fmla="*/ 99 h 181"/>
                <a:gd name="T24" fmla="*/ 20 w 64"/>
                <a:gd name="T25" fmla="*/ 96 h 181"/>
                <a:gd name="T26" fmla="*/ 16 w 64"/>
                <a:gd name="T27" fmla="*/ 97 h 181"/>
                <a:gd name="T28" fmla="*/ 12 w 64"/>
                <a:gd name="T29" fmla="*/ 103 h 181"/>
                <a:gd name="T30" fmla="*/ 16 w 64"/>
                <a:gd name="T31" fmla="*/ 111 h 181"/>
                <a:gd name="T32" fmla="*/ 19 w 64"/>
                <a:gd name="T33" fmla="*/ 113 h 181"/>
                <a:gd name="T34" fmla="*/ 17 w 64"/>
                <a:gd name="T35" fmla="*/ 115 h 181"/>
                <a:gd name="T36" fmla="*/ 16 w 64"/>
                <a:gd name="T37" fmla="*/ 114 h 181"/>
                <a:gd name="T38" fmla="*/ 8 w 64"/>
                <a:gd name="T39" fmla="*/ 109 h 181"/>
                <a:gd name="T40" fmla="*/ 1 w 64"/>
                <a:gd name="T41" fmla="*/ 116 h 181"/>
                <a:gd name="T42" fmla="*/ 2 w 64"/>
                <a:gd name="T43" fmla="*/ 124 h 181"/>
                <a:gd name="T44" fmla="*/ 9 w 64"/>
                <a:gd name="T45" fmla="*/ 127 h 181"/>
                <a:gd name="T46" fmla="*/ 9 w 64"/>
                <a:gd name="T47" fmla="*/ 127 h 181"/>
                <a:gd name="T48" fmla="*/ 15 w 64"/>
                <a:gd name="T49" fmla="*/ 124 h 181"/>
                <a:gd name="T50" fmla="*/ 18 w 64"/>
                <a:gd name="T51" fmla="*/ 122 h 181"/>
                <a:gd name="T52" fmla="*/ 22 w 64"/>
                <a:gd name="T53" fmla="*/ 126 h 181"/>
                <a:gd name="T54" fmla="*/ 17 w 64"/>
                <a:gd name="T55" fmla="*/ 130 h 181"/>
                <a:gd name="T56" fmla="*/ 14 w 64"/>
                <a:gd name="T57" fmla="*/ 135 h 181"/>
                <a:gd name="T58" fmla="*/ 16 w 64"/>
                <a:gd name="T59" fmla="*/ 141 h 181"/>
                <a:gd name="T60" fmla="*/ 16 w 64"/>
                <a:gd name="T61" fmla="*/ 142 h 181"/>
                <a:gd name="T62" fmla="*/ 22 w 64"/>
                <a:gd name="T63" fmla="*/ 144 h 181"/>
                <a:gd name="T64" fmla="*/ 27 w 64"/>
                <a:gd name="T65" fmla="*/ 141 h 181"/>
                <a:gd name="T66" fmla="*/ 27 w 64"/>
                <a:gd name="T67" fmla="*/ 165 h 181"/>
                <a:gd name="T68" fmla="*/ 20 w 64"/>
                <a:gd name="T69" fmla="*/ 165 h 181"/>
                <a:gd name="T70" fmla="*/ 20 w 64"/>
                <a:gd name="T71" fmla="*/ 181 h 181"/>
                <a:gd name="T72" fmla="*/ 43 w 64"/>
                <a:gd name="T73" fmla="*/ 181 h 181"/>
                <a:gd name="T74" fmla="*/ 43 w 64"/>
                <a:gd name="T75" fmla="*/ 165 h 181"/>
                <a:gd name="T76" fmla="*/ 34 w 64"/>
                <a:gd name="T77" fmla="*/ 165 h 181"/>
                <a:gd name="T78" fmla="*/ 34 w 64"/>
                <a:gd name="T79" fmla="*/ 138 h 181"/>
                <a:gd name="T80" fmla="*/ 34 w 64"/>
                <a:gd name="T81" fmla="*/ 138 h 181"/>
                <a:gd name="T82" fmla="*/ 43 w 64"/>
                <a:gd name="T83" fmla="*/ 142 h 181"/>
                <a:gd name="T84" fmla="*/ 48 w 64"/>
                <a:gd name="T85" fmla="*/ 141 h 181"/>
                <a:gd name="T86" fmla="*/ 51 w 64"/>
                <a:gd name="T87" fmla="*/ 136 h 181"/>
                <a:gd name="T88" fmla="*/ 47 w 64"/>
                <a:gd name="T89" fmla="*/ 129 h 181"/>
                <a:gd name="T90" fmla="*/ 43 w 64"/>
                <a:gd name="T91" fmla="*/ 126 h 181"/>
                <a:gd name="T92" fmla="*/ 46 w 64"/>
                <a:gd name="T93" fmla="*/ 124 h 181"/>
                <a:gd name="T94" fmla="*/ 47 w 64"/>
                <a:gd name="T95" fmla="*/ 125 h 181"/>
                <a:gd name="T96" fmla="*/ 55 w 64"/>
                <a:gd name="T97" fmla="*/ 128 h 181"/>
                <a:gd name="T98" fmla="*/ 55 w 64"/>
                <a:gd name="T99" fmla="*/ 128 h 181"/>
                <a:gd name="T100" fmla="*/ 62 w 64"/>
                <a:gd name="T101" fmla="*/ 125 h 181"/>
                <a:gd name="T102" fmla="*/ 63 w 64"/>
                <a:gd name="T103" fmla="*/ 116 h 181"/>
                <a:gd name="T104" fmla="*/ 56 w 64"/>
                <a:gd name="T105" fmla="*/ 11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4" h="181">
                  <a:moveTo>
                    <a:pt x="56" y="110"/>
                  </a:moveTo>
                  <a:cubicBezTo>
                    <a:pt x="53" y="110"/>
                    <a:pt x="50" y="112"/>
                    <a:pt x="50" y="113"/>
                  </a:cubicBezTo>
                  <a:cubicBezTo>
                    <a:pt x="50" y="113"/>
                    <a:pt x="48" y="114"/>
                    <a:pt x="46" y="116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51" y="105"/>
                    <a:pt x="53" y="101"/>
                    <a:pt x="48" y="97"/>
                  </a:cubicBezTo>
                  <a:cubicBezTo>
                    <a:pt x="46" y="95"/>
                    <a:pt x="44" y="94"/>
                    <a:pt x="43" y="94"/>
                  </a:cubicBezTo>
                  <a:cubicBezTo>
                    <a:pt x="39" y="94"/>
                    <a:pt x="36" y="97"/>
                    <a:pt x="36" y="97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7"/>
                    <a:pt x="23" y="96"/>
                    <a:pt x="20" y="96"/>
                  </a:cubicBezTo>
                  <a:cubicBezTo>
                    <a:pt x="19" y="96"/>
                    <a:pt x="17" y="96"/>
                    <a:pt x="16" y="97"/>
                  </a:cubicBezTo>
                  <a:cubicBezTo>
                    <a:pt x="13" y="99"/>
                    <a:pt x="12" y="101"/>
                    <a:pt x="12" y="103"/>
                  </a:cubicBezTo>
                  <a:cubicBezTo>
                    <a:pt x="12" y="107"/>
                    <a:pt x="15" y="110"/>
                    <a:pt x="16" y="111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17" y="114"/>
                    <a:pt x="16" y="114"/>
                    <a:pt x="16" y="114"/>
                  </a:cubicBezTo>
                  <a:cubicBezTo>
                    <a:pt x="15" y="113"/>
                    <a:pt x="12" y="109"/>
                    <a:pt x="8" y="109"/>
                  </a:cubicBezTo>
                  <a:cubicBezTo>
                    <a:pt x="6" y="109"/>
                    <a:pt x="2" y="110"/>
                    <a:pt x="1" y="116"/>
                  </a:cubicBezTo>
                  <a:cubicBezTo>
                    <a:pt x="0" y="119"/>
                    <a:pt x="0" y="122"/>
                    <a:pt x="2" y="124"/>
                  </a:cubicBezTo>
                  <a:cubicBezTo>
                    <a:pt x="4" y="126"/>
                    <a:pt x="6" y="127"/>
                    <a:pt x="9" y="127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11" y="127"/>
                    <a:pt x="13" y="126"/>
                    <a:pt x="15" y="124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3"/>
                    <a:pt x="20" y="124"/>
                    <a:pt x="22" y="126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6" y="131"/>
                    <a:pt x="14" y="132"/>
                    <a:pt x="14" y="135"/>
                  </a:cubicBezTo>
                  <a:cubicBezTo>
                    <a:pt x="13" y="137"/>
                    <a:pt x="14" y="139"/>
                    <a:pt x="16" y="141"/>
                  </a:cubicBezTo>
                  <a:cubicBezTo>
                    <a:pt x="16" y="142"/>
                    <a:pt x="16" y="142"/>
                    <a:pt x="16" y="142"/>
                  </a:cubicBezTo>
                  <a:cubicBezTo>
                    <a:pt x="16" y="142"/>
                    <a:pt x="19" y="144"/>
                    <a:pt x="22" y="144"/>
                  </a:cubicBezTo>
                  <a:cubicBezTo>
                    <a:pt x="23" y="144"/>
                    <a:pt x="26" y="143"/>
                    <a:pt x="27" y="141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20" y="181"/>
                    <a:pt x="20" y="181"/>
                    <a:pt x="20" y="181"/>
                  </a:cubicBezTo>
                  <a:cubicBezTo>
                    <a:pt x="43" y="181"/>
                    <a:pt x="43" y="181"/>
                    <a:pt x="43" y="181"/>
                  </a:cubicBezTo>
                  <a:cubicBezTo>
                    <a:pt x="43" y="165"/>
                    <a:pt x="43" y="165"/>
                    <a:pt x="4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7" y="141"/>
                    <a:pt x="40" y="142"/>
                    <a:pt x="43" y="142"/>
                  </a:cubicBezTo>
                  <a:cubicBezTo>
                    <a:pt x="45" y="142"/>
                    <a:pt x="47" y="141"/>
                    <a:pt x="48" y="141"/>
                  </a:cubicBezTo>
                  <a:cubicBezTo>
                    <a:pt x="50" y="139"/>
                    <a:pt x="51" y="137"/>
                    <a:pt x="51" y="136"/>
                  </a:cubicBezTo>
                  <a:cubicBezTo>
                    <a:pt x="51" y="132"/>
                    <a:pt x="47" y="129"/>
                    <a:pt x="47" y="129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4" y="125"/>
                    <a:pt x="45" y="125"/>
                    <a:pt x="46" y="124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50" y="128"/>
                    <a:pt x="53" y="128"/>
                    <a:pt x="55" y="128"/>
                  </a:cubicBezTo>
                  <a:cubicBezTo>
                    <a:pt x="55" y="128"/>
                    <a:pt x="55" y="128"/>
                    <a:pt x="55" y="128"/>
                  </a:cubicBezTo>
                  <a:cubicBezTo>
                    <a:pt x="58" y="128"/>
                    <a:pt x="60" y="127"/>
                    <a:pt x="62" y="125"/>
                  </a:cubicBezTo>
                  <a:cubicBezTo>
                    <a:pt x="64" y="122"/>
                    <a:pt x="64" y="119"/>
                    <a:pt x="63" y="116"/>
                  </a:cubicBezTo>
                  <a:cubicBezTo>
                    <a:pt x="62" y="111"/>
                    <a:pt x="58" y="110"/>
                    <a:pt x="56" y="11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9817101" y="4849813"/>
              <a:ext cx="25400" cy="25400"/>
            </a:xfrm>
            <a:custGeom>
              <a:avLst/>
              <a:gdLst>
                <a:gd name="T0" fmla="*/ 5 w 7"/>
                <a:gd name="T1" fmla="*/ 6 h 7"/>
                <a:gd name="T2" fmla="*/ 3 w 7"/>
                <a:gd name="T3" fmla="*/ 7 h 7"/>
                <a:gd name="T4" fmla="*/ 0 w 7"/>
                <a:gd name="T5" fmla="*/ 6 h 7"/>
                <a:gd name="T6" fmla="*/ 0 w 7"/>
                <a:gd name="T7" fmla="*/ 2 h 7"/>
                <a:gd name="T8" fmla="*/ 2 w 7"/>
                <a:gd name="T9" fmla="*/ 0 h 7"/>
                <a:gd name="T10" fmla="*/ 6 w 7"/>
                <a:gd name="T11" fmla="*/ 2 h 7"/>
                <a:gd name="T12" fmla="*/ 6 w 7"/>
                <a:gd name="T13" fmla="*/ 2 h 7"/>
                <a:gd name="T14" fmla="*/ 7 w 7"/>
                <a:gd name="T15" fmla="*/ 3 h 7"/>
                <a:gd name="T16" fmla="*/ 5 w 7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5" y="6"/>
                  </a:moveTo>
                  <a:cubicBezTo>
                    <a:pt x="4" y="6"/>
                    <a:pt x="4" y="7"/>
                    <a:pt x="3" y="7"/>
                  </a:cubicBezTo>
                  <a:cubicBezTo>
                    <a:pt x="2" y="7"/>
                    <a:pt x="1" y="6"/>
                    <a:pt x="0" y="6"/>
                  </a:cubicBezTo>
                  <a:cubicBezTo>
                    <a:pt x="0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5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3"/>
                    <a:pt x="7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9982201" y="4849813"/>
              <a:ext cx="33338" cy="33338"/>
            </a:xfrm>
            <a:custGeom>
              <a:avLst/>
              <a:gdLst>
                <a:gd name="T0" fmla="*/ 4 w 9"/>
                <a:gd name="T1" fmla="*/ 1 h 9"/>
                <a:gd name="T2" fmla="*/ 6 w 9"/>
                <a:gd name="T3" fmla="*/ 0 h 9"/>
                <a:gd name="T4" fmla="*/ 8 w 9"/>
                <a:gd name="T5" fmla="*/ 3 h 9"/>
                <a:gd name="T6" fmla="*/ 8 w 9"/>
                <a:gd name="T7" fmla="*/ 7 h 9"/>
                <a:gd name="T8" fmla="*/ 1 w 9"/>
                <a:gd name="T9" fmla="*/ 6 h 9"/>
                <a:gd name="T10" fmla="*/ 0 w 9"/>
                <a:gd name="T11" fmla="*/ 5 h 9"/>
                <a:gd name="T12" fmla="*/ 4 w 9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4" y="1"/>
                  </a:moveTo>
                  <a:cubicBezTo>
                    <a:pt x="4" y="1"/>
                    <a:pt x="6" y="0"/>
                    <a:pt x="6" y="0"/>
                  </a:cubicBezTo>
                  <a:cubicBezTo>
                    <a:pt x="7" y="0"/>
                    <a:pt x="8" y="2"/>
                    <a:pt x="8" y="3"/>
                  </a:cubicBezTo>
                  <a:cubicBezTo>
                    <a:pt x="9" y="4"/>
                    <a:pt x="8" y="6"/>
                    <a:pt x="8" y="7"/>
                  </a:cubicBezTo>
                  <a:cubicBezTo>
                    <a:pt x="6" y="9"/>
                    <a:pt x="3" y="8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3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9861551" y="4795838"/>
              <a:ext cx="33338" cy="34925"/>
            </a:xfrm>
            <a:custGeom>
              <a:avLst/>
              <a:gdLst>
                <a:gd name="T0" fmla="*/ 0 w 9"/>
                <a:gd name="T1" fmla="*/ 2 h 9"/>
                <a:gd name="T2" fmla="*/ 1 w 9"/>
                <a:gd name="T3" fmla="*/ 0 h 9"/>
                <a:gd name="T4" fmla="*/ 2 w 9"/>
                <a:gd name="T5" fmla="*/ 0 h 9"/>
                <a:gd name="T6" fmla="*/ 7 w 9"/>
                <a:gd name="T7" fmla="*/ 3 h 9"/>
                <a:gd name="T8" fmla="*/ 9 w 9"/>
                <a:gd name="T9" fmla="*/ 5 h 9"/>
                <a:gd name="T10" fmla="*/ 5 w 9"/>
                <a:gd name="T11" fmla="*/ 9 h 9"/>
                <a:gd name="T12" fmla="*/ 2 w 9"/>
                <a:gd name="T13" fmla="*/ 6 h 9"/>
                <a:gd name="T14" fmla="*/ 0 w 9"/>
                <a:gd name="T1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9">
                  <a:moveTo>
                    <a:pt x="0" y="2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4" y="0"/>
                    <a:pt x="6" y="2"/>
                    <a:pt x="7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2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9864726" y="4902201"/>
              <a:ext cx="30163" cy="36513"/>
            </a:xfrm>
            <a:custGeom>
              <a:avLst/>
              <a:gdLst>
                <a:gd name="T0" fmla="*/ 8 w 8"/>
                <a:gd name="T1" fmla="*/ 5 h 10"/>
                <a:gd name="T2" fmla="*/ 4 w 8"/>
                <a:gd name="T3" fmla="*/ 9 h 10"/>
                <a:gd name="T4" fmla="*/ 3 w 8"/>
                <a:gd name="T5" fmla="*/ 10 h 10"/>
                <a:gd name="T6" fmla="*/ 1 w 8"/>
                <a:gd name="T7" fmla="*/ 9 h 10"/>
                <a:gd name="T8" fmla="*/ 0 w 8"/>
                <a:gd name="T9" fmla="*/ 7 h 10"/>
                <a:gd name="T10" fmla="*/ 2 w 8"/>
                <a:gd name="T11" fmla="*/ 5 h 10"/>
                <a:gd name="T12" fmla="*/ 7 w 8"/>
                <a:gd name="T13" fmla="*/ 0 h 10"/>
                <a:gd name="T14" fmla="*/ 8 w 8"/>
                <a:gd name="T15" fmla="*/ 2 h 10"/>
                <a:gd name="T16" fmla="*/ 8 w 8"/>
                <a:gd name="T1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0">
                  <a:moveTo>
                    <a:pt x="8" y="5"/>
                  </a:moveTo>
                  <a:cubicBezTo>
                    <a:pt x="6" y="7"/>
                    <a:pt x="5" y="8"/>
                    <a:pt x="4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1" y="9"/>
                    <a:pt x="1" y="9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1" y="5"/>
                    <a:pt x="2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8" y="1"/>
                    <a:pt x="8" y="2"/>
                  </a:cubicBezTo>
                  <a:lnTo>
                    <a:pt x="8" y="5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9872663" y="4856163"/>
              <a:ext cx="26988" cy="19050"/>
            </a:xfrm>
            <a:custGeom>
              <a:avLst/>
              <a:gdLst>
                <a:gd name="T0" fmla="*/ 5 w 7"/>
                <a:gd name="T1" fmla="*/ 5 h 5"/>
                <a:gd name="T2" fmla="*/ 0 w 7"/>
                <a:gd name="T3" fmla="*/ 1 h 5"/>
                <a:gd name="T4" fmla="*/ 2 w 7"/>
                <a:gd name="T5" fmla="*/ 0 h 5"/>
                <a:gd name="T6" fmla="*/ 7 w 7"/>
                <a:gd name="T7" fmla="*/ 3 h 5"/>
                <a:gd name="T8" fmla="*/ 5 w 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5" y="5"/>
                  </a:moveTo>
                  <a:cubicBezTo>
                    <a:pt x="3" y="4"/>
                    <a:pt x="2" y="2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3"/>
                    <a:pt x="7" y="3"/>
                    <a:pt x="7" y="3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9906001" y="4883151"/>
              <a:ext cx="19050" cy="11113"/>
            </a:xfrm>
            <a:custGeom>
              <a:avLst/>
              <a:gdLst>
                <a:gd name="T0" fmla="*/ 4 w 5"/>
                <a:gd name="T1" fmla="*/ 3 h 3"/>
                <a:gd name="T2" fmla="*/ 4 w 5"/>
                <a:gd name="T3" fmla="*/ 2 h 3"/>
                <a:gd name="T4" fmla="*/ 0 w 5"/>
                <a:gd name="T5" fmla="*/ 2 h 3"/>
                <a:gd name="T6" fmla="*/ 2 w 5"/>
                <a:gd name="T7" fmla="*/ 0 h 3"/>
                <a:gd name="T8" fmla="*/ 5 w 5"/>
                <a:gd name="T9" fmla="*/ 2 h 3"/>
                <a:gd name="T10" fmla="*/ 4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4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9932988" y="4905376"/>
              <a:ext cx="30163" cy="26988"/>
            </a:xfrm>
            <a:custGeom>
              <a:avLst/>
              <a:gdLst>
                <a:gd name="T0" fmla="*/ 7 w 8"/>
                <a:gd name="T1" fmla="*/ 3 h 7"/>
                <a:gd name="T2" fmla="*/ 8 w 8"/>
                <a:gd name="T3" fmla="*/ 6 h 7"/>
                <a:gd name="T4" fmla="*/ 7 w 8"/>
                <a:gd name="T5" fmla="*/ 6 h 7"/>
                <a:gd name="T6" fmla="*/ 7 w 8"/>
                <a:gd name="T7" fmla="*/ 7 h 7"/>
                <a:gd name="T8" fmla="*/ 6 w 8"/>
                <a:gd name="T9" fmla="*/ 7 h 7"/>
                <a:gd name="T10" fmla="*/ 2 w 8"/>
                <a:gd name="T11" fmla="*/ 5 h 7"/>
                <a:gd name="T12" fmla="*/ 0 w 8"/>
                <a:gd name="T13" fmla="*/ 2 h 7"/>
                <a:gd name="T14" fmla="*/ 2 w 8"/>
                <a:gd name="T15" fmla="*/ 0 h 7"/>
                <a:gd name="T16" fmla="*/ 7 w 8"/>
                <a:gd name="T1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7" y="3"/>
                  </a:moveTo>
                  <a:cubicBezTo>
                    <a:pt x="7" y="4"/>
                    <a:pt x="8" y="5"/>
                    <a:pt x="8" y="6"/>
                  </a:cubicBezTo>
                  <a:cubicBezTo>
                    <a:pt x="8" y="6"/>
                    <a:pt x="8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5" y="7"/>
                    <a:pt x="3" y="6"/>
                    <a:pt x="2" y="5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9929813" y="4856163"/>
              <a:ext cx="22225" cy="23813"/>
            </a:xfrm>
            <a:custGeom>
              <a:avLst/>
              <a:gdLst>
                <a:gd name="T0" fmla="*/ 0 w 6"/>
                <a:gd name="T1" fmla="*/ 3 h 6"/>
                <a:gd name="T2" fmla="*/ 3 w 6"/>
                <a:gd name="T3" fmla="*/ 0 h 6"/>
                <a:gd name="T4" fmla="*/ 6 w 6"/>
                <a:gd name="T5" fmla="*/ 3 h 6"/>
                <a:gd name="T6" fmla="*/ 6 w 6"/>
                <a:gd name="T7" fmla="*/ 3 h 6"/>
                <a:gd name="T8" fmla="*/ 3 w 6"/>
                <a:gd name="T9" fmla="*/ 6 h 6"/>
                <a:gd name="T10" fmla="*/ 0 w 6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0" y="3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9925051" y="4789488"/>
              <a:ext cx="41275" cy="41275"/>
            </a:xfrm>
            <a:custGeom>
              <a:avLst/>
              <a:gdLst>
                <a:gd name="T0" fmla="*/ 5 w 11"/>
                <a:gd name="T1" fmla="*/ 2 h 11"/>
                <a:gd name="T2" fmla="*/ 8 w 11"/>
                <a:gd name="T3" fmla="*/ 0 h 11"/>
                <a:gd name="T4" fmla="*/ 9 w 11"/>
                <a:gd name="T5" fmla="*/ 1 h 11"/>
                <a:gd name="T6" fmla="*/ 10 w 11"/>
                <a:gd name="T7" fmla="*/ 5 h 11"/>
                <a:gd name="T8" fmla="*/ 4 w 11"/>
                <a:gd name="T9" fmla="*/ 11 h 11"/>
                <a:gd name="T10" fmla="*/ 0 w 11"/>
                <a:gd name="T11" fmla="*/ 7 h 11"/>
                <a:gd name="T12" fmla="*/ 0 w 11"/>
                <a:gd name="T13" fmla="*/ 7 h 11"/>
                <a:gd name="T14" fmla="*/ 5 w 11"/>
                <a:gd name="T1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1">
                  <a:moveTo>
                    <a:pt x="5" y="2"/>
                  </a:moveTo>
                  <a:cubicBezTo>
                    <a:pt x="6" y="1"/>
                    <a:pt x="7" y="0"/>
                    <a:pt x="8" y="0"/>
                  </a:cubicBezTo>
                  <a:cubicBezTo>
                    <a:pt x="8" y="0"/>
                    <a:pt x="9" y="0"/>
                    <a:pt x="9" y="1"/>
                  </a:cubicBezTo>
                  <a:cubicBezTo>
                    <a:pt x="11" y="3"/>
                    <a:pt x="11" y="4"/>
                    <a:pt x="10" y="5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9894888" y="4830763"/>
              <a:ext cx="30163" cy="25400"/>
            </a:xfrm>
            <a:custGeom>
              <a:avLst/>
              <a:gdLst>
                <a:gd name="T0" fmla="*/ 19 w 19"/>
                <a:gd name="T1" fmla="*/ 7 h 16"/>
                <a:gd name="T2" fmla="*/ 10 w 19"/>
                <a:gd name="T3" fmla="*/ 16 h 16"/>
                <a:gd name="T4" fmla="*/ 0 w 19"/>
                <a:gd name="T5" fmla="*/ 7 h 16"/>
                <a:gd name="T6" fmla="*/ 10 w 19"/>
                <a:gd name="T7" fmla="*/ 0 h 16"/>
                <a:gd name="T8" fmla="*/ 19 w 19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9" y="7"/>
                  </a:moveTo>
                  <a:lnTo>
                    <a:pt x="10" y="16"/>
                  </a:lnTo>
                  <a:lnTo>
                    <a:pt x="0" y="7"/>
                  </a:lnTo>
                  <a:lnTo>
                    <a:pt x="10" y="0"/>
                  </a:lnTo>
                  <a:lnTo>
                    <a:pt x="19" y="7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78901" y="74613"/>
            <a:ext cx="1153952" cy="4040585"/>
            <a:chOff x="1195388" y="185738"/>
            <a:chExt cx="1566863" cy="5486400"/>
          </a:xfrm>
        </p:grpSpPr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277938" y="185738"/>
              <a:ext cx="1408113" cy="5486400"/>
            </a:xfrm>
            <a:custGeom>
              <a:avLst/>
              <a:gdLst>
                <a:gd name="T0" fmla="*/ 212 w 375"/>
                <a:gd name="T1" fmla="*/ 905 h 1460"/>
                <a:gd name="T2" fmla="*/ 193 w 375"/>
                <a:gd name="T3" fmla="*/ 893 h 1460"/>
                <a:gd name="T4" fmla="*/ 183 w 375"/>
                <a:gd name="T5" fmla="*/ 969 h 1460"/>
                <a:gd name="T6" fmla="*/ 162 w 375"/>
                <a:gd name="T7" fmla="*/ 903 h 1460"/>
                <a:gd name="T8" fmla="*/ 131 w 375"/>
                <a:gd name="T9" fmla="*/ 945 h 1460"/>
                <a:gd name="T10" fmla="*/ 129 w 375"/>
                <a:gd name="T11" fmla="*/ 1342 h 1460"/>
                <a:gd name="T12" fmla="*/ 142 w 375"/>
                <a:gd name="T13" fmla="*/ 1341 h 1460"/>
                <a:gd name="T14" fmla="*/ 154 w 375"/>
                <a:gd name="T15" fmla="*/ 1341 h 1460"/>
                <a:gd name="T16" fmla="*/ 166 w 375"/>
                <a:gd name="T17" fmla="*/ 1341 h 1460"/>
                <a:gd name="T18" fmla="*/ 179 w 375"/>
                <a:gd name="T19" fmla="*/ 1341 h 1460"/>
                <a:gd name="T20" fmla="*/ 176 w 375"/>
                <a:gd name="T21" fmla="*/ 1375 h 1460"/>
                <a:gd name="T22" fmla="*/ 175 w 375"/>
                <a:gd name="T23" fmla="*/ 1393 h 1460"/>
                <a:gd name="T24" fmla="*/ 157 w 375"/>
                <a:gd name="T25" fmla="*/ 1395 h 1460"/>
                <a:gd name="T26" fmla="*/ 171 w 375"/>
                <a:gd name="T27" fmla="*/ 1404 h 1460"/>
                <a:gd name="T28" fmla="*/ 170 w 375"/>
                <a:gd name="T29" fmla="*/ 1415 h 1460"/>
                <a:gd name="T30" fmla="*/ 183 w 375"/>
                <a:gd name="T31" fmla="*/ 1421 h 1460"/>
                <a:gd name="T32" fmla="*/ 199 w 375"/>
                <a:gd name="T33" fmla="*/ 1460 h 1460"/>
                <a:gd name="T34" fmla="*/ 190 w 375"/>
                <a:gd name="T35" fmla="*/ 1417 h 1460"/>
                <a:gd name="T36" fmla="*/ 203 w 375"/>
                <a:gd name="T37" fmla="*/ 1409 h 1460"/>
                <a:gd name="T38" fmla="*/ 211 w 375"/>
                <a:gd name="T39" fmla="*/ 1407 h 1460"/>
                <a:gd name="T40" fmla="*/ 212 w 375"/>
                <a:gd name="T41" fmla="*/ 1389 h 1460"/>
                <a:gd name="T42" fmla="*/ 205 w 375"/>
                <a:gd name="T43" fmla="*/ 1387 h 1460"/>
                <a:gd name="T44" fmla="*/ 190 w 375"/>
                <a:gd name="T45" fmla="*/ 1378 h 1460"/>
                <a:gd name="T46" fmla="*/ 201 w 375"/>
                <a:gd name="T47" fmla="*/ 1341 h 1460"/>
                <a:gd name="T48" fmla="*/ 214 w 375"/>
                <a:gd name="T49" fmla="*/ 1341 h 1460"/>
                <a:gd name="T50" fmla="*/ 227 w 375"/>
                <a:gd name="T51" fmla="*/ 1341 h 1460"/>
                <a:gd name="T52" fmla="*/ 239 w 375"/>
                <a:gd name="T53" fmla="*/ 1341 h 1460"/>
                <a:gd name="T54" fmla="*/ 252 w 375"/>
                <a:gd name="T55" fmla="*/ 1341 h 1460"/>
                <a:gd name="T56" fmla="*/ 167 w 375"/>
                <a:gd name="T57" fmla="*/ 1400 h 1460"/>
                <a:gd name="T58" fmla="*/ 164 w 375"/>
                <a:gd name="T59" fmla="*/ 1394 h 1460"/>
                <a:gd name="T60" fmla="*/ 167 w 375"/>
                <a:gd name="T61" fmla="*/ 1400 h 1460"/>
                <a:gd name="T62" fmla="*/ 214 w 375"/>
                <a:gd name="T63" fmla="*/ 1401 h 1460"/>
                <a:gd name="T64" fmla="*/ 174 w 375"/>
                <a:gd name="T65" fmla="*/ 1382 h 1460"/>
                <a:gd name="T66" fmla="*/ 183 w 375"/>
                <a:gd name="T67" fmla="*/ 1385 h 1460"/>
                <a:gd name="T68" fmla="*/ 183 w 375"/>
                <a:gd name="T69" fmla="*/ 1413 h 1460"/>
                <a:gd name="T70" fmla="*/ 175 w 375"/>
                <a:gd name="T71" fmla="*/ 1415 h 1460"/>
                <a:gd name="T72" fmla="*/ 183 w 375"/>
                <a:gd name="T73" fmla="*/ 1413 h 1460"/>
                <a:gd name="T74" fmla="*/ 184 w 375"/>
                <a:gd name="T75" fmla="*/ 1400 h 1460"/>
                <a:gd name="T76" fmla="*/ 186 w 375"/>
                <a:gd name="T77" fmla="*/ 1405 h 1460"/>
                <a:gd name="T78" fmla="*/ 200 w 375"/>
                <a:gd name="T79" fmla="*/ 1413 h 1460"/>
                <a:gd name="T80" fmla="*/ 199 w 375"/>
                <a:gd name="T81" fmla="*/ 1417 h 1460"/>
                <a:gd name="T82" fmla="*/ 200 w 375"/>
                <a:gd name="T83" fmla="*/ 1413 h 1460"/>
                <a:gd name="T84" fmla="*/ 198 w 375"/>
                <a:gd name="T85" fmla="*/ 1399 h 1460"/>
                <a:gd name="T86" fmla="*/ 199 w 375"/>
                <a:gd name="T87" fmla="*/ 1379 h 1460"/>
                <a:gd name="T88" fmla="*/ 191 w 375"/>
                <a:gd name="T89" fmla="*/ 1385 h 1460"/>
                <a:gd name="T90" fmla="*/ 188 w 375"/>
                <a:gd name="T91" fmla="*/ 1396 h 1460"/>
                <a:gd name="T92" fmla="*/ 207 w 375"/>
                <a:gd name="T93" fmla="*/ 921 h 1460"/>
                <a:gd name="T94" fmla="*/ 176 w 375"/>
                <a:gd name="T95" fmla="*/ 906 h 1460"/>
                <a:gd name="T96" fmla="*/ 183 w 375"/>
                <a:gd name="T97" fmla="*/ 900 h 1460"/>
                <a:gd name="T98" fmla="*/ 195 w 375"/>
                <a:gd name="T99" fmla="*/ 905 h 1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5" h="1460">
                  <a:moveTo>
                    <a:pt x="240" y="944"/>
                  </a:moveTo>
                  <a:cubicBezTo>
                    <a:pt x="240" y="921"/>
                    <a:pt x="240" y="921"/>
                    <a:pt x="240" y="921"/>
                  </a:cubicBezTo>
                  <a:cubicBezTo>
                    <a:pt x="212" y="921"/>
                    <a:pt x="212" y="921"/>
                    <a:pt x="212" y="921"/>
                  </a:cubicBezTo>
                  <a:cubicBezTo>
                    <a:pt x="212" y="905"/>
                    <a:pt x="212" y="905"/>
                    <a:pt x="212" y="905"/>
                  </a:cubicBezTo>
                  <a:cubicBezTo>
                    <a:pt x="212" y="904"/>
                    <a:pt x="211" y="903"/>
                    <a:pt x="210" y="903"/>
                  </a:cubicBezTo>
                  <a:cubicBezTo>
                    <a:pt x="200" y="903"/>
                    <a:pt x="200" y="903"/>
                    <a:pt x="200" y="903"/>
                  </a:cubicBezTo>
                  <a:cubicBezTo>
                    <a:pt x="200" y="903"/>
                    <a:pt x="200" y="903"/>
                    <a:pt x="200" y="903"/>
                  </a:cubicBezTo>
                  <a:cubicBezTo>
                    <a:pt x="198" y="899"/>
                    <a:pt x="196" y="895"/>
                    <a:pt x="193" y="893"/>
                  </a:cubicBezTo>
                  <a:cubicBezTo>
                    <a:pt x="192" y="892"/>
                    <a:pt x="191" y="970"/>
                    <a:pt x="190" y="969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88" y="0"/>
                    <a:pt x="186" y="0"/>
                    <a:pt x="183" y="0"/>
                  </a:cubicBezTo>
                  <a:cubicBezTo>
                    <a:pt x="183" y="969"/>
                    <a:pt x="183" y="969"/>
                    <a:pt x="183" y="969"/>
                  </a:cubicBezTo>
                  <a:cubicBezTo>
                    <a:pt x="179" y="971"/>
                    <a:pt x="175" y="898"/>
                    <a:pt x="174" y="903"/>
                  </a:cubicBezTo>
                  <a:cubicBezTo>
                    <a:pt x="163" y="903"/>
                    <a:pt x="163" y="903"/>
                    <a:pt x="163" y="903"/>
                  </a:cubicBezTo>
                  <a:cubicBezTo>
                    <a:pt x="163" y="903"/>
                    <a:pt x="163" y="903"/>
                    <a:pt x="163" y="903"/>
                  </a:cubicBezTo>
                  <a:cubicBezTo>
                    <a:pt x="162" y="903"/>
                    <a:pt x="162" y="903"/>
                    <a:pt x="162" y="903"/>
                  </a:cubicBezTo>
                  <a:cubicBezTo>
                    <a:pt x="161" y="903"/>
                    <a:pt x="160" y="904"/>
                    <a:pt x="160" y="905"/>
                  </a:cubicBezTo>
                  <a:cubicBezTo>
                    <a:pt x="160" y="921"/>
                    <a:pt x="160" y="921"/>
                    <a:pt x="160" y="921"/>
                  </a:cubicBezTo>
                  <a:cubicBezTo>
                    <a:pt x="131" y="921"/>
                    <a:pt x="131" y="921"/>
                    <a:pt x="131" y="921"/>
                  </a:cubicBezTo>
                  <a:cubicBezTo>
                    <a:pt x="131" y="945"/>
                    <a:pt x="131" y="945"/>
                    <a:pt x="131" y="945"/>
                  </a:cubicBezTo>
                  <a:cubicBezTo>
                    <a:pt x="55" y="967"/>
                    <a:pt x="0" y="1031"/>
                    <a:pt x="0" y="1107"/>
                  </a:cubicBezTo>
                  <a:cubicBezTo>
                    <a:pt x="0" y="1180"/>
                    <a:pt x="51" y="1243"/>
                    <a:pt x="123" y="1267"/>
                  </a:cubicBezTo>
                  <a:cubicBezTo>
                    <a:pt x="123" y="1342"/>
                    <a:pt x="123" y="1342"/>
                    <a:pt x="123" y="1342"/>
                  </a:cubicBezTo>
                  <a:cubicBezTo>
                    <a:pt x="129" y="1342"/>
                    <a:pt x="129" y="1342"/>
                    <a:pt x="129" y="1342"/>
                  </a:cubicBezTo>
                  <a:cubicBezTo>
                    <a:pt x="129" y="1279"/>
                    <a:pt x="129" y="1279"/>
                    <a:pt x="129" y="1279"/>
                  </a:cubicBezTo>
                  <a:cubicBezTo>
                    <a:pt x="135" y="1279"/>
                    <a:pt x="135" y="1279"/>
                    <a:pt x="135" y="1279"/>
                  </a:cubicBezTo>
                  <a:cubicBezTo>
                    <a:pt x="135" y="1341"/>
                    <a:pt x="135" y="1341"/>
                    <a:pt x="135" y="1341"/>
                  </a:cubicBezTo>
                  <a:cubicBezTo>
                    <a:pt x="142" y="1341"/>
                    <a:pt x="142" y="1341"/>
                    <a:pt x="142" y="1341"/>
                  </a:cubicBezTo>
                  <a:cubicBezTo>
                    <a:pt x="142" y="1279"/>
                    <a:pt x="142" y="1279"/>
                    <a:pt x="142" y="1279"/>
                  </a:cubicBezTo>
                  <a:cubicBezTo>
                    <a:pt x="147" y="1279"/>
                    <a:pt x="147" y="1279"/>
                    <a:pt x="147" y="1279"/>
                  </a:cubicBezTo>
                  <a:cubicBezTo>
                    <a:pt x="147" y="1341"/>
                    <a:pt x="147" y="1341"/>
                    <a:pt x="147" y="1341"/>
                  </a:cubicBezTo>
                  <a:cubicBezTo>
                    <a:pt x="154" y="1341"/>
                    <a:pt x="154" y="1341"/>
                    <a:pt x="154" y="1341"/>
                  </a:cubicBezTo>
                  <a:cubicBezTo>
                    <a:pt x="154" y="1279"/>
                    <a:pt x="154" y="1279"/>
                    <a:pt x="154" y="1279"/>
                  </a:cubicBezTo>
                  <a:cubicBezTo>
                    <a:pt x="159" y="1279"/>
                    <a:pt x="159" y="1279"/>
                    <a:pt x="159" y="1279"/>
                  </a:cubicBezTo>
                  <a:cubicBezTo>
                    <a:pt x="159" y="1341"/>
                    <a:pt x="159" y="1341"/>
                    <a:pt x="159" y="1341"/>
                  </a:cubicBezTo>
                  <a:cubicBezTo>
                    <a:pt x="166" y="1341"/>
                    <a:pt x="166" y="1341"/>
                    <a:pt x="166" y="1341"/>
                  </a:cubicBezTo>
                  <a:cubicBezTo>
                    <a:pt x="166" y="1279"/>
                    <a:pt x="166" y="1279"/>
                    <a:pt x="166" y="1279"/>
                  </a:cubicBezTo>
                  <a:cubicBezTo>
                    <a:pt x="172" y="1279"/>
                    <a:pt x="172" y="1279"/>
                    <a:pt x="172" y="1279"/>
                  </a:cubicBezTo>
                  <a:cubicBezTo>
                    <a:pt x="172" y="1341"/>
                    <a:pt x="172" y="1341"/>
                    <a:pt x="172" y="1341"/>
                  </a:cubicBezTo>
                  <a:cubicBezTo>
                    <a:pt x="179" y="1341"/>
                    <a:pt x="179" y="1341"/>
                    <a:pt x="179" y="1341"/>
                  </a:cubicBezTo>
                  <a:cubicBezTo>
                    <a:pt x="179" y="1279"/>
                    <a:pt x="179" y="1279"/>
                    <a:pt x="179" y="1279"/>
                  </a:cubicBezTo>
                  <a:cubicBezTo>
                    <a:pt x="183" y="1279"/>
                    <a:pt x="183" y="1279"/>
                    <a:pt x="183" y="1279"/>
                  </a:cubicBezTo>
                  <a:cubicBezTo>
                    <a:pt x="183" y="1378"/>
                    <a:pt x="183" y="1378"/>
                    <a:pt x="183" y="1378"/>
                  </a:cubicBezTo>
                  <a:cubicBezTo>
                    <a:pt x="182" y="1377"/>
                    <a:pt x="179" y="1375"/>
                    <a:pt x="176" y="1375"/>
                  </a:cubicBezTo>
                  <a:cubicBezTo>
                    <a:pt x="175" y="1375"/>
                    <a:pt x="173" y="1376"/>
                    <a:pt x="172" y="1377"/>
                  </a:cubicBezTo>
                  <a:cubicBezTo>
                    <a:pt x="169" y="1378"/>
                    <a:pt x="169" y="1381"/>
                    <a:pt x="168" y="1382"/>
                  </a:cubicBezTo>
                  <a:cubicBezTo>
                    <a:pt x="168" y="1386"/>
                    <a:pt x="171" y="1390"/>
                    <a:pt x="172" y="1390"/>
                  </a:cubicBezTo>
                  <a:cubicBezTo>
                    <a:pt x="175" y="1393"/>
                    <a:pt x="175" y="1393"/>
                    <a:pt x="175" y="1393"/>
                  </a:cubicBezTo>
                  <a:cubicBezTo>
                    <a:pt x="174" y="1394"/>
                    <a:pt x="174" y="1394"/>
                    <a:pt x="174" y="1394"/>
                  </a:cubicBezTo>
                  <a:cubicBezTo>
                    <a:pt x="173" y="1393"/>
                    <a:pt x="173" y="1393"/>
                    <a:pt x="172" y="1393"/>
                  </a:cubicBezTo>
                  <a:cubicBezTo>
                    <a:pt x="171" y="1392"/>
                    <a:pt x="168" y="1389"/>
                    <a:pt x="164" y="1389"/>
                  </a:cubicBezTo>
                  <a:cubicBezTo>
                    <a:pt x="162" y="1389"/>
                    <a:pt x="158" y="1389"/>
                    <a:pt x="157" y="1395"/>
                  </a:cubicBezTo>
                  <a:cubicBezTo>
                    <a:pt x="156" y="1398"/>
                    <a:pt x="156" y="1401"/>
                    <a:pt x="158" y="1403"/>
                  </a:cubicBezTo>
                  <a:cubicBezTo>
                    <a:pt x="160" y="1405"/>
                    <a:pt x="162" y="1406"/>
                    <a:pt x="165" y="1406"/>
                  </a:cubicBezTo>
                  <a:cubicBezTo>
                    <a:pt x="165" y="1406"/>
                    <a:pt x="165" y="1406"/>
                    <a:pt x="165" y="1406"/>
                  </a:cubicBezTo>
                  <a:cubicBezTo>
                    <a:pt x="167" y="1406"/>
                    <a:pt x="170" y="1405"/>
                    <a:pt x="171" y="1404"/>
                  </a:cubicBezTo>
                  <a:cubicBezTo>
                    <a:pt x="174" y="1401"/>
                    <a:pt x="174" y="1401"/>
                    <a:pt x="174" y="1401"/>
                  </a:cubicBezTo>
                  <a:cubicBezTo>
                    <a:pt x="175" y="1402"/>
                    <a:pt x="176" y="1404"/>
                    <a:pt x="178" y="1405"/>
                  </a:cubicBezTo>
                  <a:cubicBezTo>
                    <a:pt x="173" y="1409"/>
                    <a:pt x="173" y="1409"/>
                    <a:pt x="173" y="1409"/>
                  </a:cubicBezTo>
                  <a:cubicBezTo>
                    <a:pt x="172" y="1410"/>
                    <a:pt x="170" y="1412"/>
                    <a:pt x="170" y="1415"/>
                  </a:cubicBezTo>
                  <a:cubicBezTo>
                    <a:pt x="169" y="1416"/>
                    <a:pt x="170" y="1418"/>
                    <a:pt x="172" y="1421"/>
                  </a:cubicBezTo>
                  <a:cubicBezTo>
                    <a:pt x="172" y="1421"/>
                    <a:pt x="172" y="1421"/>
                    <a:pt x="172" y="1421"/>
                  </a:cubicBezTo>
                  <a:cubicBezTo>
                    <a:pt x="172" y="1421"/>
                    <a:pt x="175" y="1423"/>
                    <a:pt x="178" y="1423"/>
                  </a:cubicBezTo>
                  <a:cubicBezTo>
                    <a:pt x="179" y="1423"/>
                    <a:pt x="182" y="1423"/>
                    <a:pt x="183" y="1421"/>
                  </a:cubicBezTo>
                  <a:cubicBezTo>
                    <a:pt x="183" y="1444"/>
                    <a:pt x="183" y="1444"/>
                    <a:pt x="183" y="1444"/>
                  </a:cubicBezTo>
                  <a:cubicBezTo>
                    <a:pt x="176" y="1444"/>
                    <a:pt x="176" y="1444"/>
                    <a:pt x="176" y="1444"/>
                  </a:cubicBezTo>
                  <a:cubicBezTo>
                    <a:pt x="176" y="1460"/>
                    <a:pt x="176" y="1460"/>
                    <a:pt x="176" y="1460"/>
                  </a:cubicBezTo>
                  <a:cubicBezTo>
                    <a:pt x="199" y="1460"/>
                    <a:pt x="199" y="1460"/>
                    <a:pt x="199" y="1460"/>
                  </a:cubicBezTo>
                  <a:cubicBezTo>
                    <a:pt x="199" y="1444"/>
                    <a:pt x="199" y="1444"/>
                    <a:pt x="199" y="1444"/>
                  </a:cubicBezTo>
                  <a:cubicBezTo>
                    <a:pt x="190" y="1444"/>
                    <a:pt x="190" y="1444"/>
                    <a:pt x="190" y="1444"/>
                  </a:cubicBezTo>
                  <a:cubicBezTo>
                    <a:pt x="190" y="1417"/>
                    <a:pt x="190" y="1417"/>
                    <a:pt x="190" y="1417"/>
                  </a:cubicBezTo>
                  <a:cubicBezTo>
                    <a:pt x="190" y="1417"/>
                    <a:pt x="190" y="1417"/>
                    <a:pt x="190" y="1417"/>
                  </a:cubicBezTo>
                  <a:cubicBezTo>
                    <a:pt x="193" y="1420"/>
                    <a:pt x="196" y="1422"/>
                    <a:pt x="199" y="1422"/>
                  </a:cubicBezTo>
                  <a:cubicBezTo>
                    <a:pt x="201" y="1422"/>
                    <a:pt x="203" y="1420"/>
                    <a:pt x="204" y="1420"/>
                  </a:cubicBezTo>
                  <a:cubicBezTo>
                    <a:pt x="206" y="1418"/>
                    <a:pt x="207" y="1416"/>
                    <a:pt x="207" y="1415"/>
                  </a:cubicBezTo>
                  <a:cubicBezTo>
                    <a:pt x="207" y="1411"/>
                    <a:pt x="203" y="1409"/>
                    <a:pt x="203" y="1409"/>
                  </a:cubicBezTo>
                  <a:cubicBezTo>
                    <a:pt x="199" y="1406"/>
                    <a:pt x="199" y="1406"/>
                    <a:pt x="199" y="1406"/>
                  </a:cubicBezTo>
                  <a:cubicBezTo>
                    <a:pt x="200" y="1405"/>
                    <a:pt x="201" y="1404"/>
                    <a:pt x="202" y="1403"/>
                  </a:cubicBezTo>
                  <a:cubicBezTo>
                    <a:pt x="203" y="1404"/>
                    <a:pt x="203" y="1404"/>
                    <a:pt x="203" y="1404"/>
                  </a:cubicBezTo>
                  <a:cubicBezTo>
                    <a:pt x="206" y="1407"/>
                    <a:pt x="209" y="1407"/>
                    <a:pt x="211" y="1407"/>
                  </a:cubicBezTo>
                  <a:cubicBezTo>
                    <a:pt x="211" y="1407"/>
                    <a:pt x="211" y="1407"/>
                    <a:pt x="211" y="1407"/>
                  </a:cubicBezTo>
                  <a:cubicBezTo>
                    <a:pt x="214" y="1407"/>
                    <a:pt x="217" y="1406"/>
                    <a:pt x="218" y="1404"/>
                  </a:cubicBezTo>
                  <a:cubicBezTo>
                    <a:pt x="220" y="1402"/>
                    <a:pt x="221" y="1399"/>
                    <a:pt x="220" y="1395"/>
                  </a:cubicBezTo>
                  <a:cubicBezTo>
                    <a:pt x="218" y="1390"/>
                    <a:pt x="214" y="1389"/>
                    <a:pt x="212" y="1389"/>
                  </a:cubicBezTo>
                  <a:cubicBezTo>
                    <a:pt x="209" y="1389"/>
                    <a:pt x="207" y="1392"/>
                    <a:pt x="206" y="1392"/>
                  </a:cubicBezTo>
                  <a:cubicBezTo>
                    <a:pt x="206" y="1392"/>
                    <a:pt x="205" y="1393"/>
                    <a:pt x="202" y="1396"/>
                  </a:cubicBezTo>
                  <a:cubicBezTo>
                    <a:pt x="199" y="1393"/>
                    <a:pt x="199" y="1393"/>
                    <a:pt x="199" y="1393"/>
                  </a:cubicBezTo>
                  <a:cubicBezTo>
                    <a:pt x="205" y="1387"/>
                    <a:pt x="205" y="1387"/>
                    <a:pt x="205" y="1387"/>
                  </a:cubicBezTo>
                  <a:cubicBezTo>
                    <a:pt x="207" y="1385"/>
                    <a:pt x="209" y="1380"/>
                    <a:pt x="204" y="1376"/>
                  </a:cubicBezTo>
                  <a:cubicBezTo>
                    <a:pt x="202" y="1374"/>
                    <a:pt x="200" y="1373"/>
                    <a:pt x="199" y="1373"/>
                  </a:cubicBezTo>
                  <a:cubicBezTo>
                    <a:pt x="195" y="1373"/>
                    <a:pt x="192" y="1376"/>
                    <a:pt x="192" y="1376"/>
                  </a:cubicBezTo>
                  <a:cubicBezTo>
                    <a:pt x="190" y="1378"/>
                    <a:pt x="190" y="1378"/>
                    <a:pt x="190" y="1378"/>
                  </a:cubicBezTo>
                  <a:cubicBezTo>
                    <a:pt x="190" y="1279"/>
                    <a:pt x="190" y="1279"/>
                    <a:pt x="190" y="1279"/>
                  </a:cubicBezTo>
                  <a:cubicBezTo>
                    <a:pt x="194" y="1279"/>
                    <a:pt x="194" y="1279"/>
                    <a:pt x="194" y="1279"/>
                  </a:cubicBezTo>
                  <a:cubicBezTo>
                    <a:pt x="194" y="1341"/>
                    <a:pt x="194" y="1341"/>
                    <a:pt x="194" y="1341"/>
                  </a:cubicBezTo>
                  <a:cubicBezTo>
                    <a:pt x="201" y="1341"/>
                    <a:pt x="201" y="1341"/>
                    <a:pt x="201" y="1341"/>
                  </a:cubicBezTo>
                  <a:cubicBezTo>
                    <a:pt x="201" y="1279"/>
                    <a:pt x="201" y="1279"/>
                    <a:pt x="201" y="1279"/>
                  </a:cubicBezTo>
                  <a:cubicBezTo>
                    <a:pt x="207" y="1279"/>
                    <a:pt x="207" y="1279"/>
                    <a:pt x="207" y="1279"/>
                  </a:cubicBezTo>
                  <a:cubicBezTo>
                    <a:pt x="207" y="1341"/>
                    <a:pt x="207" y="1341"/>
                    <a:pt x="207" y="1341"/>
                  </a:cubicBezTo>
                  <a:cubicBezTo>
                    <a:pt x="214" y="1341"/>
                    <a:pt x="214" y="1341"/>
                    <a:pt x="214" y="1341"/>
                  </a:cubicBezTo>
                  <a:cubicBezTo>
                    <a:pt x="214" y="1279"/>
                    <a:pt x="214" y="1279"/>
                    <a:pt x="214" y="1279"/>
                  </a:cubicBezTo>
                  <a:cubicBezTo>
                    <a:pt x="220" y="1279"/>
                    <a:pt x="220" y="1279"/>
                    <a:pt x="220" y="1279"/>
                  </a:cubicBezTo>
                  <a:cubicBezTo>
                    <a:pt x="220" y="1341"/>
                    <a:pt x="220" y="1341"/>
                    <a:pt x="220" y="1341"/>
                  </a:cubicBezTo>
                  <a:cubicBezTo>
                    <a:pt x="227" y="1341"/>
                    <a:pt x="227" y="1341"/>
                    <a:pt x="227" y="1341"/>
                  </a:cubicBezTo>
                  <a:cubicBezTo>
                    <a:pt x="227" y="1279"/>
                    <a:pt x="227" y="1279"/>
                    <a:pt x="227" y="1279"/>
                  </a:cubicBezTo>
                  <a:cubicBezTo>
                    <a:pt x="232" y="1279"/>
                    <a:pt x="232" y="1279"/>
                    <a:pt x="232" y="1279"/>
                  </a:cubicBezTo>
                  <a:cubicBezTo>
                    <a:pt x="232" y="1341"/>
                    <a:pt x="232" y="1341"/>
                    <a:pt x="232" y="1341"/>
                  </a:cubicBezTo>
                  <a:cubicBezTo>
                    <a:pt x="239" y="1341"/>
                    <a:pt x="239" y="1341"/>
                    <a:pt x="239" y="1341"/>
                  </a:cubicBezTo>
                  <a:cubicBezTo>
                    <a:pt x="239" y="1279"/>
                    <a:pt x="239" y="1279"/>
                    <a:pt x="239" y="1279"/>
                  </a:cubicBezTo>
                  <a:cubicBezTo>
                    <a:pt x="245" y="1279"/>
                    <a:pt x="245" y="1279"/>
                    <a:pt x="245" y="1279"/>
                  </a:cubicBezTo>
                  <a:cubicBezTo>
                    <a:pt x="245" y="1341"/>
                    <a:pt x="245" y="1341"/>
                    <a:pt x="245" y="1341"/>
                  </a:cubicBezTo>
                  <a:cubicBezTo>
                    <a:pt x="252" y="1341"/>
                    <a:pt x="252" y="1341"/>
                    <a:pt x="252" y="1341"/>
                  </a:cubicBezTo>
                  <a:cubicBezTo>
                    <a:pt x="252" y="1267"/>
                    <a:pt x="252" y="1267"/>
                    <a:pt x="252" y="1267"/>
                  </a:cubicBezTo>
                  <a:cubicBezTo>
                    <a:pt x="324" y="1243"/>
                    <a:pt x="375" y="1180"/>
                    <a:pt x="375" y="1107"/>
                  </a:cubicBezTo>
                  <a:cubicBezTo>
                    <a:pt x="375" y="1030"/>
                    <a:pt x="318" y="965"/>
                    <a:pt x="240" y="944"/>
                  </a:cubicBezTo>
                  <a:close/>
                  <a:moveTo>
                    <a:pt x="167" y="1400"/>
                  </a:moveTo>
                  <a:cubicBezTo>
                    <a:pt x="166" y="1401"/>
                    <a:pt x="166" y="1401"/>
                    <a:pt x="165" y="1401"/>
                  </a:cubicBezTo>
                  <a:cubicBezTo>
                    <a:pt x="164" y="1401"/>
                    <a:pt x="163" y="1401"/>
                    <a:pt x="163" y="1400"/>
                  </a:cubicBezTo>
                  <a:cubicBezTo>
                    <a:pt x="162" y="1399"/>
                    <a:pt x="162" y="1398"/>
                    <a:pt x="162" y="1397"/>
                  </a:cubicBezTo>
                  <a:cubicBezTo>
                    <a:pt x="162" y="1395"/>
                    <a:pt x="163" y="1394"/>
                    <a:pt x="164" y="1394"/>
                  </a:cubicBezTo>
                  <a:cubicBezTo>
                    <a:pt x="165" y="1394"/>
                    <a:pt x="167" y="1395"/>
                    <a:pt x="168" y="1397"/>
                  </a:cubicBezTo>
                  <a:cubicBezTo>
                    <a:pt x="168" y="1397"/>
                    <a:pt x="168" y="1397"/>
                    <a:pt x="168" y="1397"/>
                  </a:cubicBezTo>
                  <a:cubicBezTo>
                    <a:pt x="168" y="1397"/>
                    <a:pt x="169" y="1397"/>
                    <a:pt x="170" y="1398"/>
                  </a:cubicBezTo>
                  <a:lnTo>
                    <a:pt x="167" y="1400"/>
                  </a:lnTo>
                  <a:close/>
                  <a:moveTo>
                    <a:pt x="210" y="1396"/>
                  </a:moveTo>
                  <a:cubicBezTo>
                    <a:pt x="211" y="1395"/>
                    <a:pt x="212" y="1395"/>
                    <a:pt x="212" y="1395"/>
                  </a:cubicBezTo>
                  <a:cubicBezTo>
                    <a:pt x="213" y="1395"/>
                    <a:pt x="214" y="1396"/>
                    <a:pt x="214" y="1397"/>
                  </a:cubicBezTo>
                  <a:cubicBezTo>
                    <a:pt x="215" y="1399"/>
                    <a:pt x="215" y="1400"/>
                    <a:pt x="214" y="1401"/>
                  </a:cubicBezTo>
                  <a:cubicBezTo>
                    <a:pt x="212" y="1403"/>
                    <a:pt x="209" y="1403"/>
                    <a:pt x="207" y="1400"/>
                  </a:cubicBezTo>
                  <a:cubicBezTo>
                    <a:pt x="206" y="1399"/>
                    <a:pt x="206" y="1399"/>
                    <a:pt x="206" y="1399"/>
                  </a:cubicBezTo>
                  <a:cubicBezTo>
                    <a:pt x="208" y="1397"/>
                    <a:pt x="210" y="1396"/>
                    <a:pt x="210" y="1396"/>
                  </a:cubicBezTo>
                  <a:close/>
                  <a:moveTo>
                    <a:pt x="174" y="1382"/>
                  </a:moveTo>
                  <a:cubicBezTo>
                    <a:pt x="174" y="1382"/>
                    <a:pt x="174" y="1381"/>
                    <a:pt x="175" y="1381"/>
                  </a:cubicBezTo>
                  <a:cubicBezTo>
                    <a:pt x="176" y="1381"/>
                    <a:pt x="176" y="1380"/>
                    <a:pt x="176" y="1380"/>
                  </a:cubicBezTo>
                  <a:cubicBezTo>
                    <a:pt x="178" y="1380"/>
                    <a:pt x="180" y="1383"/>
                    <a:pt x="181" y="1384"/>
                  </a:cubicBezTo>
                  <a:cubicBezTo>
                    <a:pt x="183" y="1385"/>
                    <a:pt x="183" y="1385"/>
                    <a:pt x="183" y="1385"/>
                  </a:cubicBezTo>
                  <a:cubicBezTo>
                    <a:pt x="179" y="1389"/>
                    <a:pt x="179" y="1389"/>
                    <a:pt x="179" y="1389"/>
                  </a:cubicBezTo>
                  <a:cubicBezTo>
                    <a:pt x="176" y="1386"/>
                    <a:pt x="176" y="1386"/>
                    <a:pt x="176" y="1386"/>
                  </a:cubicBezTo>
                  <a:cubicBezTo>
                    <a:pt x="175" y="1386"/>
                    <a:pt x="174" y="1384"/>
                    <a:pt x="174" y="1382"/>
                  </a:cubicBezTo>
                  <a:close/>
                  <a:moveTo>
                    <a:pt x="183" y="1413"/>
                  </a:moveTo>
                  <a:cubicBezTo>
                    <a:pt x="181" y="1415"/>
                    <a:pt x="180" y="1417"/>
                    <a:pt x="179" y="1417"/>
                  </a:cubicBezTo>
                  <a:cubicBezTo>
                    <a:pt x="179" y="1418"/>
                    <a:pt x="178" y="1418"/>
                    <a:pt x="178" y="1418"/>
                  </a:cubicBezTo>
                  <a:cubicBezTo>
                    <a:pt x="177" y="1418"/>
                    <a:pt x="176" y="1417"/>
                    <a:pt x="176" y="1417"/>
                  </a:cubicBezTo>
                  <a:cubicBezTo>
                    <a:pt x="175" y="1416"/>
                    <a:pt x="175" y="1416"/>
                    <a:pt x="175" y="1415"/>
                  </a:cubicBezTo>
                  <a:cubicBezTo>
                    <a:pt x="175" y="1415"/>
                    <a:pt x="176" y="1414"/>
                    <a:pt x="177" y="1413"/>
                  </a:cubicBezTo>
                  <a:cubicBezTo>
                    <a:pt x="182" y="1409"/>
                    <a:pt x="182" y="1409"/>
                    <a:pt x="182" y="1409"/>
                  </a:cubicBezTo>
                  <a:cubicBezTo>
                    <a:pt x="182" y="1409"/>
                    <a:pt x="183" y="1410"/>
                    <a:pt x="183" y="1410"/>
                  </a:cubicBezTo>
                  <a:lnTo>
                    <a:pt x="183" y="1413"/>
                  </a:lnTo>
                  <a:close/>
                  <a:moveTo>
                    <a:pt x="182" y="1401"/>
                  </a:moveTo>
                  <a:cubicBezTo>
                    <a:pt x="180" y="1400"/>
                    <a:pt x="179" y="1399"/>
                    <a:pt x="178" y="1398"/>
                  </a:cubicBezTo>
                  <a:cubicBezTo>
                    <a:pt x="179" y="1396"/>
                    <a:pt x="179" y="1396"/>
                    <a:pt x="179" y="1396"/>
                  </a:cubicBezTo>
                  <a:cubicBezTo>
                    <a:pt x="184" y="1400"/>
                    <a:pt x="184" y="1400"/>
                    <a:pt x="184" y="1400"/>
                  </a:cubicBezTo>
                  <a:lnTo>
                    <a:pt x="182" y="1401"/>
                  </a:lnTo>
                  <a:close/>
                  <a:moveTo>
                    <a:pt x="190" y="1407"/>
                  </a:moveTo>
                  <a:cubicBezTo>
                    <a:pt x="190" y="1405"/>
                    <a:pt x="190" y="1405"/>
                    <a:pt x="190" y="1405"/>
                  </a:cubicBezTo>
                  <a:cubicBezTo>
                    <a:pt x="186" y="1405"/>
                    <a:pt x="186" y="1405"/>
                    <a:pt x="186" y="1405"/>
                  </a:cubicBezTo>
                  <a:cubicBezTo>
                    <a:pt x="188" y="1403"/>
                    <a:pt x="188" y="1403"/>
                    <a:pt x="188" y="1403"/>
                  </a:cubicBezTo>
                  <a:cubicBezTo>
                    <a:pt x="191" y="1406"/>
                    <a:pt x="191" y="1406"/>
                    <a:pt x="191" y="1406"/>
                  </a:cubicBezTo>
                  <a:cubicBezTo>
                    <a:pt x="191" y="1406"/>
                    <a:pt x="190" y="1406"/>
                    <a:pt x="190" y="1407"/>
                  </a:cubicBezTo>
                  <a:close/>
                  <a:moveTo>
                    <a:pt x="200" y="1413"/>
                  </a:moveTo>
                  <a:cubicBezTo>
                    <a:pt x="200" y="1413"/>
                    <a:pt x="201" y="1414"/>
                    <a:pt x="201" y="1415"/>
                  </a:cubicBezTo>
                  <a:cubicBezTo>
                    <a:pt x="201" y="1415"/>
                    <a:pt x="201" y="1415"/>
                    <a:pt x="200" y="1416"/>
                  </a:cubicBezTo>
                  <a:cubicBezTo>
                    <a:pt x="200" y="1416"/>
                    <a:pt x="200" y="1416"/>
                    <a:pt x="200" y="1416"/>
                  </a:cubicBezTo>
                  <a:cubicBezTo>
                    <a:pt x="200" y="1416"/>
                    <a:pt x="200" y="1417"/>
                    <a:pt x="199" y="1417"/>
                  </a:cubicBezTo>
                  <a:cubicBezTo>
                    <a:pt x="198" y="1417"/>
                    <a:pt x="196" y="1416"/>
                    <a:pt x="195" y="1414"/>
                  </a:cubicBezTo>
                  <a:cubicBezTo>
                    <a:pt x="194" y="1413"/>
                    <a:pt x="193" y="1413"/>
                    <a:pt x="193" y="1412"/>
                  </a:cubicBezTo>
                  <a:cubicBezTo>
                    <a:pt x="194" y="1411"/>
                    <a:pt x="194" y="1410"/>
                    <a:pt x="195" y="1409"/>
                  </a:cubicBezTo>
                  <a:lnTo>
                    <a:pt x="200" y="1413"/>
                  </a:lnTo>
                  <a:close/>
                  <a:moveTo>
                    <a:pt x="192" y="1399"/>
                  </a:moveTo>
                  <a:cubicBezTo>
                    <a:pt x="195" y="1396"/>
                    <a:pt x="195" y="1396"/>
                    <a:pt x="195" y="1396"/>
                  </a:cubicBezTo>
                  <a:cubicBezTo>
                    <a:pt x="198" y="1399"/>
                    <a:pt x="198" y="1399"/>
                    <a:pt x="198" y="1399"/>
                  </a:cubicBezTo>
                  <a:cubicBezTo>
                    <a:pt x="198" y="1399"/>
                    <a:pt x="198" y="1399"/>
                    <a:pt x="198" y="1399"/>
                  </a:cubicBezTo>
                  <a:cubicBezTo>
                    <a:pt x="197" y="1400"/>
                    <a:pt x="196" y="1401"/>
                    <a:pt x="195" y="1402"/>
                  </a:cubicBezTo>
                  <a:lnTo>
                    <a:pt x="192" y="1399"/>
                  </a:lnTo>
                  <a:close/>
                  <a:moveTo>
                    <a:pt x="196" y="1380"/>
                  </a:moveTo>
                  <a:cubicBezTo>
                    <a:pt x="197" y="1380"/>
                    <a:pt x="198" y="1379"/>
                    <a:pt x="199" y="1379"/>
                  </a:cubicBezTo>
                  <a:cubicBezTo>
                    <a:pt x="199" y="1379"/>
                    <a:pt x="200" y="1379"/>
                    <a:pt x="201" y="1380"/>
                  </a:cubicBezTo>
                  <a:cubicBezTo>
                    <a:pt x="202" y="1381"/>
                    <a:pt x="202" y="1382"/>
                    <a:pt x="201" y="1383"/>
                  </a:cubicBezTo>
                  <a:cubicBezTo>
                    <a:pt x="195" y="1389"/>
                    <a:pt x="195" y="1389"/>
                    <a:pt x="195" y="1389"/>
                  </a:cubicBezTo>
                  <a:cubicBezTo>
                    <a:pt x="191" y="1385"/>
                    <a:pt x="191" y="1385"/>
                    <a:pt x="191" y="1385"/>
                  </a:cubicBezTo>
                  <a:cubicBezTo>
                    <a:pt x="191" y="1385"/>
                    <a:pt x="191" y="1385"/>
                    <a:pt x="191" y="1385"/>
                  </a:cubicBezTo>
                  <a:lnTo>
                    <a:pt x="196" y="1380"/>
                  </a:lnTo>
                  <a:close/>
                  <a:moveTo>
                    <a:pt x="191" y="1393"/>
                  </a:moveTo>
                  <a:cubicBezTo>
                    <a:pt x="188" y="1396"/>
                    <a:pt x="188" y="1396"/>
                    <a:pt x="188" y="1396"/>
                  </a:cubicBezTo>
                  <a:cubicBezTo>
                    <a:pt x="183" y="1392"/>
                    <a:pt x="183" y="1392"/>
                    <a:pt x="183" y="1392"/>
                  </a:cubicBezTo>
                  <a:cubicBezTo>
                    <a:pt x="187" y="1389"/>
                    <a:pt x="187" y="1389"/>
                    <a:pt x="187" y="1389"/>
                  </a:cubicBezTo>
                  <a:lnTo>
                    <a:pt x="191" y="1393"/>
                  </a:lnTo>
                  <a:close/>
                  <a:moveTo>
                    <a:pt x="207" y="921"/>
                  </a:moveTo>
                  <a:cubicBezTo>
                    <a:pt x="165" y="921"/>
                    <a:pt x="165" y="921"/>
                    <a:pt x="165" y="921"/>
                  </a:cubicBezTo>
                  <a:cubicBezTo>
                    <a:pt x="165" y="907"/>
                    <a:pt x="165" y="907"/>
                    <a:pt x="165" y="907"/>
                  </a:cubicBezTo>
                  <a:cubicBezTo>
                    <a:pt x="175" y="907"/>
                    <a:pt x="175" y="907"/>
                    <a:pt x="175" y="907"/>
                  </a:cubicBezTo>
                  <a:cubicBezTo>
                    <a:pt x="175" y="907"/>
                    <a:pt x="176" y="906"/>
                    <a:pt x="176" y="906"/>
                  </a:cubicBezTo>
                  <a:cubicBezTo>
                    <a:pt x="176" y="906"/>
                    <a:pt x="176" y="906"/>
                    <a:pt x="176" y="906"/>
                  </a:cubicBezTo>
                  <a:cubicBezTo>
                    <a:pt x="177" y="906"/>
                    <a:pt x="178" y="906"/>
                    <a:pt x="178" y="905"/>
                  </a:cubicBezTo>
                  <a:cubicBezTo>
                    <a:pt x="178" y="901"/>
                    <a:pt x="180" y="897"/>
                    <a:pt x="183" y="896"/>
                  </a:cubicBezTo>
                  <a:cubicBezTo>
                    <a:pt x="183" y="900"/>
                    <a:pt x="183" y="900"/>
                    <a:pt x="183" y="900"/>
                  </a:cubicBezTo>
                  <a:cubicBezTo>
                    <a:pt x="185" y="899"/>
                    <a:pt x="186" y="899"/>
                    <a:pt x="188" y="899"/>
                  </a:cubicBezTo>
                  <a:cubicBezTo>
                    <a:pt x="189" y="899"/>
                    <a:pt x="189" y="899"/>
                    <a:pt x="190" y="899"/>
                  </a:cubicBezTo>
                  <a:cubicBezTo>
                    <a:pt x="190" y="896"/>
                    <a:pt x="190" y="896"/>
                    <a:pt x="190" y="896"/>
                  </a:cubicBezTo>
                  <a:cubicBezTo>
                    <a:pt x="193" y="898"/>
                    <a:pt x="195" y="902"/>
                    <a:pt x="195" y="905"/>
                  </a:cubicBezTo>
                  <a:cubicBezTo>
                    <a:pt x="195" y="906"/>
                    <a:pt x="196" y="907"/>
                    <a:pt x="197" y="907"/>
                  </a:cubicBezTo>
                  <a:cubicBezTo>
                    <a:pt x="207" y="907"/>
                    <a:pt x="207" y="907"/>
                    <a:pt x="207" y="907"/>
                  </a:cubicBezTo>
                  <a:lnTo>
                    <a:pt x="207" y="921"/>
                  </a:ln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1195388" y="3756026"/>
              <a:ext cx="608013" cy="1171575"/>
            </a:xfrm>
            <a:custGeom>
              <a:avLst/>
              <a:gdLst>
                <a:gd name="T0" fmla="*/ 162 w 162"/>
                <a:gd name="T1" fmla="*/ 0 h 312"/>
                <a:gd name="T2" fmla="*/ 40 w 162"/>
                <a:gd name="T3" fmla="*/ 118 h 312"/>
                <a:gd name="T4" fmla="*/ 160 w 162"/>
                <a:gd name="T5" fmla="*/ 312 h 312"/>
                <a:gd name="T6" fmla="*/ 162 w 162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12">
                  <a:moveTo>
                    <a:pt x="162" y="0"/>
                  </a:moveTo>
                  <a:cubicBezTo>
                    <a:pt x="162" y="0"/>
                    <a:pt x="68" y="30"/>
                    <a:pt x="40" y="118"/>
                  </a:cubicBezTo>
                  <a:cubicBezTo>
                    <a:pt x="12" y="206"/>
                    <a:pt x="97" y="296"/>
                    <a:pt x="160" y="312"/>
                  </a:cubicBezTo>
                  <a:cubicBezTo>
                    <a:pt x="160" y="312"/>
                    <a:pt x="0" y="170"/>
                    <a:pt x="162" y="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1519238" y="3763963"/>
              <a:ext cx="396875" cy="1152525"/>
            </a:xfrm>
            <a:custGeom>
              <a:avLst/>
              <a:gdLst>
                <a:gd name="T0" fmla="*/ 106 w 106"/>
                <a:gd name="T1" fmla="*/ 0 h 307"/>
                <a:gd name="T2" fmla="*/ 104 w 106"/>
                <a:gd name="T3" fmla="*/ 307 h 307"/>
                <a:gd name="T4" fmla="*/ 106 w 106"/>
                <a:gd name="T5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6" h="307">
                  <a:moveTo>
                    <a:pt x="106" y="0"/>
                  </a:moveTo>
                  <a:cubicBezTo>
                    <a:pt x="106" y="0"/>
                    <a:pt x="0" y="153"/>
                    <a:pt x="104" y="307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2152651" y="3756026"/>
              <a:ext cx="609600" cy="1171575"/>
            </a:xfrm>
            <a:custGeom>
              <a:avLst/>
              <a:gdLst>
                <a:gd name="T0" fmla="*/ 0 w 162"/>
                <a:gd name="T1" fmla="*/ 0 h 312"/>
                <a:gd name="T2" fmla="*/ 122 w 162"/>
                <a:gd name="T3" fmla="*/ 118 h 312"/>
                <a:gd name="T4" fmla="*/ 2 w 162"/>
                <a:gd name="T5" fmla="*/ 312 h 312"/>
                <a:gd name="T6" fmla="*/ 0 w 162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12">
                  <a:moveTo>
                    <a:pt x="0" y="0"/>
                  </a:moveTo>
                  <a:cubicBezTo>
                    <a:pt x="0" y="0"/>
                    <a:pt x="94" y="30"/>
                    <a:pt x="122" y="118"/>
                  </a:cubicBezTo>
                  <a:cubicBezTo>
                    <a:pt x="150" y="206"/>
                    <a:pt x="65" y="296"/>
                    <a:pt x="2" y="312"/>
                  </a:cubicBezTo>
                  <a:cubicBezTo>
                    <a:pt x="2" y="312"/>
                    <a:pt x="162" y="170"/>
                    <a:pt x="0" y="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2044701" y="3763963"/>
              <a:ext cx="385763" cy="1163638"/>
            </a:xfrm>
            <a:custGeom>
              <a:avLst/>
              <a:gdLst>
                <a:gd name="T0" fmla="*/ 0 w 103"/>
                <a:gd name="T1" fmla="*/ 0 h 310"/>
                <a:gd name="T2" fmla="*/ 7 w 103"/>
                <a:gd name="T3" fmla="*/ 310 h 310"/>
                <a:gd name="T4" fmla="*/ 0 w 103"/>
                <a:gd name="T5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310">
                  <a:moveTo>
                    <a:pt x="0" y="0"/>
                  </a:moveTo>
                  <a:cubicBezTo>
                    <a:pt x="0" y="0"/>
                    <a:pt x="103" y="168"/>
                    <a:pt x="7" y="3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1863726" y="4992688"/>
              <a:ext cx="244475" cy="679450"/>
            </a:xfrm>
            <a:custGeom>
              <a:avLst/>
              <a:gdLst>
                <a:gd name="T0" fmla="*/ 56 w 65"/>
                <a:gd name="T1" fmla="*/ 110 h 181"/>
                <a:gd name="T2" fmla="*/ 50 w 65"/>
                <a:gd name="T3" fmla="*/ 113 h 181"/>
                <a:gd name="T4" fmla="*/ 46 w 65"/>
                <a:gd name="T5" fmla="*/ 117 h 181"/>
                <a:gd name="T6" fmla="*/ 43 w 65"/>
                <a:gd name="T7" fmla="*/ 114 h 181"/>
                <a:gd name="T8" fmla="*/ 49 w 65"/>
                <a:gd name="T9" fmla="*/ 108 h 181"/>
                <a:gd name="T10" fmla="*/ 48 w 65"/>
                <a:gd name="T11" fmla="*/ 97 h 181"/>
                <a:gd name="T12" fmla="*/ 43 w 65"/>
                <a:gd name="T13" fmla="*/ 94 h 181"/>
                <a:gd name="T14" fmla="*/ 36 w 65"/>
                <a:gd name="T15" fmla="*/ 97 h 181"/>
                <a:gd name="T16" fmla="*/ 34 w 65"/>
                <a:gd name="T17" fmla="*/ 99 h 181"/>
                <a:gd name="T18" fmla="*/ 34 w 65"/>
                <a:gd name="T19" fmla="*/ 0 h 181"/>
                <a:gd name="T20" fmla="*/ 27 w 65"/>
                <a:gd name="T21" fmla="*/ 0 h 181"/>
                <a:gd name="T22" fmla="*/ 27 w 65"/>
                <a:gd name="T23" fmla="*/ 99 h 181"/>
                <a:gd name="T24" fmla="*/ 20 w 65"/>
                <a:gd name="T25" fmla="*/ 96 h 181"/>
                <a:gd name="T26" fmla="*/ 16 w 65"/>
                <a:gd name="T27" fmla="*/ 98 h 181"/>
                <a:gd name="T28" fmla="*/ 12 w 65"/>
                <a:gd name="T29" fmla="*/ 103 h 181"/>
                <a:gd name="T30" fmla="*/ 16 w 65"/>
                <a:gd name="T31" fmla="*/ 111 h 181"/>
                <a:gd name="T32" fmla="*/ 19 w 65"/>
                <a:gd name="T33" fmla="*/ 114 h 181"/>
                <a:gd name="T34" fmla="*/ 18 w 65"/>
                <a:gd name="T35" fmla="*/ 115 h 181"/>
                <a:gd name="T36" fmla="*/ 16 w 65"/>
                <a:gd name="T37" fmla="*/ 114 h 181"/>
                <a:gd name="T38" fmla="*/ 8 w 65"/>
                <a:gd name="T39" fmla="*/ 110 h 181"/>
                <a:gd name="T40" fmla="*/ 1 w 65"/>
                <a:gd name="T41" fmla="*/ 116 h 181"/>
                <a:gd name="T42" fmla="*/ 2 w 65"/>
                <a:gd name="T43" fmla="*/ 124 h 181"/>
                <a:gd name="T44" fmla="*/ 9 w 65"/>
                <a:gd name="T45" fmla="*/ 127 h 181"/>
                <a:gd name="T46" fmla="*/ 9 w 65"/>
                <a:gd name="T47" fmla="*/ 127 h 181"/>
                <a:gd name="T48" fmla="*/ 15 w 65"/>
                <a:gd name="T49" fmla="*/ 125 h 181"/>
                <a:gd name="T50" fmla="*/ 18 w 65"/>
                <a:gd name="T51" fmla="*/ 122 h 181"/>
                <a:gd name="T52" fmla="*/ 22 w 65"/>
                <a:gd name="T53" fmla="*/ 126 h 181"/>
                <a:gd name="T54" fmla="*/ 17 w 65"/>
                <a:gd name="T55" fmla="*/ 130 h 181"/>
                <a:gd name="T56" fmla="*/ 14 w 65"/>
                <a:gd name="T57" fmla="*/ 136 h 181"/>
                <a:gd name="T58" fmla="*/ 16 w 65"/>
                <a:gd name="T59" fmla="*/ 142 h 181"/>
                <a:gd name="T60" fmla="*/ 16 w 65"/>
                <a:gd name="T61" fmla="*/ 142 h 181"/>
                <a:gd name="T62" fmla="*/ 22 w 65"/>
                <a:gd name="T63" fmla="*/ 144 h 181"/>
                <a:gd name="T64" fmla="*/ 27 w 65"/>
                <a:gd name="T65" fmla="*/ 142 h 181"/>
                <a:gd name="T66" fmla="*/ 27 w 65"/>
                <a:gd name="T67" fmla="*/ 165 h 181"/>
                <a:gd name="T68" fmla="*/ 20 w 65"/>
                <a:gd name="T69" fmla="*/ 165 h 181"/>
                <a:gd name="T70" fmla="*/ 20 w 65"/>
                <a:gd name="T71" fmla="*/ 181 h 181"/>
                <a:gd name="T72" fmla="*/ 43 w 65"/>
                <a:gd name="T73" fmla="*/ 181 h 181"/>
                <a:gd name="T74" fmla="*/ 43 w 65"/>
                <a:gd name="T75" fmla="*/ 165 h 181"/>
                <a:gd name="T76" fmla="*/ 34 w 65"/>
                <a:gd name="T77" fmla="*/ 165 h 181"/>
                <a:gd name="T78" fmla="*/ 34 w 65"/>
                <a:gd name="T79" fmla="*/ 138 h 181"/>
                <a:gd name="T80" fmla="*/ 34 w 65"/>
                <a:gd name="T81" fmla="*/ 138 h 181"/>
                <a:gd name="T82" fmla="*/ 43 w 65"/>
                <a:gd name="T83" fmla="*/ 143 h 181"/>
                <a:gd name="T84" fmla="*/ 48 w 65"/>
                <a:gd name="T85" fmla="*/ 141 h 181"/>
                <a:gd name="T86" fmla="*/ 51 w 65"/>
                <a:gd name="T87" fmla="*/ 136 h 181"/>
                <a:gd name="T88" fmla="*/ 47 w 65"/>
                <a:gd name="T89" fmla="*/ 130 h 181"/>
                <a:gd name="T90" fmla="*/ 43 w 65"/>
                <a:gd name="T91" fmla="*/ 127 h 181"/>
                <a:gd name="T92" fmla="*/ 46 w 65"/>
                <a:gd name="T93" fmla="*/ 124 h 181"/>
                <a:gd name="T94" fmla="*/ 47 w 65"/>
                <a:gd name="T95" fmla="*/ 125 h 181"/>
                <a:gd name="T96" fmla="*/ 55 w 65"/>
                <a:gd name="T97" fmla="*/ 128 h 181"/>
                <a:gd name="T98" fmla="*/ 55 w 65"/>
                <a:gd name="T99" fmla="*/ 128 h 181"/>
                <a:gd name="T100" fmla="*/ 62 w 65"/>
                <a:gd name="T101" fmla="*/ 125 h 181"/>
                <a:gd name="T102" fmla="*/ 64 w 65"/>
                <a:gd name="T103" fmla="*/ 116 h 181"/>
                <a:gd name="T104" fmla="*/ 56 w 65"/>
                <a:gd name="T105" fmla="*/ 11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5" h="181">
                  <a:moveTo>
                    <a:pt x="56" y="110"/>
                  </a:moveTo>
                  <a:cubicBezTo>
                    <a:pt x="53" y="110"/>
                    <a:pt x="51" y="113"/>
                    <a:pt x="50" y="113"/>
                  </a:cubicBezTo>
                  <a:cubicBezTo>
                    <a:pt x="50" y="113"/>
                    <a:pt x="49" y="114"/>
                    <a:pt x="46" y="117"/>
                  </a:cubicBezTo>
                  <a:cubicBezTo>
                    <a:pt x="43" y="114"/>
                    <a:pt x="43" y="114"/>
                    <a:pt x="43" y="114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51" y="106"/>
                    <a:pt x="53" y="101"/>
                    <a:pt x="48" y="97"/>
                  </a:cubicBezTo>
                  <a:cubicBezTo>
                    <a:pt x="46" y="95"/>
                    <a:pt x="44" y="94"/>
                    <a:pt x="43" y="94"/>
                  </a:cubicBezTo>
                  <a:cubicBezTo>
                    <a:pt x="39" y="94"/>
                    <a:pt x="36" y="97"/>
                    <a:pt x="36" y="97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8"/>
                    <a:pt x="23" y="96"/>
                    <a:pt x="20" y="96"/>
                  </a:cubicBezTo>
                  <a:cubicBezTo>
                    <a:pt x="19" y="96"/>
                    <a:pt x="17" y="97"/>
                    <a:pt x="16" y="98"/>
                  </a:cubicBezTo>
                  <a:cubicBezTo>
                    <a:pt x="13" y="99"/>
                    <a:pt x="13" y="102"/>
                    <a:pt x="12" y="103"/>
                  </a:cubicBezTo>
                  <a:cubicBezTo>
                    <a:pt x="12" y="107"/>
                    <a:pt x="15" y="111"/>
                    <a:pt x="16" y="111"/>
                  </a:cubicBezTo>
                  <a:cubicBezTo>
                    <a:pt x="19" y="114"/>
                    <a:pt x="19" y="114"/>
                    <a:pt x="19" y="114"/>
                  </a:cubicBezTo>
                  <a:cubicBezTo>
                    <a:pt x="18" y="115"/>
                    <a:pt x="18" y="115"/>
                    <a:pt x="18" y="115"/>
                  </a:cubicBezTo>
                  <a:cubicBezTo>
                    <a:pt x="17" y="114"/>
                    <a:pt x="17" y="114"/>
                    <a:pt x="16" y="114"/>
                  </a:cubicBezTo>
                  <a:cubicBezTo>
                    <a:pt x="15" y="113"/>
                    <a:pt x="12" y="110"/>
                    <a:pt x="8" y="110"/>
                  </a:cubicBezTo>
                  <a:cubicBezTo>
                    <a:pt x="6" y="110"/>
                    <a:pt x="2" y="110"/>
                    <a:pt x="1" y="116"/>
                  </a:cubicBezTo>
                  <a:cubicBezTo>
                    <a:pt x="0" y="119"/>
                    <a:pt x="0" y="122"/>
                    <a:pt x="2" y="124"/>
                  </a:cubicBezTo>
                  <a:cubicBezTo>
                    <a:pt x="4" y="126"/>
                    <a:pt x="6" y="127"/>
                    <a:pt x="9" y="127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11" y="127"/>
                    <a:pt x="14" y="126"/>
                    <a:pt x="15" y="125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3"/>
                    <a:pt x="20" y="125"/>
                    <a:pt x="22" y="126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6" y="131"/>
                    <a:pt x="14" y="133"/>
                    <a:pt x="14" y="136"/>
                  </a:cubicBezTo>
                  <a:cubicBezTo>
                    <a:pt x="13" y="137"/>
                    <a:pt x="14" y="139"/>
                    <a:pt x="16" y="142"/>
                  </a:cubicBezTo>
                  <a:cubicBezTo>
                    <a:pt x="16" y="142"/>
                    <a:pt x="16" y="142"/>
                    <a:pt x="16" y="142"/>
                  </a:cubicBezTo>
                  <a:cubicBezTo>
                    <a:pt x="16" y="142"/>
                    <a:pt x="19" y="144"/>
                    <a:pt x="22" y="144"/>
                  </a:cubicBezTo>
                  <a:cubicBezTo>
                    <a:pt x="23" y="144"/>
                    <a:pt x="26" y="144"/>
                    <a:pt x="27" y="142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20" y="181"/>
                    <a:pt x="20" y="181"/>
                    <a:pt x="20" y="181"/>
                  </a:cubicBezTo>
                  <a:cubicBezTo>
                    <a:pt x="43" y="181"/>
                    <a:pt x="43" y="181"/>
                    <a:pt x="43" y="181"/>
                  </a:cubicBezTo>
                  <a:cubicBezTo>
                    <a:pt x="43" y="165"/>
                    <a:pt x="43" y="165"/>
                    <a:pt x="4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7" y="141"/>
                    <a:pt x="40" y="143"/>
                    <a:pt x="43" y="143"/>
                  </a:cubicBezTo>
                  <a:cubicBezTo>
                    <a:pt x="45" y="143"/>
                    <a:pt x="47" y="141"/>
                    <a:pt x="48" y="141"/>
                  </a:cubicBezTo>
                  <a:cubicBezTo>
                    <a:pt x="50" y="139"/>
                    <a:pt x="51" y="137"/>
                    <a:pt x="51" y="136"/>
                  </a:cubicBezTo>
                  <a:cubicBezTo>
                    <a:pt x="51" y="132"/>
                    <a:pt x="47" y="130"/>
                    <a:pt x="47" y="130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44" y="126"/>
                    <a:pt x="45" y="125"/>
                    <a:pt x="46" y="124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50" y="128"/>
                    <a:pt x="53" y="128"/>
                    <a:pt x="55" y="128"/>
                  </a:cubicBezTo>
                  <a:cubicBezTo>
                    <a:pt x="55" y="128"/>
                    <a:pt x="55" y="128"/>
                    <a:pt x="55" y="128"/>
                  </a:cubicBezTo>
                  <a:cubicBezTo>
                    <a:pt x="58" y="128"/>
                    <a:pt x="61" y="127"/>
                    <a:pt x="62" y="125"/>
                  </a:cubicBezTo>
                  <a:cubicBezTo>
                    <a:pt x="64" y="123"/>
                    <a:pt x="65" y="120"/>
                    <a:pt x="64" y="116"/>
                  </a:cubicBezTo>
                  <a:cubicBezTo>
                    <a:pt x="62" y="111"/>
                    <a:pt x="58" y="110"/>
                    <a:pt x="56" y="11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1885951" y="5424488"/>
              <a:ext cx="30163" cy="25400"/>
            </a:xfrm>
            <a:custGeom>
              <a:avLst/>
              <a:gdLst>
                <a:gd name="T0" fmla="*/ 5 w 8"/>
                <a:gd name="T1" fmla="*/ 6 h 7"/>
                <a:gd name="T2" fmla="*/ 3 w 8"/>
                <a:gd name="T3" fmla="*/ 7 h 7"/>
                <a:gd name="T4" fmla="*/ 1 w 8"/>
                <a:gd name="T5" fmla="*/ 6 h 7"/>
                <a:gd name="T6" fmla="*/ 0 w 8"/>
                <a:gd name="T7" fmla="*/ 3 h 7"/>
                <a:gd name="T8" fmla="*/ 2 w 8"/>
                <a:gd name="T9" fmla="*/ 0 h 7"/>
                <a:gd name="T10" fmla="*/ 6 w 8"/>
                <a:gd name="T11" fmla="*/ 3 h 7"/>
                <a:gd name="T12" fmla="*/ 6 w 8"/>
                <a:gd name="T13" fmla="*/ 3 h 7"/>
                <a:gd name="T14" fmla="*/ 8 w 8"/>
                <a:gd name="T15" fmla="*/ 4 h 7"/>
                <a:gd name="T16" fmla="*/ 5 w 8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5" y="6"/>
                  </a:moveTo>
                  <a:cubicBezTo>
                    <a:pt x="4" y="7"/>
                    <a:pt x="4" y="7"/>
                    <a:pt x="3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5" y="1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7" y="3"/>
                    <a:pt x="8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2052638" y="5427663"/>
              <a:ext cx="33338" cy="30163"/>
            </a:xfrm>
            <a:custGeom>
              <a:avLst/>
              <a:gdLst>
                <a:gd name="T0" fmla="*/ 4 w 9"/>
                <a:gd name="T1" fmla="*/ 1 h 8"/>
                <a:gd name="T2" fmla="*/ 6 w 9"/>
                <a:gd name="T3" fmla="*/ 0 h 8"/>
                <a:gd name="T4" fmla="*/ 8 w 9"/>
                <a:gd name="T5" fmla="*/ 2 h 8"/>
                <a:gd name="T6" fmla="*/ 8 w 9"/>
                <a:gd name="T7" fmla="*/ 6 h 8"/>
                <a:gd name="T8" fmla="*/ 1 w 9"/>
                <a:gd name="T9" fmla="*/ 5 h 8"/>
                <a:gd name="T10" fmla="*/ 0 w 9"/>
                <a:gd name="T11" fmla="*/ 4 h 8"/>
                <a:gd name="T12" fmla="*/ 4 w 9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4" y="1"/>
                  </a:move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8" y="1"/>
                    <a:pt x="8" y="2"/>
                  </a:cubicBezTo>
                  <a:cubicBezTo>
                    <a:pt x="9" y="4"/>
                    <a:pt x="9" y="5"/>
                    <a:pt x="8" y="6"/>
                  </a:cubicBezTo>
                  <a:cubicBezTo>
                    <a:pt x="6" y="8"/>
                    <a:pt x="3" y="8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2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1931988" y="5372101"/>
              <a:ext cx="33338" cy="33338"/>
            </a:xfrm>
            <a:custGeom>
              <a:avLst/>
              <a:gdLst>
                <a:gd name="T0" fmla="*/ 0 w 9"/>
                <a:gd name="T1" fmla="*/ 2 h 9"/>
                <a:gd name="T2" fmla="*/ 1 w 9"/>
                <a:gd name="T3" fmla="*/ 1 h 9"/>
                <a:gd name="T4" fmla="*/ 2 w 9"/>
                <a:gd name="T5" fmla="*/ 0 h 9"/>
                <a:gd name="T6" fmla="*/ 7 w 9"/>
                <a:gd name="T7" fmla="*/ 4 h 9"/>
                <a:gd name="T8" fmla="*/ 9 w 9"/>
                <a:gd name="T9" fmla="*/ 5 h 9"/>
                <a:gd name="T10" fmla="*/ 5 w 9"/>
                <a:gd name="T11" fmla="*/ 9 h 9"/>
                <a:gd name="T12" fmla="*/ 2 w 9"/>
                <a:gd name="T13" fmla="*/ 6 h 9"/>
                <a:gd name="T14" fmla="*/ 0 w 9"/>
                <a:gd name="T1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9">
                  <a:moveTo>
                    <a:pt x="0" y="2"/>
                  </a:moveTo>
                  <a:cubicBezTo>
                    <a:pt x="0" y="2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4" y="0"/>
                    <a:pt x="6" y="3"/>
                    <a:pt x="7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2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1935163" y="5480051"/>
              <a:ext cx="30163" cy="34925"/>
            </a:xfrm>
            <a:custGeom>
              <a:avLst/>
              <a:gdLst>
                <a:gd name="T0" fmla="*/ 8 w 8"/>
                <a:gd name="T1" fmla="*/ 4 h 9"/>
                <a:gd name="T2" fmla="*/ 4 w 8"/>
                <a:gd name="T3" fmla="*/ 8 h 9"/>
                <a:gd name="T4" fmla="*/ 3 w 8"/>
                <a:gd name="T5" fmla="*/ 9 h 9"/>
                <a:gd name="T6" fmla="*/ 1 w 8"/>
                <a:gd name="T7" fmla="*/ 8 h 9"/>
                <a:gd name="T8" fmla="*/ 0 w 8"/>
                <a:gd name="T9" fmla="*/ 6 h 9"/>
                <a:gd name="T10" fmla="*/ 2 w 8"/>
                <a:gd name="T11" fmla="*/ 4 h 9"/>
                <a:gd name="T12" fmla="*/ 7 w 8"/>
                <a:gd name="T13" fmla="*/ 0 h 9"/>
                <a:gd name="T14" fmla="*/ 8 w 8"/>
                <a:gd name="T15" fmla="*/ 1 h 9"/>
                <a:gd name="T16" fmla="*/ 8 w 8"/>
                <a:gd name="T1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9">
                  <a:moveTo>
                    <a:pt x="8" y="4"/>
                  </a:moveTo>
                  <a:cubicBezTo>
                    <a:pt x="6" y="6"/>
                    <a:pt x="5" y="8"/>
                    <a:pt x="4" y="8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2" y="9"/>
                    <a:pt x="1" y="8"/>
                    <a:pt x="1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1" y="5"/>
                    <a:pt x="2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1"/>
                    <a:pt x="8" y="1"/>
                  </a:cubicBezTo>
                  <a:lnTo>
                    <a:pt x="8" y="4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1946276" y="5430838"/>
              <a:ext cx="23813" cy="19050"/>
            </a:xfrm>
            <a:custGeom>
              <a:avLst/>
              <a:gdLst>
                <a:gd name="T0" fmla="*/ 4 w 6"/>
                <a:gd name="T1" fmla="*/ 5 h 5"/>
                <a:gd name="T2" fmla="*/ 0 w 6"/>
                <a:gd name="T3" fmla="*/ 2 h 5"/>
                <a:gd name="T4" fmla="*/ 1 w 6"/>
                <a:gd name="T5" fmla="*/ 0 h 5"/>
                <a:gd name="T6" fmla="*/ 6 w 6"/>
                <a:gd name="T7" fmla="*/ 4 h 5"/>
                <a:gd name="T8" fmla="*/ 4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4" y="5"/>
                  </a:moveTo>
                  <a:cubicBezTo>
                    <a:pt x="2" y="4"/>
                    <a:pt x="1" y="3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6" y="4"/>
                    <a:pt x="6" y="4"/>
                    <a:pt x="6" y="4"/>
                  </a:cubicBezTo>
                  <a:lnTo>
                    <a:pt x="4" y="5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1976438" y="5457826"/>
              <a:ext cx="19050" cy="15875"/>
            </a:xfrm>
            <a:custGeom>
              <a:avLst/>
              <a:gdLst>
                <a:gd name="T0" fmla="*/ 4 w 5"/>
                <a:gd name="T1" fmla="*/ 4 h 4"/>
                <a:gd name="T2" fmla="*/ 4 w 5"/>
                <a:gd name="T3" fmla="*/ 2 h 4"/>
                <a:gd name="T4" fmla="*/ 0 w 5"/>
                <a:gd name="T5" fmla="*/ 2 h 4"/>
                <a:gd name="T6" fmla="*/ 2 w 5"/>
                <a:gd name="T7" fmla="*/ 0 h 4"/>
                <a:gd name="T8" fmla="*/ 5 w 5"/>
                <a:gd name="T9" fmla="*/ 3 h 4"/>
                <a:gd name="T10" fmla="*/ 4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4" y="4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2003426" y="5480051"/>
              <a:ext cx="30163" cy="30163"/>
            </a:xfrm>
            <a:custGeom>
              <a:avLst/>
              <a:gdLst>
                <a:gd name="T0" fmla="*/ 7 w 8"/>
                <a:gd name="T1" fmla="*/ 4 h 8"/>
                <a:gd name="T2" fmla="*/ 8 w 8"/>
                <a:gd name="T3" fmla="*/ 6 h 8"/>
                <a:gd name="T4" fmla="*/ 7 w 8"/>
                <a:gd name="T5" fmla="*/ 7 h 8"/>
                <a:gd name="T6" fmla="*/ 7 w 8"/>
                <a:gd name="T7" fmla="*/ 7 h 8"/>
                <a:gd name="T8" fmla="*/ 6 w 8"/>
                <a:gd name="T9" fmla="*/ 8 h 8"/>
                <a:gd name="T10" fmla="*/ 2 w 8"/>
                <a:gd name="T11" fmla="*/ 5 h 8"/>
                <a:gd name="T12" fmla="*/ 0 w 8"/>
                <a:gd name="T13" fmla="*/ 3 h 8"/>
                <a:gd name="T14" fmla="*/ 2 w 8"/>
                <a:gd name="T15" fmla="*/ 0 h 8"/>
                <a:gd name="T16" fmla="*/ 7 w 8"/>
                <a:gd name="T1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7" y="4"/>
                  </a:moveTo>
                  <a:cubicBezTo>
                    <a:pt x="7" y="4"/>
                    <a:pt x="8" y="5"/>
                    <a:pt x="8" y="6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5" y="8"/>
                    <a:pt x="3" y="7"/>
                    <a:pt x="2" y="5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1998663" y="5430838"/>
              <a:ext cx="23813" cy="23813"/>
            </a:xfrm>
            <a:custGeom>
              <a:avLst/>
              <a:gdLst>
                <a:gd name="T0" fmla="*/ 0 w 6"/>
                <a:gd name="T1" fmla="*/ 3 h 6"/>
                <a:gd name="T2" fmla="*/ 3 w 6"/>
                <a:gd name="T3" fmla="*/ 0 h 6"/>
                <a:gd name="T4" fmla="*/ 6 w 6"/>
                <a:gd name="T5" fmla="*/ 3 h 6"/>
                <a:gd name="T6" fmla="*/ 6 w 6"/>
                <a:gd name="T7" fmla="*/ 3 h 6"/>
                <a:gd name="T8" fmla="*/ 3 w 6"/>
                <a:gd name="T9" fmla="*/ 6 h 6"/>
                <a:gd name="T10" fmla="*/ 0 w 6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0" y="3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1995488" y="5367338"/>
              <a:ext cx="41275" cy="38100"/>
            </a:xfrm>
            <a:custGeom>
              <a:avLst/>
              <a:gdLst>
                <a:gd name="T0" fmla="*/ 5 w 11"/>
                <a:gd name="T1" fmla="*/ 1 h 10"/>
                <a:gd name="T2" fmla="*/ 8 w 11"/>
                <a:gd name="T3" fmla="*/ 0 h 10"/>
                <a:gd name="T4" fmla="*/ 10 w 11"/>
                <a:gd name="T5" fmla="*/ 1 h 10"/>
                <a:gd name="T6" fmla="*/ 10 w 11"/>
                <a:gd name="T7" fmla="*/ 4 h 10"/>
                <a:gd name="T8" fmla="*/ 4 w 11"/>
                <a:gd name="T9" fmla="*/ 10 h 10"/>
                <a:gd name="T10" fmla="*/ 0 w 11"/>
                <a:gd name="T11" fmla="*/ 6 h 10"/>
                <a:gd name="T12" fmla="*/ 0 w 11"/>
                <a:gd name="T13" fmla="*/ 6 h 10"/>
                <a:gd name="T14" fmla="*/ 5 w 11"/>
                <a:gd name="T1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0">
                  <a:moveTo>
                    <a:pt x="5" y="1"/>
                  </a:moveTo>
                  <a:cubicBezTo>
                    <a:pt x="6" y="1"/>
                    <a:pt x="7" y="0"/>
                    <a:pt x="8" y="0"/>
                  </a:cubicBezTo>
                  <a:cubicBezTo>
                    <a:pt x="8" y="0"/>
                    <a:pt x="9" y="0"/>
                    <a:pt x="10" y="1"/>
                  </a:cubicBezTo>
                  <a:cubicBezTo>
                    <a:pt x="11" y="2"/>
                    <a:pt x="11" y="3"/>
                    <a:pt x="10" y="4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1965326" y="5405438"/>
              <a:ext cx="30163" cy="25400"/>
            </a:xfrm>
            <a:custGeom>
              <a:avLst/>
              <a:gdLst>
                <a:gd name="T0" fmla="*/ 19 w 19"/>
                <a:gd name="T1" fmla="*/ 9 h 16"/>
                <a:gd name="T2" fmla="*/ 12 w 19"/>
                <a:gd name="T3" fmla="*/ 16 h 16"/>
                <a:gd name="T4" fmla="*/ 0 w 19"/>
                <a:gd name="T5" fmla="*/ 7 h 16"/>
                <a:gd name="T6" fmla="*/ 10 w 19"/>
                <a:gd name="T7" fmla="*/ 0 h 16"/>
                <a:gd name="T8" fmla="*/ 19 w 19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9" y="9"/>
                  </a:moveTo>
                  <a:lnTo>
                    <a:pt x="12" y="16"/>
                  </a:lnTo>
                  <a:lnTo>
                    <a:pt x="0" y="7"/>
                  </a:lnTo>
                  <a:lnTo>
                    <a:pt x="10" y="0"/>
                  </a:lnTo>
                  <a:lnTo>
                    <a:pt x="19" y="9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9158876" y="6338021"/>
            <a:ext cx="715962" cy="746126"/>
            <a:chOff x="6961188" y="3184525"/>
            <a:chExt cx="715962" cy="746126"/>
          </a:xfrm>
        </p:grpSpPr>
        <p:sp>
          <p:nvSpPr>
            <p:cNvPr id="153" name="Freeform 85"/>
            <p:cNvSpPr>
              <a:spLocks/>
            </p:cNvSpPr>
            <p:nvPr/>
          </p:nvSpPr>
          <p:spPr bwMode="auto">
            <a:xfrm>
              <a:off x="7251700" y="3184525"/>
              <a:ext cx="198438" cy="355600"/>
            </a:xfrm>
            <a:custGeom>
              <a:avLst/>
              <a:gdLst>
                <a:gd name="T0" fmla="*/ 8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2 h 39"/>
                <a:gd name="T12" fmla="*/ 8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8" y="38"/>
                  </a:moveTo>
                  <a:cubicBezTo>
                    <a:pt x="4" y="35"/>
                    <a:pt x="1" y="29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7"/>
                    <a:pt x="14" y="8"/>
                    <a:pt x="15" y="10"/>
                  </a:cubicBezTo>
                  <a:cubicBezTo>
                    <a:pt x="22" y="15"/>
                    <a:pt x="19" y="26"/>
                    <a:pt x="15" y="32"/>
                  </a:cubicBezTo>
                  <a:cubicBezTo>
                    <a:pt x="14" y="33"/>
                    <a:pt x="9" y="39"/>
                    <a:pt x="8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86"/>
            <p:cNvSpPr>
              <a:spLocks/>
            </p:cNvSpPr>
            <p:nvPr/>
          </p:nvSpPr>
          <p:spPr bwMode="auto">
            <a:xfrm>
              <a:off x="7296150" y="3349625"/>
              <a:ext cx="26988" cy="180975"/>
            </a:xfrm>
            <a:custGeom>
              <a:avLst/>
              <a:gdLst>
                <a:gd name="T0" fmla="*/ 3 w 3"/>
                <a:gd name="T1" fmla="*/ 20 h 20"/>
                <a:gd name="T2" fmla="*/ 0 w 3"/>
                <a:gd name="T3" fmla="*/ 10 h 20"/>
                <a:gd name="T4" fmla="*/ 0 w 3"/>
                <a:gd name="T5" fmla="*/ 5 h 20"/>
                <a:gd name="T6" fmla="*/ 0 w 3"/>
                <a:gd name="T7" fmla="*/ 0 h 20"/>
                <a:gd name="T8" fmla="*/ 1 w 3"/>
                <a:gd name="T9" fmla="*/ 10 h 20"/>
                <a:gd name="T10" fmla="*/ 2 w 3"/>
                <a:gd name="T11" fmla="*/ 15 h 20"/>
                <a:gd name="T12" fmla="*/ 3 w 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0">
                  <a:moveTo>
                    <a:pt x="3" y="20"/>
                  </a:moveTo>
                  <a:cubicBezTo>
                    <a:pt x="1" y="17"/>
                    <a:pt x="0" y="14"/>
                    <a:pt x="0" y="10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3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87"/>
            <p:cNvSpPr>
              <a:spLocks/>
            </p:cNvSpPr>
            <p:nvPr/>
          </p:nvSpPr>
          <p:spPr bwMode="auto">
            <a:xfrm>
              <a:off x="7332663" y="3313113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88"/>
            <p:cNvSpPr>
              <a:spLocks/>
            </p:cNvSpPr>
            <p:nvPr/>
          </p:nvSpPr>
          <p:spPr bwMode="auto">
            <a:xfrm>
              <a:off x="7350125" y="3349625"/>
              <a:ext cx="36513" cy="163513"/>
            </a:xfrm>
            <a:custGeom>
              <a:avLst/>
              <a:gdLst>
                <a:gd name="T0" fmla="*/ 0 w 4"/>
                <a:gd name="T1" fmla="*/ 18 h 18"/>
                <a:gd name="T2" fmla="*/ 3 w 4"/>
                <a:gd name="T3" fmla="*/ 0 h 18"/>
                <a:gd name="T4" fmla="*/ 3 w 4"/>
                <a:gd name="T5" fmla="*/ 10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1" y="12"/>
                    <a:pt x="3" y="7"/>
                    <a:pt x="3" y="0"/>
                  </a:cubicBezTo>
                  <a:cubicBezTo>
                    <a:pt x="4" y="4"/>
                    <a:pt x="4" y="7"/>
                    <a:pt x="3" y="10"/>
                  </a:cubicBezTo>
                  <a:cubicBezTo>
                    <a:pt x="2" y="13"/>
                    <a:pt x="1" y="16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89"/>
            <p:cNvSpPr>
              <a:spLocks/>
            </p:cNvSpPr>
            <p:nvPr/>
          </p:nvSpPr>
          <p:spPr bwMode="auto">
            <a:xfrm>
              <a:off x="7350125" y="3403600"/>
              <a:ext cx="327025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0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0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7"/>
                    <a:pt x="29" y="9"/>
                  </a:cubicBezTo>
                  <a:cubicBezTo>
                    <a:pt x="26" y="17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90"/>
            <p:cNvSpPr>
              <a:spLocks/>
            </p:cNvSpPr>
            <p:nvPr/>
          </p:nvSpPr>
          <p:spPr bwMode="auto">
            <a:xfrm>
              <a:off x="7350125" y="3430588"/>
              <a:ext cx="153988" cy="119063"/>
            </a:xfrm>
            <a:custGeom>
              <a:avLst/>
              <a:gdLst>
                <a:gd name="T0" fmla="*/ 0 w 17"/>
                <a:gd name="T1" fmla="*/ 13 h 13"/>
                <a:gd name="T2" fmla="*/ 8 w 17"/>
                <a:gd name="T3" fmla="*/ 5 h 13"/>
                <a:gd name="T4" fmla="*/ 12 w 17"/>
                <a:gd name="T5" fmla="*/ 2 h 13"/>
                <a:gd name="T6" fmla="*/ 17 w 17"/>
                <a:gd name="T7" fmla="*/ 0 h 13"/>
                <a:gd name="T8" fmla="*/ 8 w 17"/>
                <a:gd name="T9" fmla="*/ 6 h 13"/>
                <a:gd name="T10" fmla="*/ 4 w 17"/>
                <a:gd name="T11" fmla="*/ 9 h 13"/>
                <a:gd name="T12" fmla="*/ 0 w 1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2" y="9"/>
                    <a:pt x="5" y="7"/>
                    <a:pt x="8" y="5"/>
                  </a:cubicBezTo>
                  <a:cubicBezTo>
                    <a:pt x="9" y="4"/>
                    <a:pt x="11" y="3"/>
                    <a:pt x="12" y="2"/>
                  </a:cubicBezTo>
                  <a:cubicBezTo>
                    <a:pt x="14" y="2"/>
                    <a:pt x="15" y="1"/>
                    <a:pt x="17" y="0"/>
                  </a:cubicBezTo>
                  <a:cubicBezTo>
                    <a:pt x="14" y="2"/>
                    <a:pt x="11" y="4"/>
                    <a:pt x="8" y="6"/>
                  </a:cubicBezTo>
                  <a:cubicBezTo>
                    <a:pt x="7" y="7"/>
                    <a:pt x="5" y="8"/>
                    <a:pt x="4" y="9"/>
                  </a:cubicBezTo>
                  <a:cubicBezTo>
                    <a:pt x="3" y="10"/>
                    <a:pt x="1" y="11"/>
                    <a:pt x="0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91"/>
            <p:cNvSpPr>
              <a:spLocks/>
            </p:cNvSpPr>
            <p:nvPr/>
          </p:nvSpPr>
          <p:spPr bwMode="auto">
            <a:xfrm>
              <a:off x="7359650" y="3457575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92"/>
            <p:cNvSpPr>
              <a:spLocks/>
            </p:cNvSpPr>
            <p:nvPr/>
          </p:nvSpPr>
          <p:spPr bwMode="auto">
            <a:xfrm>
              <a:off x="7378700" y="3513138"/>
              <a:ext cx="161925" cy="44450"/>
            </a:xfrm>
            <a:custGeom>
              <a:avLst/>
              <a:gdLst>
                <a:gd name="T0" fmla="*/ 0 w 18"/>
                <a:gd name="T1" fmla="*/ 5 h 5"/>
                <a:gd name="T2" fmla="*/ 18 w 18"/>
                <a:gd name="T3" fmla="*/ 0 h 5"/>
                <a:gd name="T4" fmla="*/ 9 w 18"/>
                <a:gd name="T5" fmla="*/ 4 h 5"/>
                <a:gd name="T6" fmla="*/ 0 w 1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">
                  <a:moveTo>
                    <a:pt x="0" y="5"/>
                  </a:moveTo>
                  <a:cubicBezTo>
                    <a:pt x="6" y="4"/>
                    <a:pt x="12" y="3"/>
                    <a:pt x="18" y="0"/>
                  </a:cubicBezTo>
                  <a:cubicBezTo>
                    <a:pt x="15" y="2"/>
                    <a:pt x="12" y="3"/>
                    <a:pt x="9" y="4"/>
                  </a:cubicBezTo>
                  <a:cubicBezTo>
                    <a:pt x="6" y="5"/>
                    <a:pt x="3" y="5"/>
                    <a:pt x="0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93"/>
            <p:cNvSpPr>
              <a:spLocks/>
            </p:cNvSpPr>
            <p:nvPr/>
          </p:nvSpPr>
          <p:spPr bwMode="auto">
            <a:xfrm>
              <a:off x="7342188" y="3567113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3 h 26"/>
                <a:gd name="T4" fmla="*/ 25 w 31"/>
                <a:gd name="T5" fmla="*/ 15 h 26"/>
                <a:gd name="T6" fmla="*/ 24 w 31"/>
                <a:gd name="T7" fmla="*/ 24 h 26"/>
                <a:gd name="T8" fmla="*/ 20 w 31"/>
                <a:gd name="T9" fmla="*/ 24 h 26"/>
                <a:gd name="T10" fmla="*/ 2 w 31"/>
                <a:gd name="T11" fmla="*/ 9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4" y="24"/>
                  </a:cubicBezTo>
                  <a:cubicBezTo>
                    <a:pt x="22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9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94"/>
            <p:cNvSpPr>
              <a:spLocks/>
            </p:cNvSpPr>
            <p:nvPr/>
          </p:nvSpPr>
          <p:spPr bwMode="auto">
            <a:xfrm>
              <a:off x="7350125" y="3576638"/>
              <a:ext cx="173038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1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1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95"/>
            <p:cNvSpPr>
              <a:spLocks/>
            </p:cNvSpPr>
            <p:nvPr/>
          </p:nvSpPr>
          <p:spPr bwMode="auto">
            <a:xfrm>
              <a:off x="7350125" y="3586163"/>
              <a:ext cx="173038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9"/>
                    <a:pt x="19" y="15"/>
                  </a:cubicBezTo>
                  <a:cubicBezTo>
                    <a:pt x="12" y="10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96"/>
            <p:cNvSpPr>
              <a:spLocks/>
            </p:cNvSpPr>
            <p:nvPr/>
          </p:nvSpPr>
          <p:spPr bwMode="auto">
            <a:xfrm>
              <a:off x="7350125" y="3603625"/>
              <a:ext cx="109538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9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97"/>
            <p:cNvSpPr>
              <a:spLocks/>
            </p:cNvSpPr>
            <p:nvPr/>
          </p:nvSpPr>
          <p:spPr bwMode="auto">
            <a:xfrm>
              <a:off x="7169150" y="3576638"/>
              <a:ext cx="209550" cy="354013"/>
            </a:xfrm>
            <a:custGeom>
              <a:avLst/>
              <a:gdLst>
                <a:gd name="T0" fmla="*/ 17 w 23"/>
                <a:gd name="T1" fmla="*/ 1 h 39"/>
                <a:gd name="T2" fmla="*/ 22 w 23"/>
                <a:gd name="T3" fmla="*/ 17 h 39"/>
                <a:gd name="T4" fmla="*/ 15 w 23"/>
                <a:gd name="T5" fmla="*/ 29 h 39"/>
                <a:gd name="T6" fmla="*/ 7 w 23"/>
                <a:gd name="T7" fmla="*/ 32 h 39"/>
                <a:gd name="T8" fmla="*/ 5 w 23"/>
                <a:gd name="T9" fmla="*/ 28 h 39"/>
                <a:gd name="T10" fmla="*/ 10 w 23"/>
                <a:gd name="T11" fmla="*/ 6 h 39"/>
                <a:gd name="T12" fmla="*/ 17 w 23"/>
                <a:gd name="T13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9">
                  <a:moveTo>
                    <a:pt x="17" y="1"/>
                  </a:moveTo>
                  <a:cubicBezTo>
                    <a:pt x="21" y="6"/>
                    <a:pt x="23" y="11"/>
                    <a:pt x="22" y="17"/>
                  </a:cubicBezTo>
                  <a:cubicBezTo>
                    <a:pt x="22" y="22"/>
                    <a:pt x="19" y="25"/>
                    <a:pt x="15" y="29"/>
                  </a:cubicBezTo>
                  <a:cubicBezTo>
                    <a:pt x="14" y="30"/>
                    <a:pt x="8" y="39"/>
                    <a:pt x="7" y="32"/>
                  </a:cubicBezTo>
                  <a:cubicBezTo>
                    <a:pt x="6" y="30"/>
                    <a:pt x="6" y="29"/>
                    <a:pt x="5" y="28"/>
                  </a:cubicBezTo>
                  <a:cubicBezTo>
                    <a:pt x="0" y="21"/>
                    <a:pt x="4" y="11"/>
                    <a:pt x="10" y="6"/>
                  </a:cubicBezTo>
                  <a:cubicBezTo>
                    <a:pt x="11" y="5"/>
                    <a:pt x="17" y="0"/>
                    <a:pt x="17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98"/>
            <p:cNvSpPr>
              <a:spLocks/>
            </p:cNvSpPr>
            <p:nvPr/>
          </p:nvSpPr>
          <p:spPr bwMode="auto">
            <a:xfrm>
              <a:off x="7323138" y="3586163"/>
              <a:ext cx="19050" cy="190500"/>
            </a:xfrm>
            <a:custGeom>
              <a:avLst/>
              <a:gdLst>
                <a:gd name="T0" fmla="*/ 0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5 h 21"/>
                <a:gd name="T12" fmla="*/ 0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0" y="0"/>
                  </a:moveTo>
                  <a:cubicBezTo>
                    <a:pt x="2" y="3"/>
                    <a:pt x="2" y="7"/>
                    <a:pt x="2" y="11"/>
                  </a:cubicBezTo>
                  <a:cubicBezTo>
                    <a:pt x="2" y="12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7"/>
                    <a:pt x="1" y="14"/>
                    <a:pt x="1" y="11"/>
                  </a:cubicBezTo>
                  <a:cubicBezTo>
                    <a:pt x="1" y="9"/>
                    <a:pt x="1" y="7"/>
                    <a:pt x="1" y="5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99"/>
            <p:cNvSpPr>
              <a:spLocks/>
            </p:cNvSpPr>
            <p:nvPr/>
          </p:nvSpPr>
          <p:spPr bwMode="auto">
            <a:xfrm>
              <a:off x="7269163" y="3586163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00"/>
            <p:cNvSpPr>
              <a:spLocks/>
            </p:cNvSpPr>
            <p:nvPr/>
          </p:nvSpPr>
          <p:spPr bwMode="auto">
            <a:xfrm>
              <a:off x="7232650" y="3594100"/>
              <a:ext cx="63500" cy="155575"/>
            </a:xfrm>
            <a:custGeom>
              <a:avLst/>
              <a:gdLst>
                <a:gd name="T0" fmla="*/ 7 w 7"/>
                <a:gd name="T1" fmla="*/ 0 h 17"/>
                <a:gd name="T2" fmla="*/ 0 w 7"/>
                <a:gd name="T3" fmla="*/ 17 h 17"/>
                <a:gd name="T4" fmla="*/ 3 w 7"/>
                <a:gd name="T5" fmla="*/ 8 h 17"/>
                <a:gd name="T6" fmla="*/ 7 w 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5" y="6"/>
                    <a:pt x="2" y="11"/>
                    <a:pt x="0" y="17"/>
                  </a:cubicBezTo>
                  <a:cubicBezTo>
                    <a:pt x="1" y="14"/>
                    <a:pt x="2" y="11"/>
                    <a:pt x="3" y="8"/>
                  </a:cubicBezTo>
                  <a:cubicBezTo>
                    <a:pt x="4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01"/>
            <p:cNvSpPr>
              <a:spLocks/>
            </p:cNvSpPr>
            <p:nvPr/>
          </p:nvSpPr>
          <p:spPr bwMode="auto">
            <a:xfrm>
              <a:off x="6961188" y="3494088"/>
              <a:ext cx="344488" cy="192088"/>
            </a:xfrm>
            <a:custGeom>
              <a:avLst/>
              <a:gdLst>
                <a:gd name="T0" fmla="*/ 38 w 38"/>
                <a:gd name="T1" fmla="*/ 8 h 21"/>
                <a:gd name="T2" fmla="*/ 26 w 38"/>
                <a:gd name="T3" fmla="*/ 19 h 21"/>
                <a:gd name="T4" fmla="*/ 13 w 38"/>
                <a:gd name="T5" fmla="*/ 18 h 21"/>
                <a:gd name="T6" fmla="*/ 5 w 38"/>
                <a:gd name="T7" fmla="*/ 12 h 21"/>
                <a:gd name="T8" fmla="*/ 9 w 38"/>
                <a:gd name="T9" fmla="*/ 9 h 21"/>
                <a:gd name="T10" fmla="*/ 31 w 38"/>
                <a:gd name="T11" fmla="*/ 3 h 21"/>
                <a:gd name="T12" fmla="*/ 38 w 38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1">
                  <a:moveTo>
                    <a:pt x="38" y="8"/>
                  </a:moveTo>
                  <a:cubicBezTo>
                    <a:pt x="36" y="13"/>
                    <a:pt x="31" y="18"/>
                    <a:pt x="26" y="19"/>
                  </a:cubicBezTo>
                  <a:cubicBezTo>
                    <a:pt x="21" y="21"/>
                    <a:pt x="17" y="20"/>
                    <a:pt x="13" y="18"/>
                  </a:cubicBezTo>
                  <a:cubicBezTo>
                    <a:pt x="11" y="18"/>
                    <a:pt x="0" y="16"/>
                    <a:pt x="5" y="12"/>
                  </a:cubicBezTo>
                  <a:cubicBezTo>
                    <a:pt x="7" y="11"/>
                    <a:pt x="8" y="10"/>
                    <a:pt x="9" y="9"/>
                  </a:cubicBezTo>
                  <a:cubicBezTo>
                    <a:pt x="13" y="1"/>
                    <a:pt x="24" y="0"/>
                    <a:pt x="31" y="3"/>
                  </a:cubicBezTo>
                  <a:cubicBezTo>
                    <a:pt x="32" y="4"/>
                    <a:pt x="38" y="7"/>
                    <a:pt x="38" y="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02"/>
            <p:cNvSpPr>
              <a:spLocks/>
            </p:cNvSpPr>
            <p:nvPr/>
          </p:nvSpPr>
          <p:spPr bwMode="auto">
            <a:xfrm>
              <a:off x="7132638" y="3567113"/>
              <a:ext cx="173038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5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3" y="5"/>
                    <a:pt x="10" y="6"/>
                  </a:cubicBezTo>
                  <a:cubicBezTo>
                    <a:pt x="9" y="7"/>
                    <a:pt x="7" y="7"/>
                    <a:pt x="5" y="8"/>
                  </a:cubicBezTo>
                  <a:cubicBezTo>
                    <a:pt x="3" y="8"/>
                    <a:pt x="2" y="8"/>
                    <a:pt x="0" y="9"/>
                  </a:cubicBezTo>
                  <a:cubicBezTo>
                    <a:pt x="3" y="8"/>
                    <a:pt x="7" y="7"/>
                    <a:pt x="10" y="5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1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03"/>
            <p:cNvSpPr>
              <a:spLocks/>
            </p:cNvSpPr>
            <p:nvPr/>
          </p:nvSpPr>
          <p:spPr bwMode="auto">
            <a:xfrm>
              <a:off x="7088188" y="3557588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2"/>
                    <a:pt x="8" y="4"/>
                    <a:pt x="0" y="6"/>
                  </a:cubicBezTo>
                  <a:cubicBezTo>
                    <a:pt x="8" y="3"/>
                    <a:pt x="15" y="1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04"/>
            <p:cNvSpPr>
              <a:spLocks/>
            </p:cNvSpPr>
            <p:nvPr/>
          </p:nvSpPr>
          <p:spPr bwMode="auto">
            <a:xfrm>
              <a:off x="7115175" y="3540125"/>
              <a:ext cx="171450" cy="17463"/>
            </a:xfrm>
            <a:custGeom>
              <a:avLst/>
              <a:gdLst>
                <a:gd name="T0" fmla="*/ 19 w 19"/>
                <a:gd name="T1" fmla="*/ 1 h 2"/>
                <a:gd name="T2" fmla="*/ 0 w 19"/>
                <a:gd name="T3" fmla="*/ 2 h 2"/>
                <a:gd name="T4" fmla="*/ 9 w 19"/>
                <a:gd name="T5" fmla="*/ 0 h 2"/>
                <a:gd name="T6" fmla="*/ 19 w 1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19" y="1"/>
                  </a:moveTo>
                  <a:cubicBezTo>
                    <a:pt x="12" y="1"/>
                    <a:pt x="6" y="1"/>
                    <a:pt x="0" y="2"/>
                  </a:cubicBezTo>
                  <a:cubicBezTo>
                    <a:pt x="3" y="1"/>
                    <a:pt x="6" y="1"/>
                    <a:pt x="9" y="0"/>
                  </a:cubicBezTo>
                  <a:cubicBezTo>
                    <a:pt x="12" y="0"/>
                    <a:pt x="16" y="0"/>
                    <a:pt x="19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05"/>
            <p:cNvSpPr>
              <a:spLocks/>
            </p:cNvSpPr>
            <p:nvPr/>
          </p:nvSpPr>
          <p:spPr bwMode="auto">
            <a:xfrm>
              <a:off x="7051675" y="3313113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2 h 27"/>
                <a:gd name="T4" fmla="*/ 5 w 29"/>
                <a:gd name="T5" fmla="*/ 11 h 27"/>
                <a:gd name="T6" fmla="*/ 6 w 29"/>
                <a:gd name="T7" fmla="*/ 1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2"/>
                  </a:cubicBezTo>
                  <a:cubicBezTo>
                    <a:pt x="8" y="20"/>
                    <a:pt x="7" y="15"/>
                    <a:pt x="5" y="11"/>
                  </a:cubicBezTo>
                  <a:cubicBezTo>
                    <a:pt x="4" y="9"/>
                    <a:pt x="0" y="0"/>
                    <a:pt x="6" y="1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5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06"/>
            <p:cNvSpPr>
              <a:spLocks/>
            </p:cNvSpPr>
            <p:nvPr/>
          </p:nvSpPr>
          <p:spPr bwMode="auto">
            <a:xfrm>
              <a:off x="7142163" y="3449638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6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0"/>
                    <a:pt x="11" y="9"/>
                    <a:pt x="8" y="7"/>
                  </a:cubicBezTo>
                  <a:cubicBezTo>
                    <a:pt x="7" y="6"/>
                    <a:pt x="5" y="5"/>
                    <a:pt x="4" y="4"/>
                  </a:cubicBezTo>
                  <a:cubicBezTo>
                    <a:pt x="3" y="3"/>
                    <a:pt x="1" y="2"/>
                    <a:pt x="0" y="0"/>
                  </a:cubicBezTo>
                  <a:cubicBezTo>
                    <a:pt x="3" y="2"/>
                    <a:pt x="6" y="5"/>
                    <a:pt x="9" y="6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07"/>
            <p:cNvSpPr>
              <a:spLocks/>
            </p:cNvSpPr>
            <p:nvPr/>
          </p:nvSpPr>
          <p:spPr bwMode="auto">
            <a:xfrm>
              <a:off x="7151688" y="3394075"/>
              <a:ext cx="163513" cy="136525"/>
            </a:xfrm>
            <a:custGeom>
              <a:avLst/>
              <a:gdLst>
                <a:gd name="T0" fmla="*/ 18 w 18"/>
                <a:gd name="T1" fmla="*/ 15 h 15"/>
                <a:gd name="T2" fmla="*/ 0 w 18"/>
                <a:gd name="T3" fmla="*/ 0 h 15"/>
                <a:gd name="T4" fmla="*/ 18 w 1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5">
                  <a:moveTo>
                    <a:pt x="18" y="15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08"/>
            <p:cNvSpPr>
              <a:spLocks/>
            </p:cNvSpPr>
            <p:nvPr/>
          </p:nvSpPr>
          <p:spPr bwMode="auto">
            <a:xfrm>
              <a:off x="7205663" y="3384550"/>
              <a:ext cx="109538" cy="128588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7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10"/>
                    <a:pt x="4" y="5"/>
                    <a:pt x="0" y="0"/>
                  </a:cubicBezTo>
                  <a:cubicBezTo>
                    <a:pt x="3" y="2"/>
                    <a:pt x="5" y="4"/>
                    <a:pt x="7" y="7"/>
                  </a:cubicBezTo>
                  <a:cubicBezTo>
                    <a:pt x="9" y="9"/>
                    <a:pt x="10" y="12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09"/>
            <p:cNvSpPr>
              <a:spLocks/>
            </p:cNvSpPr>
            <p:nvPr/>
          </p:nvSpPr>
          <p:spPr bwMode="auto">
            <a:xfrm>
              <a:off x="7242175" y="3476625"/>
              <a:ext cx="190500" cy="180975"/>
            </a:xfrm>
            <a:custGeom>
              <a:avLst/>
              <a:gdLst>
                <a:gd name="T0" fmla="*/ 19 w 21"/>
                <a:gd name="T1" fmla="*/ 5 h 20"/>
                <a:gd name="T2" fmla="*/ 20 w 21"/>
                <a:gd name="T3" fmla="*/ 5 h 20"/>
                <a:gd name="T4" fmla="*/ 14 w 21"/>
                <a:gd name="T5" fmla="*/ 6 h 20"/>
                <a:gd name="T6" fmla="*/ 15 w 21"/>
                <a:gd name="T7" fmla="*/ 2 h 20"/>
                <a:gd name="T8" fmla="*/ 15 w 21"/>
                <a:gd name="T9" fmla="*/ 1 h 20"/>
                <a:gd name="T10" fmla="*/ 15 w 21"/>
                <a:gd name="T11" fmla="*/ 0 h 20"/>
                <a:gd name="T12" fmla="*/ 11 w 21"/>
                <a:gd name="T13" fmla="*/ 4 h 20"/>
                <a:gd name="T14" fmla="*/ 9 w 21"/>
                <a:gd name="T15" fmla="*/ 1 h 20"/>
                <a:gd name="T16" fmla="*/ 8 w 21"/>
                <a:gd name="T17" fmla="*/ 0 h 20"/>
                <a:gd name="T18" fmla="*/ 8 w 21"/>
                <a:gd name="T19" fmla="*/ 0 h 20"/>
                <a:gd name="T20" fmla="*/ 8 w 21"/>
                <a:gd name="T21" fmla="*/ 3 h 20"/>
                <a:gd name="T22" fmla="*/ 6 w 21"/>
                <a:gd name="T23" fmla="*/ 2 h 20"/>
                <a:gd name="T24" fmla="*/ 5 w 21"/>
                <a:gd name="T25" fmla="*/ 1 h 20"/>
                <a:gd name="T26" fmla="*/ 4 w 21"/>
                <a:gd name="T27" fmla="*/ 1 h 20"/>
                <a:gd name="T28" fmla="*/ 6 w 21"/>
                <a:gd name="T29" fmla="*/ 6 h 20"/>
                <a:gd name="T30" fmla="*/ 2 w 21"/>
                <a:gd name="T31" fmla="*/ 6 h 20"/>
                <a:gd name="T32" fmla="*/ 1 w 21"/>
                <a:gd name="T33" fmla="*/ 7 h 20"/>
                <a:gd name="T34" fmla="*/ 0 w 21"/>
                <a:gd name="T35" fmla="*/ 7 h 20"/>
                <a:gd name="T36" fmla="*/ 5 w 21"/>
                <a:gd name="T37" fmla="*/ 10 h 20"/>
                <a:gd name="T38" fmla="*/ 2 w 21"/>
                <a:gd name="T39" fmla="*/ 12 h 20"/>
                <a:gd name="T40" fmla="*/ 1 w 21"/>
                <a:gd name="T41" fmla="*/ 13 h 20"/>
                <a:gd name="T42" fmla="*/ 0 w 21"/>
                <a:gd name="T43" fmla="*/ 14 h 20"/>
                <a:gd name="T44" fmla="*/ 6 w 21"/>
                <a:gd name="T45" fmla="*/ 13 h 20"/>
                <a:gd name="T46" fmla="*/ 5 w 21"/>
                <a:gd name="T47" fmla="*/ 17 h 20"/>
                <a:gd name="T48" fmla="*/ 5 w 21"/>
                <a:gd name="T49" fmla="*/ 18 h 20"/>
                <a:gd name="T50" fmla="*/ 5 w 21"/>
                <a:gd name="T51" fmla="*/ 19 h 20"/>
                <a:gd name="T52" fmla="*/ 9 w 21"/>
                <a:gd name="T53" fmla="*/ 15 h 20"/>
                <a:gd name="T54" fmla="*/ 10 w 21"/>
                <a:gd name="T55" fmla="*/ 19 h 20"/>
                <a:gd name="T56" fmla="*/ 11 w 21"/>
                <a:gd name="T57" fmla="*/ 20 h 20"/>
                <a:gd name="T58" fmla="*/ 11 w 21"/>
                <a:gd name="T59" fmla="*/ 20 h 20"/>
                <a:gd name="T60" fmla="*/ 12 w 21"/>
                <a:gd name="T61" fmla="*/ 15 h 20"/>
                <a:gd name="T62" fmla="*/ 16 w 21"/>
                <a:gd name="T63" fmla="*/ 17 h 20"/>
                <a:gd name="T64" fmla="*/ 17 w 21"/>
                <a:gd name="T65" fmla="*/ 17 h 20"/>
                <a:gd name="T66" fmla="*/ 18 w 21"/>
                <a:gd name="T67" fmla="*/ 18 h 20"/>
                <a:gd name="T68" fmla="*/ 15 w 21"/>
                <a:gd name="T69" fmla="*/ 13 h 20"/>
                <a:gd name="T70" fmla="*/ 19 w 21"/>
                <a:gd name="T71" fmla="*/ 12 h 20"/>
                <a:gd name="T72" fmla="*/ 20 w 21"/>
                <a:gd name="T73" fmla="*/ 12 h 20"/>
                <a:gd name="T74" fmla="*/ 21 w 21"/>
                <a:gd name="T75" fmla="*/ 12 h 20"/>
                <a:gd name="T76" fmla="*/ 16 w 21"/>
                <a:gd name="T77" fmla="*/ 9 h 20"/>
                <a:gd name="T78" fmla="*/ 18 w 21"/>
                <a:gd name="T79" fmla="*/ 7 h 20"/>
                <a:gd name="T80" fmla="*/ 19 w 21"/>
                <a:gd name="T8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0">
                  <a:moveTo>
                    <a:pt x="19" y="5"/>
                  </a:move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15" y="0"/>
                    <a:pt x="14" y="1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3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5" y="2"/>
                    <a:pt x="6" y="6"/>
                  </a:cubicBezTo>
                  <a:cubicBezTo>
                    <a:pt x="5" y="6"/>
                    <a:pt x="3" y="6"/>
                    <a:pt x="2" y="6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0"/>
                    <a:pt x="3" y="11"/>
                    <a:pt x="2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1" y="13"/>
                    <a:pt x="6" y="13"/>
                  </a:cubicBezTo>
                  <a:cubicBezTo>
                    <a:pt x="5" y="14"/>
                    <a:pt x="5" y="16"/>
                    <a:pt x="5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5" y="19"/>
                    <a:pt x="5" y="18"/>
                    <a:pt x="9" y="15"/>
                  </a:cubicBezTo>
                  <a:cubicBezTo>
                    <a:pt x="9" y="16"/>
                    <a:pt x="10" y="18"/>
                    <a:pt x="10" y="19"/>
                  </a:cubicBezTo>
                  <a:cubicBezTo>
                    <a:pt x="10" y="19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19"/>
                    <a:pt x="12" y="15"/>
                  </a:cubicBezTo>
                  <a:cubicBezTo>
                    <a:pt x="13" y="16"/>
                    <a:pt x="14" y="16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2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8"/>
                    <a:pt x="18" y="8"/>
                    <a:pt x="18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1586559" y="2146328"/>
            <a:ext cx="8700442" cy="2566646"/>
            <a:chOff x="1442625" y="2882928"/>
            <a:chExt cx="9412859" cy="2776810"/>
          </a:xfrm>
        </p:grpSpPr>
        <p:grpSp>
          <p:nvGrpSpPr>
            <p:cNvPr id="180" name="组合 179"/>
            <p:cNvGrpSpPr/>
            <p:nvPr/>
          </p:nvGrpSpPr>
          <p:grpSpPr>
            <a:xfrm>
              <a:off x="1442625" y="2882928"/>
              <a:ext cx="2446347" cy="1851207"/>
              <a:chOff x="1397655" y="2733028"/>
              <a:chExt cx="2446347" cy="1851207"/>
            </a:xfrm>
          </p:grpSpPr>
          <p:sp>
            <p:nvSpPr>
              <p:cNvPr id="222" name="任意多边形 221"/>
              <p:cNvSpPr/>
              <p:nvPr/>
            </p:nvSpPr>
            <p:spPr>
              <a:xfrm>
                <a:off x="1397655" y="2733028"/>
                <a:ext cx="2446347" cy="1851207"/>
              </a:xfrm>
              <a:custGeom>
                <a:avLst/>
                <a:gdLst>
                  <a:gd name="connsiteX0" fmla="*/ 1552486 w 1552486"/>
                  <a:gd name="connsiteY0" fmla="*/ 1019798 h 1019798"/>
                  <a:gd name="connsiteX1" fmla="*/ 1552486 w 1552486"/>
                  <a:gd name="connsiteY1" fmla="*/ 393106 h 1019798"/>
                  <a:gd name="connsiteX2" fmla="*/ 1449937 w 1552486"/>
                  <a:gd name="connsiteY2" fmla="*/ 393106 h 1019798"/>
                  <a:gd name="connsiteX3" fmla="*/ 1449937 w 1552486"/>
                  <a:gd name="connsiteY3" fmla="*/ 435835 h 1019798"/>
                  <a:gd name="connsiteX4" fmla="*/ 1014102 w 1552486"/>
                  <a:gd name="connsiteY4" fmla="*/ 0 h 1019798"/>
                  <a:gd name="connsiteX5" fmla="*/ 0 w 1552486"/>
                  <a:gd name="connsiteY5" fmla="*/ 122489 h 1019798"/>
                  <a:gd name="connsiteX6" fmla="*/ 301952 w 1552486"/>
                  <a:gd name="connsiteY6" fmla="*/ 247828 h 1019798"/>
                  <a:gd name="connsiteX7" fmla="*/ 968524 w 1552486"/>
                  <a:gd name="connsiteY7" fmla="*/ 914400 h 1019798"/>
                  <a:gd name="connsiteX8" fmla="*/ 928643 w 1552486"/>
                  <a:gd name="connsiteY8" fmla="*/ 914400 h 1019798"/>
                  <a:gd name="connsiteX9" fmla="*/ 928643 w 1552486"/>
                  <a:gd name="connsiteY9" fmla="*/ 1019798 h 1019798"/>
                  <a:gd name="connsiteX10" fmla="*/ 1552486 w 1552486"/>
                  <a:gd name="connsiteY10" fmla="*/ 1019798 h 1019798"/>
                  <a:gd name="connsiteX0-1" fmla="*/ 1552486 w 1552486"/>
                  <a:gd name="connsiteY0-2" fmla="*/ 1019798 h 1019798"/>
                  <a:gd name="connsiteX1-3" fmla="*/ 1552486 w 1552486"/>
                  <a:gd name="connsiteY1-4" fmla="*/ 393106 h 1019798"/>
                  <a:gd name="connsiteX2-5" fmla="*/ 1449937 w 1552486"/>
                  <a:gd name="connsiteY2-6" fmla="*/ 393106 h 1019798"/>
                  <a:gd name="connsiteX3-7" fmla="*/ 1449937 w 1552486"/>
                  <a:gd name="connsiteY3-8" fmla="*/ 435835 h 1019798"/>
                  <a:gd name="connsiteX4-9" fmla="*/ 1014102 w 1552486"/>
                  <a:gd name="connsiteY4-10" fmla="*/ 0 h 1019798"/>
                  <a:gd name="connsiteX5-11" fmla="*/ 0 w 1552486"/>
                  <a:gd name="connsiteY5-12" fmla="*/ 122489 h 1019798"/>
                  <a:gd name="connsiteX6-13" fmla="*/ 301952 w 1552486"/>
                  <a:gd name="connsiteY6-14" fmla="*/ 247828 h 1019798"/>
                  <a:gd name="connsiteX7-15" fmla="*/ 968524 w 1552486"/>
                  <a:gd name="connsiteY7-16" fmla="*/ 914400 h 1019798"/>
                  <a:gd name="connsiteX8-17" fmla="*/ 928643 w 1552486"/>
                  <a:gd name="connsiteY8-18" fmla="*/ 914400 h 1019798"/>
                  <a:gd name="connsiteX9-19" fmla="*/ 928643 w 1552486"/>
                  <a:gd name="connsiteY9-20" fmla="*/ 1019798 h 1019798"/>
                  <a:gd name="connsiteX10-21" fmla="*/ 1552486 w 1552486"/>
                  <a:gd name="connsiteY10-22" fmla="*/ 1019798 h 1019798"/>
                  <a:gd name="connsiteX0-23" fmla="*/ 1552486 w 1552486"/>
                  <a:gd name="connsiteY0-24" fmla="*/ 1019798 h 1019798"/>
                  <a:gd name="connsiteX1-25" fmla="*/ 1552486 w 1552486"/>
                  <a:gd name="connsiteY1-26" fmla="*/ 393106 h 1019798"/>
                  <a:gd name="connsiteX2-27" fmla="*/ 1449937 w 1552486"/>
                  <a:gd name="connsiteY2-28" fmla="*/ 393106 h 1019798"/>
                  <a:gd name="connsiteX3-29" fmla="*/ 1449937 w 1552486"/>
                  <a:gd name="connsiteY3-30" fmla="*/ 435835 h 1019798"/>
                  <a:gd name="connsiteX4-31" fmla="*/ 1014102 w 1552486"/>
                  <a:gd name="connsiteY4-32" fmla="*/ 0 h 1019798"/>
                  <a:gd name="connsiteX5-33" fmla="*/ 0 w 1552486"/>
                  <a:gd name="connsiteY5-34" fmla="*/ 122489 h 1019798"/>
                  <a:gd name="connsiteX6-35" fmla="*/ 301952 w 1552486"/>
                  <a:gd name="connsiteY6-36" fmla="*/ 247828 h 1019798"/>
                  <a:gd name="connsiteX7-37" fmla="*/ 968524 w 1552486"/>
                  <a:gd name="connsiteY7-38" fmla="*/ 914400 h 1019798"/>
                  <a:gd name="connsiteX8-39" fmla="*/ 928643 w 1552486"/>
                  <a:gd name="connsiteY8-40" fmla="*/ 914400 h 1019798"/>
                  <a:gd name="connsiteX9-41" fmla="*/ 928643 w 1552486"/>
                  <a:gd name="connsiteY9-42" fmla="*/ 1019798 h 1019798"/>
                  <a:gd name="connsiteX10-43" fmla="*/ 1552486 w 1552486"/>
                  <a:gd name="connsiteY10-44" fmla="*/ 1019798 h 1019798"/>
                  <a:gd name="connsiteX0-45" fmla="*/ 1552486 w 1552486"/>
                  <a:gd name="connsiteY0-46" fmla="*/ 1019798 h 1019798"/>
                  <a:gd name="connsiteX1-47" fmla="*/ 1552486 w 1552486"/>
                  <a:gd name="connsiteY1-48" fmla="*/ 393106 h 1019798"/>
                  <a:gd name="connsiteX2-49" fmla="*/ 1449937 w 1552486"/>
                  <a:gd name="connsiteY2-50" fmla="*/ 393106 h 1019798"/>
                  <a:gd name="connsiteX3-51" fmla="*/ 1449937 w 1552486"/>
                  <a:gd name="connsiteY3-52" fmla="*/ 435835 h 1019798"/>
                  <a:gd name="connsiteX4-53" fmla="*/ 1014102 w 1552486"/>
                  <a:gd name="connsiteY4-54" fmla="*/ 0 h 1019798"/>
                  <a:gd name="connsiteX5-55" fmla="*/ 0 w 1552486"/>
                  <a:gd name="connsiteY5-56" fmla="*/ 122489 h 1019798"/>
                  <a:gd name="connsiteX6-57" fmla="*/ 301952 w 1552486"/>
                  <a:gd name="connsiteY6-58" fmla="*/ 247828 h 1019798"/>
                  <a:gd name="connsiteX7-59" fmla="*/ 977070 w 1552486"/>
                  <a:gd name="connsiteY7-60" fmla="*/ 914400 h 1019798"/>
                  <a:gd name="connsiteX8-61" fmla="*/ 928643 w 1552486"/>
                  <a:gd name="connsiteY8-62" fmla="*/ 914400 h 1019798"/>
                  <a:gd name="connsiteX9-63" fmla="*/ 928643 w 1552486"/>
                  <a:gd name="connsiteY9-64" fmla="*/ 1019798 h 1019798"/>
                  <a:gd name="connsiteX10-65" fmla="*/ 1552486 w 1552486"/>
                  <a:gd name="connsiteY10-66" fmla="*/ 1019798 h 1019798"/>
                  <a:gd name="connsiteX0-67" fmla="*/ 1552486 w 1552486"/>
                  <a:gd name="connsiteY0-68" fmla="*/ 1067086 h 1067086"/>
                  <a:gd name="connsiteX1-69" fmla="*/ 1552486 w 1552486"/>
                  <a:gd name="connsiteY1-70" fmla="*/ 440394 h 1067086"/>
                  <a:gd name="connsiteX2-71" fmla="*/ 1449937 w 1552486"/>
                  <a:gd name="connsiteY2-72" fmla="*/ 440394 h 1067086"/>
                  <a:gd name="connsiteX3-73" fmla="*/ 1449937 w 1552486"/>
                  <a:gd name="connsiteY3-74" fmla="*/ 483123 h 1067086"/>
                  <a:gd name="connsiteX4-75" fmla="*/ 1014102 w 1552486"/>
                  <a:gd name="connsiteY4-76" fmla="*/ 47288 h 1067086"/>
                  <a:gd name="connsiteX5-77" fmla="*/ 0 w 1552486"/>
                  <a:gd name="connsiteY5-78" fmla="*/ 169777 h 1067086"/>
                  <a:gd name="connsiteX6-79" fmla="*/ 301952 w 1552486"/>
                  <a:gd name="connsiteY6-80" fmla="*/ 295116 h 1067086"/>
                  <a:gd name="connsiteX7-81" fmla="*/ 977070 w 1552486"/>
                  <a:gd name="connsiteY7-82" fmla="*/ 961688 h 1067086"/>
                  <a:gd name="connsiteX8-83" fmla="*/ 928643 w 1552486"/>
                  <a:gd name="connsiteY8-84" fmla="*/ 961688 h 1067086"/>
                  <a:gd name="connsiteX9-85" fmla="*/ 928643 w 1552486"/>
                  <a:gd name="connsiteY9-86" fmla="*/ 1067086 h 1067086"/>
                  <a:gd name="connsiteX10-87" fmla="*/ 1552486 w 1552486"/>
                  <a:gd name="connsiteY10-88" fmla="*/ 1067086 h 1067086"/>
                  <a:gd name="connsiteX0-89" fmla="*/ 1552486 w 1552486"/>
                  <a:gd name="connsiteY0-90" fmla="*/ 1174802 h 1174802"/>
                  <a:gd name="connsiteX1-91" fmla="*/ 1552486 w 1552486"/>
                  <a:gd name="connsiteY1-92" fmla="*/ 548110 h 1174802"/>
                  <a:gd name="connsiteX2-93" fmla="*/ 1449937 w 1552486"/>
                  <a:gd name="connsiteY2-94" fmla="*/ 548110 h 1174802"/>
                  <a:gd name="connsiteX3-95" fmla="*/ 1449937 w 1552486"/>
                  <a:gd name="connsiteY3-96" fmla="*/ 590839 h 1174802"/>
                  <a:gd name="connsiteX4-97" fmla="*/ 1014102 w 1552486"/>
                  <a:gd name="connsiteY4-98" fmla="*/ 155004 h 1174802"/>
                  <a:gd name="connsiteX5-99" fmla="*/ 0 w 1552486"/>
                  <a:gd name="connsiteY5-100" fmla="*/ 277493 h 1174802"/>
                  <a:gd name="connsiteX6-101" fmla="*/ 301952 w 1552486"/>
                  <a:gd name="connsiteY6-102" fmla="*/ 402832 h 1174802"/>
                  <a:gd name="connsiteX7-103" fmla="*/ 977070 w 1552486"/>
                  <a:gd name="connsiteY7-104" fmla="*/ 1069404 h 1174802"/>
                  <a:gd name="connsiteX8-105" fmla="*/ 928643 w 1552486"/>
                  <a:gd name="connsiteY8-106" fmla="*/ 1069404 h 1174802"/>
                  <a:gd name="connsiteX9-107" fmla="*/ 928643 w 1552486"/>
                  <a:gd name="connsiteY9-108" fmla="*/ 1174802 h 1174802"/>
                  <a:gd name="connsiteX10-109" fmla="*/ 1552486 w 1552486"/>
                  <a:gd name="connsiteY10-110" fmla="*/ 1174802 h 117480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</a:cxnLst>
                <a:rect l="l" t="t" r="r" b="b"/>
                <a:pathLst>
                  <a:path w="1552486" h="1174802">
                    <a:moveTo>
                      <a:pt x="1552486" y="1174802"/>
                    </a:moveTo>
                    <a:lnTo>
                      <a:pt x="1552486" y="548110"/>
                    </a:lnTo>
                    <a:lnTo>
                      <a:pt x="1449937" y="548110"/>
                    </a:lnTo>
                    <a:lnTo>
                      <a:pt x="1449937" y="590839"/>
                    </a:lnTo>
                    <a:lnTo>
                      <a:pt x="1014102" y="155004"/>
                    </a:lnTo>
                    <a:cubicBezTo>
                      <a:pt x="764374" y="-89025"/>
                      <a:pt x="312397" y="-42499"/>
                      <a:pt x="0" y="277493"/>
                    </a:cubicBezTo>
                    <a:cubicBezTo>
                      <a:pt x="126288" y="250906"/>
                      <a:pt x="258273" y="363901"/>
                      <a:pt x="301952" y="402832"/>
                    </a:cubicBezTo>
                    <a:lnTo>
                      <a:pt x="977070" y="1069404"/>
                    </a:lnTo>
                    <a:lnTo>
                      <a:pt x="928643" y="1069404"/>
                    </a:lnTo>
                    <a:lnTo>
                      <a:pt x="928643" y="1174802"/>
                    </a:lnTo>
                    <a:lnTo>
                      <a:pt x="1552486" y="1174802"/>
                    </a:lnTo>
                    <a:close/>
                  </a:path>
                </a:pathLst>
              </a:custGeom>
              <a:solidFill>
                <a:srgbClr val="0E647C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3" name="矩形 222"/>
              <p:cNvSpPr/>
              <p:nvPr/>
            </p:nvSpPr>
            <p:spPr>
              <a:xfrm>
                <a:off x="3175847" y="3930165"/>
                <a:ext cx="647227" cy="632658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bg1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01</a:t>
                </a:r>
                <a:endParaRPr lang="zh-CN" altLang="en-US" sz="3200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  <p:sp>
            <p:nvSpPr>
              <p:cNvPr id="224" name="矩形 223"/>
              <p:cNvSpPr/>
              <p:nvPr/>
            </p:nvSpPr>
            <p:spPr>
              <a:xfrm rot="2700000">
                <a:off x="2315865" y="3337544"/>
                <a:ext cx="1025295" cy="566063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dirty="0">
                    <a:solidFill>
                      <a:schemeClr val="bg1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STEP</a:t>
                </a:r>
                <a:endParaRPr lang="zh-CN" altLang="en-US" sz="2800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  <p:sp>
            <p:nvSpPr>
              <p:cNvPr id="225" name="Freeform 46"/>
              <p:cNvSpPr>
                <a:spLocks noEditPoints="1"/>
              </p:cNvSpPr>
              <p:nvPr/>
            </p:nvSpPr>
            <p:spPr bwMode="auto">
              <a:xfrm>
                <a:off x="2089175" y="2920244"/>
                <a:ext cx="390942" cy="390942"/>
              </a:xfrm>
              <a:custGeom>
                <a:avLst/>
                <a:gdLst>
                  <a:gd name="T0" fmla="*/ 72 w 144"/>
                  <a:gd name="T1" fmla="*/ 0 h 144"/>
                  <a:gd name="T2" fmla="*/ 0 w 144"/>
                  <a:gd name="T3" fmla="*/ 72 h 144"/>
                  <a:gd name="T4" fmla="*/ 72 w 144"/>
                  <a:gd name="T5" fmla="*/ 144 h 144"/>
                  <a:gd name="T6" fmla="*/ 144 w 144"/>
                  <a:gd name="T7" fmla="*/ 72 h 144"/>
                  <a:gd name="T8" fmla="*/ 72 w 144"/>
                  <a:gd name="T9" fmla="*/ 0 h 144"/>
                  <a:gd name="T10" fmla="*/ 110 w 144"/>
                  <a:gd name="T11" fmla="*/ 91 h 144"/>
                  <a:gd name="T12" fmla="*/ 108 w 144"/>
                  <a:gd name="T13" fmla="*/ 93 h 144"/>
                  <a:gd name="T14" fmla="*/ 84 w 144"/>
                  <a:gd name="T15" fmla="*/ 93 h 144"/>
                  <a:gd name="T16" fmla="*/ 84 w 144"/>
                  <a:gd name="T17" fmla="*/ 100 h 144"/>
                  <a:gd name="T18" fmla="*/ 101 w 144"/>
                  <a:gd name="T19" fmla="*/ 100 h 144"/>
                  <a:gd name="T20" fmla="*/ 103 w 144"/>
                  <a:gd name="T21" fmla="*/ 102 h 144"/>
                  <a:gd name="T22" fmla="*/ 103 w 144"/>
                  <a:gd name="T23" fmla="*/ 108 h 144"/>
                  <a:gd name="T24" fmla="*/ 101 w 144"/>
                  <a:gd name="T25" fmla="*/ 110 h 144"/>
                  <a:gd name="T26" fmla="*/ 43 w 144"/>
                  <a:gd name="T27" fmla="*/ 110 h 144"/>
                  <a:gd name="T28" fmla="*/ 41 w 144"/>
                  <a:gd name="T29" fmla="*/ 108 h 144"/>
                  <a:gd name="T30" fmla="*/ 41 w 144"/>
                  <a:gd name="T31" fmla="*/ 102 h 144"/>
                  <a:gd name="T32" fmla="*/ 43 w 144"/>
                  <a:gd name="T33" fmla="*/ 100 h 144"/>
                  <a:gd name="T34" fmla="*/ 60 w 144"/>
                  <a:gd name="T35" fmla="*/ 100 h 144"/>
                  <a:gd name="T36" fmla="*/ 60 w 144"/>
                  <a:gd name="T37" fmla="*/ 93 h 144"/>
                  <a:gd name="T38" fmla="*/ 36 w 144"/>
                  <a:gd name="T39" fmla="*/ 93 h 144"/>
                  <a:gd name="T40" fmla="*/ 34 w 144"/>
                  <a:gd name="T41" fmla="*/ 91 h 144"/>
                  <a:gd name="T42" fmla="*/ 34 w 144"/>
                  <a:gd name="T43" fmla="*/ 37 h 144"/>
                  <a:gd name="T44" fmla="*/ 36 w 144"/>
                  <a:gd name="T45" fmla="*/ 35 h 144"/>
                  <a:gd name="T46" fmla="*/ 108 w 144"/>
                  <a:gd name="T47" fmla="*/ 35 h 144"/>
                  <a:gd name="T48" fmla="*/ 110 w 144"/>
                  <a:gd name="T49" fmla="*/ 37 h 144"/>
                  <a:gd name="T50" fmla="*/ 110 w 144"/>
                  <a:gd name="T51" fmla="*/ 91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4" h="144">
                    <a:moveTo>
                      <a:pt x="72" y="0"/>
                    </a:moveTo>
                    <a:cubicBezTo>
                      <a:pt x="32" y="0"/>
                      <a:pt x="0" y="32"/>
                      <a:pt x="0" y="72"/>
                    </a:cubicBezTo>
                    <a:cubicBezTo>
                      <a:pt x="0" y="112"/>
                      <a:pt x="32" y="144"/>
                      <a:pt x="72" y="144"/>
                    </a:cubicBezTo>
                    <a:cubicBezTo>
                      <a:pt x="112" y="144"/>
                      <a:pt x="144" y="112"/>
                      <a:pt x="144" y="72"/>
                    </a:cubicBezTo>
                    <a:cubicBezTo>
                      <a:pt x="144" y="32"/>
                      <a:pt x="112" y="0"/>
                      <a:pt x="72" y="0"/>
                    </a:cubicBezTo>
                    <a:close/>
                    <a:moveTo>
                      <a:pt x="110" y="91"/>
                    </a:moveTo>
                    <a:cubicBezTo>
                      <a:pt x="110" y="92"/>
                      <a:pt x="109" y="93"/>
                      <a:pt x="108" y="93"/>
                    </a:cubicBezTo>
                    <a:cubicBezTo>
                      <a:pt x="84" y="93"/>
                      <a:pt x="84" y="93"/>
                      <a:pt x="84" y="93"/>
                    </a:cubicBezTo>
                    <a:cubicBezTo>
                      <a:pt x="84" y="100"/>
                      <a:pt x="84" y="100"/>
                      <a:pt x="84" y="100"/>
                    </a:cubicBezTo>
                    <a:cubicBezTo>
                      <a:pt x="101" y="100"/>
                      <a:pt x="101" y="100"/>
                      <a:pt x="101" y="100"/>
                    </a:cubicBezTo>
                    <a:cubicBezTo>
                      <a:pt x="102" y="100"/>
                      <a:pt x="103" y="101"/>
                      <a:pt x="103" y="102"/>
                    </a:cubicBezTo>
                    <a:cubicBezTo>
                      <a:pt x="103" y="108"/>
                      <a:pt x="103" y="108"/>
                      <a:pt x="103" y="108"/>
                    </a:cubicBezTo>
                    <a:cubicBezTo>
                      <a:pt x="103" y="109"/>
                      <a:pt x="102" y="110"/>
                      <a:pt x="101" y="110"/>
                    </a:cubicBezTo>
                    <a:cubicBezTo>
                      <a:pt x="43" y="110"/>
                      <a:pt x="43" y="110"/>
                      <a:pt x="43" y="110"/>
                    </a:cubicBezTo>
                    <a:cubicBezTo>
                      <a:pt x="42" y="110"/>
                      <a:pt x="41" y="109"/>
                      <a:pt x="41" y="108"/>
                    </a:cubicBezTo>
                    <a:cubicBezTo>
                      <a:pt x="41" y="102"/>
                      <a:pt x="41" y="102"/>
                      <a:pt x="41" y="102"/>
                    </a:cubicBezTo>
                    <a:cubicBezTo>
                      <a:pt x="41" y="101"/>
                      <a:pt x="42" y="100"/>
                      <a:pt x="43" y="100"/>
                    </a:cubicBezTo>
                    <a:cubicBezTo>
                      <a:pt x="60" y="100"/>
                      <a:pt x="60" y="100"/>
                      <a:pt x="60" y="100"/>
                    </a:cubicBezTo>
                    <a:cubicBezTo>
                      <a:pt x="60" y="93"/>
                      <a:pt x="60" y="93"/>
                      <a:pt x="60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5" y="93"/>
                      <a:pt x="34" y="92"/>
                      <a:pt x="34" y="91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6"/>
                      <a:pt x="35" y="35"/>
                      <a:pt x="36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9" y="35"/>
                      <a:pt x="110" y="36"/>
                      <a:pt x="110" y="37"/>
                    </a:cubicBezTo>
                    <a:lnTo>
                      <a:pt x="110" y="91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81" name="组合 180"/>
            <p:cNvGrpSpPr/>
            <p:nvPr/>
          </p:nvGrpSpPr>
          <p:grpSpPr>
            <a:xfrm>
              <a:off x="3764796" y="3808531"/>
              <a:ext cx="2446347" cy="1851207"/>
              <a:chOff x="3719826" y="3658631"/>
              <a:chExt cx="2446347" cy="1851207"/>
            </a:xfrm>
          </p:grpSpPr>
          <p:sp>
            <p:nvSpPr>
              <p:cNvPr id="218" name="任意多边形 217"/>
              <p:cNvSpPr/>
              <p:nvPr/>
            </p:nvSpPr>
            <p:spPr>
              <a:xfrm flipV="1">
                <a:off x="3719826" y="3658631"/>
                <a:ext cx="2446347" cy="1851207"/>
              </a:xfrm>
              <a:custGeom>
                <a:avLst/>
                <a:gdLst>
                  <a:gd name="connsiteX0" fmla="*/ 1552486 w 1552486"/>
                  <a:gd name="connsiteY0" fmla="*/ 1019798 h 1019798"/>
                  <a:gd name="connsiteX1" fmla="*/ 1552486 w 1552486"/>
                  <a:gd name="connsiteY1" fmla="*/ 393106 h 1019798"/>
                  <a:gd name="connsiteX2" fmla="*/ 1449937 w 1552486"/>
                  <a:gd name="connsiteY2" fmla="*/ 393106 h 1019798"/>
                  <a:gd name="connsiteX3" fmla="*/ 1449937 w 1552486"/>
                  <a:gd name="connsiteY3" fmla="*/ 435835 h 1019798"/>
                  <a:gd name="connsiteX4" fmla="*/ 1014102 w 1552486"/>
                  <a:gd name="connsiteY4" fmla="*/ 0 h 1019798"/>
                  <a:gd name="connsiteX5" fmla="*/ 0 w 1552486"/>
                  <a:gd name="connsiteY5" fmla="*/ 122489 h 1019798"/>
                  <a:gd name="connsiteX6" fmla="*/ 301952 w 1552486"/>
                  <a:gd name="connsiteY6" fmla="*/ 247828 h 1019798"/>
                  <a:gd name="connsiteX7" fmla="*/ 968524 w 1552486"/>
                  <a:gd name="connsiteY7" fmla="*/ 914400 h 1019798"/>
                  <a:gd name="connsiteX8" fmla="*/ 928643 w 1552486"/>
                  <a:gd name="connsiteY8" fmla="*/ 914400 h 1019798"/>
                  <a:gd name="connsiteX9" fmla="*/ 928643 w 1552486"/>
                  <a:gd name="connsiteY9" fmla="*/ 1019798 h 1019798"/>
                  <a:gd name="connsiteX10" fmla="*/ 1552486 w 1552486"/>
                  <a:gd name="connsiteY10" fmla="*/ 1019798 h 1019798"/>
                  <a:gd name="connsiteX0-1" fmla="*/ 1552486 w 1552486"/>
                  <a:gd name="connsiteY0-2" fmla="*/ 1019798 h 1019798"/>
                  <a:gd name="connsiteX1-3" fmla="*/ 1552486 w 1552486"/>
                  <a:gd name="connsiteY1-4" fmla="*/ 393106 h 1019798"/>
                  <a:gd name="connsiteX2-5" fmla="*/ 1449937 w 1552486"/>
                  <a:gd name="connsiteY2-6" fmla="*/ 393106 h 1019798"/>
                  <a:gd name="connsiteX3-7" fmla="*/ 1449937 w 1552486"/>
                  <a:gd name="connsiteY3-8" fmla="*/ 435835 h 1019798"/>
                  <a:gd name="connsiteX4-9" fmla="*/ 1014102 w 1552486"/>
                  <a:gd name="connsiteY4-10" fmla="*/ 0 h 1019798"/>
                  <a:gd name="connsiteX5-11" fmla="*/ 0 w 1552486"/>
                  <a:gd name="connsiteY5-12" fmla="*/ 122489 h 1019798"/>
                  <a:gd name="connsiteX6-13" fmla="*/ 301952 w 1552486"/>
                  <a:gd name="connsiteY6-14" fmla="*/ 247828 h 1019798"/>
                  <a:gd name="connsiteX7-15" fmla="*/ 968524 w 1552486"/>
                  <a:gd name="connsiteY7-16" fmla="*/ 914400 h 1019798"/>
                  <a:gd name="connsiteX8-17" fmla="*/ 928643 w 1552486"/>
                  <a:gd name="connsiteY8-18" fmla="*/ 914400 h 1019798"/>
                  <a:gd name="connsiteX9-19" fmla="*/ 928643 w 1552486"/>
                  <a:gd name="connsiteY9-20" fmla="*/ 1019798 h 1019798"/>
                  <a:gd name="connsiteX10-21" fmla="*/ 1552486 w 1552486"/>
                  <a:gd name="connsiteY10-22" fmla="*/ 1019798 h 1019798"/>
                  <a:gd name="connsiteX0-23" fmla="*/ 1552486 w 1552486"/>
                  <a:gd name="connsiteY0-24" fmla="*/ 1019798 h 1019798"/>
                  <a:gd name="connsiteX1-25" fmla="*/ 1552486 w 1552486"/>
                  <a:gd name="connsiteY1-26" fmla="*/ 393106 h 1019798"/>
                  <a:gd name="connsiteX2-27" fmla="*/ 1449937 w 1552486"/>
                  <a:gd name="connsiteY2-28" fmla="*/ 393106 h 1019798"/>
                  <a:gd name="connsiteX3-29" fmla="*/ 1449937 w 1552486"/>
                  <a:gd name="connsiteY3-30" fmla="*/ 435835 h 1019798"/>
                  <a:gd name="connsiteX4-31" fmla="*/ 1014102 w 1552486"/>
                  <a:gd name="connsiteY4-32" fmla="*/ 0 h 1019798"/>
                  <a:gd name="connsiteX5-33" fmla="*/ 0 w 1552486"/>
                  <a:gd name="connsiteY5-34" fmla="*/ 122489 h 1019798"/>
                  <a:gd name="connsiteX6-35" fmla="*/ 301952 w 1552486"/>
                  <a:gd name="connsiteY6-36" fmla="*/ 247828 h 1019798"/>
                  <a:gd name="connsiteX7-37" fmla="*/ 968524 w 1552486"/>
                  <a:gd name="connsiteY7-38" fmla="*/ 914400 h 1019798"/>
                  <a:gd name="connsiteX8-39" fmla="*/ 928643 w 1552486"/>
                  <a:gd name="connsiteY8-40" fmla="*/ 914400 h 1019798"/>
                  <a:gd name="connsiteX9-41" fmla="*/ 928643 w 1552486"/>
                  <a:gd name="connsiteY9-42" fmla="*/ 1019798 h 1019798"/>
                  <a:gd name="connsiteX10-43" fmla="*/ 1552486 w 1552486"/>
                  <a:gd name="connsiteY10-44" fmla="*/ 1019798 h 1019798"/>
                  <a:gd name="connsiteX0-45" fmla="*/ 1552486 w 1552486"/>
                  <a:gd name="connsiteY0-46" fmla="*/ 1019798 h 1019798"/>
                  <a:gd name="connsiteX1-47" fmla="*/ 1552486 w 1552486"/>
                  <a:gd name="connsiteY1-48" fmla="*/ 393106 h 1019798"/>
                  <a:gd name="connsiteX2-49" fmla="*/ 1449937 w 1552486"/>
                  <a:gd name="connsiteY2-50" fmla="*/ 393106 h 1019798"/>
                  <a:gd name="connsiteX3-51" fmla="*/ 1449937 w 1552486"/>
                  <a:gd name="connsiteY3-52" fmla="*/ 435835 h 1019798"/>
                  <a:gd name="connsiteX4-53" fmla="*/ 1014102 w 1552486"/>
                  <a:gd name="connsiteY4-54" fmla="*/ 0 h 1019798"/>
                  <a:gd name="connsiteX5-55" fmla="*/ 0 w 1552486"/>
                  <a:gd name="connsiteY5-56" fmla="*/ 122489 h 1019798"/>
                  <a:gd name="connsiteX6-57" fmla="*/ 301952 w 1552486"/>
                  <a:gd name="connsiteY6-58" fmla="*/ 247828 h 1019798"/>
                  <a:gd name="connsiteX7-59" fmla="*/ 977070 w 1552486"/>
                  <a:gd name="connsiteY7-60" fmla="*/ 914400 h 1019798"/>
                  <a:gd name="connsiteX8-61" fmla="*/ 928643 w 1552486"/>
                  <a:gd name="connsiteY8-62" fmla="*/ 914400 h 1019798"/>
                  <a:gd name="connsiteX9-63" fmla="*/ 928643 w 1552486"/>
                  <a:gd name="connsiteY9-64" fmla="*/ 1019798 h 1019798"/>
                  <a:gd name="connsiteX10-65" fmla="*/ 1552486 w 1552486"/>
                  <a:gd name="connsiteY10-66" fmla="*/ 1019798 h 1019798"/>
                  <a:gd name="connsiteX0-67" fmla="*/ 1552486 w 1552486"/>
                  <a:gd name="connsiteY0-68" fmla="*/ 1067086 h 1067086"/>
                  <a:gd name="connsiteX1-69" fmla="*/ 1552486 w 1552486"/>
                  <a:gd name="connsiteY1-70" fmla="*/ 440394 h 1067086"/>
                  <a:gd name="connsiteX2-71" fmla="*/ 1449937 w 1552486"/>
                  <a:gd name="connsiteY2-72" fmla="*/ 440394 h 1067086"/>
                  <a:gd name="connsiteX3-73" fmla="*/ 1449937 w 1552486"/>
                  <a:gd name="connsiteY3-74" fmla="*/ 483123 h 1067086"/>
                  <a:gd name="connsiteX4-75" fmla="*/ 1014102 w 1552486"/>
                  <a:gd name="connsiteY4-76" fmla="*/ 47288 h 1067086"/>
                  <a:gd name="connsiteX5-77" fmla="*/ 0 w 1552486"/>
                  <a:gd name="connsiteY5-78" fmla="*/ 169777 h 1067086"/>
                  <a:gd name="connsiteX6-79" fmla="*/ 301952 w 1552486"/>
                  <a:gd name="connsiteY6-80" fmla="*/ 295116 h 1067086"/>
                  <a:gd name="connsiteX7-81" fmla="*/ 977070 w 1552486"/>
                  <a:gd name="connsiteY7-82" fmla="*/ 961688 h 1067086"/>
                  <a:gd name="connsiteX8-83" fmla="*/ 928643 w 1552486"/>
                  <a:gd name="connsiteY8-84" fmla="*/ 961688 h 1067086"/>
                  <a:gd name="connsiteX9-85" fmla="*/ 928643 w 1552486"/>
                  <a:gd name="connsiteY9-86" fmla="*/ 1067086 h 1067086"/>
                  <a:gd name="connsiteX10-87" fmla="*/ 1552486 w 1552486"/>
                  <a:gd name="connsiteY10-88" fmla="*/ 1067086 h 1067086"/>
                  <a:gd name="connsiteX0-89" fmla="*/ 1552486 w 1552486"/>
                  <a:gd name="connsiteY0-90" fmla="*/ 1174802 h 1174802"/>
                  <a:gd name="connsiteX1-91" fmla="*/ 1552486 w 1552486"/>
                  <a:gd name="connsiteY1-92" fmla="*/ 548110 h 1174802"/>
                  <a:gd name="connsiteX2-93" fmla="*/ 1449937 w 1552486"/>
                  <a:gd name="connsiteY2-94" fmla="*/ 548110 h 1174802"/>
                  <a:gd name="connsiteX3-95" fmla="*/ 1449937 w 1552486"/>
                  <a:gd name="connsiteY3-96" fmla="*/ 590839 h 1174802"/>
                  <a:gd name="connsiteX4-97" fmla="*/ 1014102 w 1552486"/>
                  <a:gd name="connsiteY4-98" fmla="*/ 155004 h 1174802"/>
                  <a:gd name="connsiteX5-99" fmla="*/ 0 w 1552486"/>
                  <a:gd name="connsiteY5-100" fmla="*/ 277493 h 1174802"/>
                  <a:gd name="connsiteX6-101" fmla="*/ 301952 w 1552486"/>
                  <a:gd name="connsiteY6-102" fmla="*/ 402832 h 1174802"/>
                  <a:gd name="connsiteX7-103" fmla="*/ 977070 w 1552486"/>
                  <a:gd name="connsiteY7-104" fmla="*/ 1069404 h 1174802"/>
                  <a:gd name="connsiteX8-105" fmla="*/ 928643 w 1552486"/>
                  <a:gd name="connsiteY8-106" fmla="*/ 1069404 h 1174802"/>
                  <a:gd name="connsiteX9-107" fmla="*/ 928643 w 1552486"/>
                  <a:gd name="connsiteY9-108" fmla="*/ 1174802 h 1174802"/>
                  <a:gd name="connsiteX10-109" fmla="*/ 1552486 w 1552486"/>
                  <a:gd name="connsiteY10-110" fmla="*/ 1174802 h 117480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</a:cxnLst>
                <a:rect l="l" t="t" r="r" b="b"/>
                <a:pathLst>
                  <a:path w="1552486" h="1174802">
                    <a:moveTo>
                      <a:pt x="1552486" y="1174802"/>
                    </a:moveTo>
                    <a:lnTo>
                      <a:pt x="1552486" y="548110"/>
                    </a:lnTo>
                    <a:lnTo>
                      <a:pt x="1449937" y="548110"/>
                    </a:lnTo>
                    <a:lnTo>
                      <a:pt x="1449937" y="590839"/>
                    </a:lnTo>
                    <a:lnTo>
                      <a:pt x="1014102" y="155004"/>
                    </a:lnTo>
                    <a:cubicBezTo>
                      <a:pt x="764374" y="-89025"/>
                      <a:pt x="312397" y="-42499"/>
                      <a:pt x="0" y="277493"/>
                    </a:cubicBezTo>
                    <a:cubicBezTo>
                      <a:pt x="126288" y="250906"/>
                      <a:pt x="258273" y="363901"/>
                      <a:pt x="301952" y="402832"/>
                    </a:cubicBezTo>
                    <a:lnTo>
                      <a:pt x="977070" y="1069404"/>
                    </a:lnTo>
                    <a:lnTo>
                      <a:pt x="928643" y="1069404"/>
                    </a:lnTo>
                    <a:lnTo>
                      <a:pt x="928643" y="1174802"/>
                    </a:lnTo>
                    <a:lnTo>
                      <a:pt x="1552486" y="117480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19" name="矩形 218"/>
              <p:cNvSpPr/>
              <p:nvPr/>
            </p:nvSpPr>
            <p:spPr>
              <a:xfrm>
                <a:off x="5484968" y="3687941"/>
                <a:ext cx="647227" cy="632658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bg1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02</a:t>
                </a:r>
                <a:endParaRPr lang="zh-CN" altLang="en-US" sz="3200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  <p:sp>
            <p:nvSpPr>
              <p:cNvPr id="220" name="矩形 219"/>
              <p:cNvSpPr/>
              <p:nvPr/>
            </p:nvSpPr>
            <p:spPr>
              <a:xfrm rot="18900000">
                <a:off x="4737642" y="4370318"/>
                <a:ext cx="1025295" cy="566063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dirty="0">
                    <a:solidFill>
                      <a:schemeClr val="bg1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STEP</a:t>
                </a:r>
                <a:endParaRPr lang="zh-CN" altLang="en-US" sz="2800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  <p:sp>
            <p:nvSpPr>
              <p:cNvPr id="221" name="Freeform 52"/>
              <p:cNvSpPr>
                <a:spLocks noEditPoints="1"/>
              </p:cNvSpPr>
              <p:nvPr/>
            </p:nvSpPr>
            <p:spPr bwMode="auto">
              <a:xfrm>
                <a:off x="4395657" y="4922385"/>
                <a:ext cx="390942" cy="390942"/>
              </a:xfrm>
              <a:custGeom>
                <a:avLst/>
                <a:gdLst>
                  <a:gd name="T0" fmla="*/ 72 w 144"/>
                  <a:gd name="T1" fmla="*/ 0 h 144"/>
                  <a:gd name="T2" fmla="*/ 0 w 144"/>
                  <a:gd name="T3" fmla="*/ 72 h 144"/>
                  <a:gd name="T4" fmla="*/ 72 w 144"/>
                  <a:gd name="T5" fmla="*/ 144 h 144"/>
                  <a:gd name="T6" fmla="*/ 144 w 144"/>
                  <a:gd name="T7" fmla="*/ 72 h 144"/>
                  <a:gd name="T8" fmla="*/ 72 w 144"/>
                  <a:gd name="T9" fmla="*/ 0 h 144"/>
                  <a:gd name="T10" fmla="*/ 110 w 144"/>
                  <a:gd name="T11" fmla="*/ 76 h 144"/>
                  <a:gd name="T12" fmla="*/ 105 w 144"/>
                  <a:gd name="T13" fmla="*/ 91 h 144"/>
                  <a:gd name="T14" fmla="*/ 109 w 144"/>
                  <a:gd name="T15" fmla="*/ 104 h 144"/>
                  <a:gd name="T16" fmla="*/ 91 w 144"/>
                  <a:gd name="T17" fmla="*/ 117 h 144"/>
                  <a:gd name="T18" fmla="*/ 80 w 144"/>
                  <a:gd name="T19" fmla="*/ 110 h 144"/>
                  <a:gd name="T20" fmla="*/ 72 w 144"/>
                  <a:gd name="T21" fmla="*/ 111 h 144"/>
                  <a:gd name="T22" fmla="*/ 64 w 144"/>
                  <a:gd name="T23" fmla="*/ 110 h 144"/>
                  <a:gd name="T24" fmla="*/ 53 w 144"/>
                  <a:gd name="T25" fmla="*/ 117 h 144"/>
                  <a:gd name="T26" fmla="*/ 35 w 144"/>
                  <a:gd name="T27" fmla="*/ 104 h 144"/>
                  <a:gd name="T28" fmla="*/ 39 w 144"/>
                  <a:gd name="T29" fmla="*/ 91 h 144"/>
                  <a:gd name="T30" fmla="*/ 34 w 144"/>
                  <a:gd name="T31" fmla="*/ 76 h 144"/>
                  <a:gd name="T32" fmla="*/ 23 w 144"/>
                  <a:gd name="T33" fmla="*/ 68 h 144"/>
                  <a:gd name="T34" fmla="*/ 30 w 144"/>
                  <a:gd name="T35" fmla="*/ 46 h 144"/>
                  <a:gd name="T36" fmla="*/ 43 w 144"/>
                  <a:gd name="T37" fmla="*/ 46 h 144"/>
                  <a:gd name="T38" fmla="*/ 56 w 144"/>
                  <a:gd name="T39" fmla="*/ 37 h 144"/>
                  <a:gd name="T40" fmla="*/ 60 w 144"/>
                  <a:gd name="T41" fmla="*/ 24 h 144"/>
                  <a:gd name="T42" fmla="*/ 84 w 144"/>
                  <a:gd name="T43" fmla="*/ 24 h 144"/>
                  <a:gd name="T44" fmla="*/ 88 w 144"/>
                  <a:gd name="T45" fmla="*/ 37 h 144"/>
                  <a:gd name="T46" fmla="*/ 101 w 144"/>
                  <a:gd name="T47" fmla="*/ 46 h 144"/>
                  <a:gd name="T48" fmla="*/ 114 w 144"/>
                  <a:gd name="T49" fmla="*/ 46 h 144"/>
                  <a:gd name="T50" fmla="*/ 121 w 144"/>
                  <a:gd name="T51" fmla="*/ 68 h 144"/>
                  <a:gd name="T52" fmla="*/ 110 w 144"/>
                  <a:gd name="T53" fmla="*/ 76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44" h="144">
                    <a:moveTo>
                      <a:pt x="72" y="0"/>
                    </a:moveTo>
                    <a:cubicBezTo>
                      <a:pt x="32" y="0"/>
                      <a:pt x="0" y="32"/>
                      <a:pt x="0" y="72"/>
                    </a:cubicBezTo>
                    <a:cubicBezTo>
                      <a:pt x="0" y="112"/>
                      <a:pt x="32" y="144"/>
                      <a:pt x="72" y="144"/>
                    </a:cubicBezTo>
                    <a:cubicBezTo>
                      <a:pt x="112" y="144"/>
                      <a:pt x="144" y="112"/>
                      <a:pt x="144" y="72"/>
                    </a:cubicBezTo>
                    <a:cubicBezTo>
                      <a:pt x="144" y="32"/>
                      <a:pt x="112" y="0"/>
                      <a:pt x="72" y="0"/>
                    </a:cubicBezTo>
                    <a:close/>
                    <a:moveTo>
                      <a:pt x="110" y="76"/>
                    </a:moveTo>
                    <a:cubicBezTo>
                      <a:pt x="110" y="81"/>
                      <a:pt x="108" y="87"/>
                      <a:pt x="105" y="91"/>
                    </a:cubicBezTo>
                    <a:cubicBezTo>
                      <a:pt x="109" y="104"/>
                      <a:pt x="109" y="104"/>
                      <a:pt x="109" y="104"/>
                    </a:cubicBezTo>
                    <a:cubicBezTo>
                      <a:pt x="91" y="117"/>
                      <a:pt x="91" y="117"/>
                      <a:pt x="91" y="117"/>
                    </a:cubicBezTo>
                    <a:cubicBezTo>
                      <a:pt x="80" y="110"/>
                      <a:pt x="80" y="110"/>
                      <a:pt x="80" y="110"/>
                    </a:cubicBezTo>
                    <a:cubicBezTo>
                      <a:pt x="78" y="110"/>
                      <a:pt x="75" y="111"/>
                      <a:pt x="72" y="111"/>
                    </a:cubicBezTo>
                    <a:cubicBezTo>
                      <a:pt x="69" y="111"/>
                      <a:pt x="66" y="110"/>
                      <a:pt x="64" y="110"/>
                    </a:cubicBezTo>
                    <a:cubicBezTo>
                      <a:pt x="53" y="117"/>
                      <a:pt x="53" y="117"/>
                      <a:pt x="53" y="117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9" y="91"/>
                      <a:pt x="39" y="91"/>
                      <a:pt x="39" y="91"/>
                    </a:cubicBezTo>
                    <a:cubicBezTo>
                      <a:pt x="36" y="87"/>
                      <a:pt x="34" y="81"/>
                      <a:pt x="34" y="76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43" y="46"/>
                      <a:pt x="43" y="46"/>
                      <a:pt x="43" y="46"/>
                    </a:cubicBezTo>
                    <a:cubicBezTo>
                      <a:pt x="47" y="42"/>
                      <a:pt x="51" y="39"/>
                      <a:pt x="56" y="37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84" y="24"/>
                      <a:pt x="84" y="24"/>
                      <a:pt x="84" y="24"/>
                    </a:cubicBezTo>
                    <a:cubicBezTo>
                      <a:pt x="88" y="37"/>
                      <a:pt x="88" y="37"/>
                      <a:pt x="88" y="37"/>
                    </a:cubicBezTo>
                    <a:cubicBezTo>
                      <a:pt x="93" y="39"/>
                      <a:pt x="97" y="42"/>
                      <a:pt x="101" y="46"/>
                    </a:cubicBezTo>
                    <a:cubicBezTo>
                      <a:pt x="114" y="46"/>
                      <a:pt x="114" y="46"/>
                      <a:pt x="114" y="46"/>
                    </a:cubicBezTo>
                    <a:cubicBezTo>
                      <a:pt x="121" y="68"/>
                      <a:pt x="121" y="68"/>
                      <a:pt x="121" y="68"/>
                    </a:cubicBezTo>
                    <a:lnTo>
                      <a:pt x="110" y="7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82" name="组合 181"/>
            <p:cNvGrpSpPr/>
            <p:nvPr/>
          </p:nvGrpSpPr>
          <p:grpSpPr>
            <a:xfrm>
              <a:off x="8409137" y="3808531"/>
              <a:ext cx="2446347" cy="1851207"/>
              <a:chOff x="8364167" y="3658631"/>
              <a:chExt cx="2446347" cy="1851207"/>
            </a:xfrm>
          </p:grpSpPr>
          <p:sp>
            <p:nvSpPr>
              <p:cNvPr id="188" name="任意多边形 187"/>
              <p:cNvSpPr/>
              <p:nvPr/>
            </p:nvSpPr>
            <p:spPr>
              <a:xfrm flipV="1">
                <a:off x="8364167" y="3658631"/>
                <a:ext cx="2446347" cy="1851207"/>
              </a:xfrm>
              <a:custGeom>
                <a:avLst/>
                <a:gdLst>
                  <a:gd name="connsiteX0" fmla="*/ 1552486 w 1552486"/>
                  <a:gd name="connsiteY0" fmla="*/ 1019798 h 1019798"/>
                  <a:gd name="connsiteX1" fmla="*/ 1552486 w 1552486"/>
                  <a:gd name="connsiteY1" fmla="*/ 393106 h 1019798"/>
                  <a:gd name="connsiteX2" fmla="*/ 1449937 w 1552486"/>
                  <a:gd name="connsiteY2" fmla="*/ 393106 h 1019798"/>
                  <a:gd name="connsiteX3" fmla="*/ 1449937 w 1552486"/>
                  <a:gd name="connsiteY3" fmla="*/ 435835 h 1019798"/>
                  <a:gd name="connsiteX4" fmla="*/ 1014102 w 1552486"/>
                  <a:gd name="connsiteY4" fmla="*/ 0 h 1019798"/>
                  <a:gd name="connsiteX5" fmla="*/ 0 w 1552486"/>
                  <a:gd name="connsiteY5" fmla="*/ 122489 h 1019798"/>
                  <a:gd name="connsiteX6" fmla="*/ 301952 w 1552486"/>
                  <a:gd name="connsiteY6" fmla="*/ 247828 h 1019798"/>
                  <a:gd name="connsiteX7" fmla="*/ 968524 w 1552486"/>
                  <a:gd name="connsiteY7" fmla="*/ 914400 h 1019798"/>
                  <a:gd name="connsiteX8" fmla="*/ 928643 w 1552486"/>
                  <a:gd name="connsiteY8" fmla="*/ 914400 h 1019798"/>
                  <a:gd name="connsiteX9" fmla="*/ 928643 w 1552486"/>
                  <a:gd name="connsiteY9" fmla="*/ 1019798 h 1019798"/>
                  <a:gd name="connsiteX10" fmla="*/ 1552486 w 1552486"/>
                  <a:gd name="connsiteY10" fmla="*/ 1019798 h 1019798"/>
                  <a:gd name="connsiteX0-1" fmla="*/ 1552486 w 1552486"/>
                  <a:gd name="connsiteY0-2" fmla="*/ 1019798 h 1019798"/>
                  <a:gd name="connsiteX1-3" fmla="*/ 1552486 w 1552486"/>
                  <a:gd name="connsiteY1-4" fmla="*/ 393106 h 1019798"/>
                  <a:gd name="connsiteX2-5" fmla="*/ 1449937 w 1552486"/>
                  <a:gd name="connsiteY2-6" fmla="*/ 393106 h 1019798"/>
                  <a:gd name="connsiteX3-7" fmla="*/ 1449937 w 1552486"/>
                  <a:gd name="connsiteY3-8" fmla="*/ 435835 h 1019798"/>
                  <a:gd name="connsiteX4-9" fmla="*/ 1014102 w 1552486"/>
                  <a:gd name="connsiteY4-10" fmla="*/ 0 h 1019798"/>
                  <a:gd name="connsiteX5-11" fmla="*/ 0 w 1552486"/>
                  <a:gd name="connsiteY5-12" fmla="*/ 122489 h 1019798"/>
                  <a:gd name="connsiteX6-13" fmla="*/ 301952 w 1552486"/>
                  <a:gd name="connsiteY6-14" fmla="*/ 247828 h 1019798"/>
                  <a:gd name="connsiteX7-15" fmla="*/ 968524 w 1552486"/>
                  <a:gd name="connsiteY7-16" fmla="*/ 914400 h 1019798"/>
                  <a:gd name="connsiteX8-17" fmla="*/ 928643 w 1552486"/>
                  <a:gd name="connsiteY8-18" fmla="*/ 914400 h 1019798"/>
                  <a:gd name="connsiteX9-19" fmla="*/ 928643 w 1552486"/>
                  <a:gd name="connsiteY9-20" fmla="*/ 1019798 h 1019798"/>
                  <a:gd name="connsiteX10-21" fmla="*/ 1552486 w 1552486"/>
                  <a:gd name="connsiteY10-22" fmla="*/ 1019798 h 1019798"/>
                  <a:gd name="connsiteX0-23" fmla="*/ 1552486 w 1552486"/>
                  <a:gd name="connsiteY0-24" fmla="*/ 1019798 h 1019798"/>
                  <a:gd name="connsiteX1-25" fmla="*/ 1552486 w 1552486"/>
                  <a:gd name="connsiteY1-26" fmla="*/ 393106 h 1019798"/>
                  <a:gd name="connsiteX2-27" fmla="*/ 1449937 w 1552486"/>
                  <a:gd name="connsiteY2-28" fmla="*/ 393106 h 1019798"/>
                  <a:gd name="connsiteX3-29" fmla="*/ 1449937 w 1552486"/>
                  <a:gd name="connsiteY3-30" fmla="*/ 435835 h 1019798"/>
                  <a:gd name="connsiteX4-31" fmla="*/ 1014102 w 1552486"/>
                  <a:gd name="connsiteY4-32" fmla="*/ 0 h 1019798"/>
                  <a:gd name="connsiteX5-33" fmla="*/ 0 w 1552486"/>
                  <a:gd name="connsiteY5-34" fmla="*/ 122489 h 1019798"/>
                  <a:gd name="connsiteX6-35" fmla="*/ 301952 w 1552486"/>
                  <a:gd name="connsiteY6-36" fmla="*/ 247828 h 1019798"/>
                  <a:gd name="connsiteX7-37" fmla="*/ 968524 w 1552486"/>
                  <a:gd name="connsiteY7-38" fmla="*/ 914400 h 1019798"/>
                  <a:gd name="connsiteX8-39" fmla="*/ 928643 w 1552486"/>
                  <a:gd name="connsiteY8-40" fmla="*/ 914400 h 1019798"/>
                  <a:gd name="connsiteX9-41" fmla="*/ 928643 w 1552486"/>
                  <a:gd name="connsiteY9-42" fmla="*/ 1019798 h 1019798"/>
                  <a:gd name="connsiteX10-43" fmla="*/ 1552486 w 1552486"/>
                  <a:gd name="connsiteY10-44" fmla="*/ 1019798 h 1019798"/>
                  <a:gd name="connsiteX0-45" fmla="*/ 1552486 w 1552486"/>
                  <a:gd name="connsiteY0-46" fmla="*/ 1019798 h 1019798"/>
                  <a:gd name="connsiteX1-47" fmla="*/ 1552486 w 1552486"/>
                  <a:gd name="connsiteY1-48" fmla="*/ 393106 h 1019798"/>
                  <a:gd name="connsiteX2-49" fmla="*/ 1449937 w 1552486"/>
                  <a:gd name="connsiteY2-50" fmla="*/ 393106 h 1019798"/>
                  <a:gd name="connsiteX3-51" fmla="*/ 1449937 w 1552486"/>
                  <a:gd name="connsiteY3-52" fmla="*/ 435835 h 1019798"/>
                  <a:gd name="connsiteX4-53" fmla="*/ 1014102 w 1552486"/>
                  <a:gd name="connsiteY4-54" fmla="*/ 0 h 1019798"/>
                  <a:gd name="connsiteX5-55" fmla="*/ 0 w 1552486"/>
                  <a:gd name="connsiteY5-56" fmla="*/ 122489 h 1019798"/>
                  <a:gd name="connsiteX6-57" fmla="*/ 301952 w 1552486"/>
                  <a:gd name="connsiteY6-58" fmla="*/ 247828 h 1019798"/>
                  <a:gd name="connsiteX7-59" fmla="*/ 977070 w 1552486"/>
                  <a:gd name="connsiteY7-60" fmla="*/ 914400 h 1019798"/>
                  <a:gd name="connsiteX8-61" fmla="*/ 928643 w 1552486"/>
                  <a:gd name="connsiteY8-62" fmla="*/ 914400 h 1019798"/>
                  <a:gd name="connsiteX9-63" fmla="*/ 928643 w 1552486"/>
                  <a:gd name="connsiteY9-64" fmla="*/ 1019798 h 1019798"/>
                  <a:gd name="connsiteX10-65" fmla="*/ 1552486 w 1552486"/>
                  <a:gd name="connsiteY10-66" fmla="*/ 1019798 h 1019798"/>
                  <a:gd name="connsiteX0-67" fmla="*/ 1552486 w 1552486"/>
                  <a:gd name="connsiteY0-68" fmla="*/ 1067086 h 1067086"/>
                  <a:gd name="connsiteX1-69" fmla="*/ 1552486 w 1552486"/>
                  <a:gd name="connsiteY1-70" fmla="*/ 440394 h 1067086"/>
                  <a:gd name="connsiteX2-71" fmla="*/ 1449937 w 1552486"/>
                  <a:gd name="connsiteY2-72" fmla="*/ 440394 h 1067086"/>
                  <a:gd name="connsiteX3-73" fmla="*/ 1449937 w 1552486"/>
                  <a:gd name="connsiteY3-74" fmla="*/ 483123 h 1067086"/>
                  <a:gd name="connsiteX4-75" fmla="*/ 1014102 w 1552486"/>
                  <a:gd name="connsiteY4-76" fmla="*/ 47288 h 1067086"/>
                  <a:gd name="connsiteX5-77" fmla="*/ 0 w 1552486"/>
                  <a:gd name="connsiteY5-78" fmla="*/ 169777 h 1067086"/>
                  <a:gd name="connsiteX6-79" fmla="*/ 301952 w 1552486"/>
                  <a:gd name="connsiteY6-80" fmla="*/ 295116 h 1067086"/>
                  <a:gd name="connsiteX7-81" fmla="*/ 977070 w 1552486"/>
                  <a:gd name="connsiteY7-82" fmla="*/ 961688 h 1067086"/>
                  <a:gd name="connsiteX8-83" fmla="*/ 928643 w 1552486"/>
                  <a:gd name="connsiteY8-84" fmla="*/ 961688 h 1067086"/>
                  <a:gd name="connsiteX9-85" fmla="*/ 928643 w 1552486"/>
                  <a:gd name="connsiteY9-86" fmla="*/ 1067086 h 1067086"/>
                  <a:gd name="connsiteX10-87" fmla="*/ 1552486 w 1552486"/>
                  <a:gd name="connsiteY10-88" fmla="*/ 1067086 h 1067086"/>
                  <a:gd name="connsiteX0-89" fmla="*/ 1552486 w 1552486"/>
                  <a:gd name="connsiteY0-90" fmla="*/ 1174802 h 1174802"/>
                  <a:gd name="connsiteX1-91" fmla="*/ 1552486 w 1552486"/>
                  <a:gd name="connsiteY1-92" fmla="*/ 548110 h 1174802"/>
                  <a:gd name="connsiteX2-93" fmla="*/ 1449937 w 1552486"/>
                  <a:gd name="connsiteY2-94" fmla="*/ 548110 h 1174802"/>
                  <a:gd name="connsiteX3-95" fmla="*/ 1449937 w 1552486"/>
                  <a:gd name="connsiteY3-96" fmla="*/ 590839 h 1174802"/>
                  <a:gd name="connsiteX4-97" fmla="*/ 1014102 w 1552486"/>
                  <a:gd name="connsiteY4-98" fmla="*/ 155004 h 1174802"/>
                  <a:gd name="connsiteX5-99" fmla="*/ 0 w 1552486"/>
                  <a:gd name="connsiteY5-100" fmla="*/ 277493 h 1174802"/>
                  <a:gd name="connsiteX6-101" fmla="*/ 301952 w 1552486"/>
                  <a:gd name="connsiteY6-102" fmla="*/ 402832 h 1174802"/>
                  <a:gd name="connsiteX7-103" fmla="*/ 977070 w 1552486"/>
                  <a:gd name="connsiteY7-104" fmla="*/ 1069404 h 1174802"/>
                  <a:gd name="connsiteX8-105" fmla="*/ 928643 w 1552486"/>
                  <a:gd name="connsiteY8-106" fmla="*/ 1069404 h 1174802"/>
                  <a:gd name="connsiteX9-107" fmla="*/ 928643 w 1552486"/>
                  <a:gd name="connsiteY9-108" fmla="*/ 1174802 h 1174802"/>
                  <a:gd name="connsiteX10-109" fmla="*/ 1552486 w 1552486"/>
                  <a:gd name="connsiteY10-110" fmla="*/ 1174802 h 117480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</a:cxnLst>
                <a:rect l="l" t="t" r="r" b="b"/>
                <a:pathLst>
                  <a:path w="1552486" h="1174802">
                    <a:moveTo>
                      <a:pt x="1552486" y="1174802"/>
                    </a:moveTo>
                    <a:lnTo>
                      <a:pt x="1552486" y="548110"/>
                    </a:lnTo>
                    <a:lnTo>
                      <a:pt x="1449937" y="548110"/>
                    </a:lnTo>
                    <a:lnTo>
                      <a:pt x="1449937" y="590839"/>
                    </a:lnTo>
                    <a:lnTo>
                      <a:pt x="1014102" y="155004"/>
                    </a:lnTo>
                    <a:cubicBezTo>
                      <a:pt x="764374" y="-89025"/>
                      <a:pt x="312397" y="-42499"/>
                      <a:pt x="0" y="277493"/>
                    </a:cubicBezTo>
                    <a:cubicBezTo>
                      <a:pt x="126288" y="250906"/>
                      <a:pt x="258273" y="363901"/>
                      <a:pt x="301952" y="402832"/>
                    </a:cubicBezTo>
                    <a:lnTo>
                      <a:pt x="977070" y="1069404"/>
                    </a:lnTo>
                    <a:lnTo>
                      <a:pt x="928643" y="1069404"/>
                    </a:lnTo>
                    <a:lnTo>
                      <a:pt x="928643" y="1174802"/>
                    </a:lnTo>
                    <a:lnTo>
                      <a:pt x="1552486" y="117480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15" name="矩形 214"/>
              <p:cNvSpPr/>
              <p:nvPr/>
            </p:nvSpPr>
            <p:spPr>
              <a:xfrm>
                <a:off x="10121760" y="3736617"/>
                <a:ext cx="647227" cy="632658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bg1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04</a:t>
                </a:r>
                <a:endParaRPr lang="zh-CN" altLang="en-US" sz="3200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  <p:sp>
            <p:nvSpPr>
              <p:cNvPr id="216" name="矩形 215"/>
              <p:cNvSpPr/>
              <p:nvPr/>
            </p:nvSpPr>
            <p:spPr>
              <a:xfrm rot="18900000">
                <a:off x="9332213" y="4342043"/>
                <a:ext cx="1025295" cy="566063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dirty="0">
                    <a:solidFill>
                      <a:schemeClr val="bg1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STEP</a:t>
                </a:r>
                <a:endParaRPr lang="zh-CN" altLang="en-US" sz="2800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  <p:sp>
            <p:nvSpPr>
              <p:cNvPr id="217" name="Freeform 62"/>
              <p:cNvSpPr>
                <a:spLocks noEditPoints="1"/>
              </p:cNvSpPr>
              <p:nvPr/>
            </p:nvSpPr>
            <p:spPr bwMode="auto">
              <a:xfrm>
                <a:off x="9003383" y="4922385"/>
                <a:ext cx="390942" cy="390942"/>
              </a:xfrm>
              <a:custGeom>
                <a:avLst/>
                <a:gdLst>
                  <a:gd name="T0" fmla="*/ 72 w 144"/>
                  <a:gd name="T1" fmla="*/ 0 h 144"/>
                  <a:gd name="T2" fmla="*/ 0 w 144"/>
                  <a:gd name="T3" fmla="*/ 72 h 144"/>
                  <a:gd name="T4" fmla="*/ 72 w 144"/>
                  <a:gd name="T5" fmla="*/ 144 h 144"/>
                  <a:gd name="T6" fmla="*/ 144 w 144"/>
                  <a:gd name="T7" fmla="*/ 72 h 144"/>
                  <a:gd name="T8" fmla="*/ 72 w 144"/>
                  <a:gd name="T9" fmla="*/ 0 h 144"/>
                  <a:gd name="T10" fmla="*/ 50 w 144"/>
                  <a:gd name="T11" fmla="*/ 107 h 144"/>
                  <a:gd name="T12" fmla="*/ 48 w 144"/>
                  <a:gd name="T13" fmla="*/ 110 h 144"/>
                  <a:gd name="T14" fmla="*/ 33 w 144"/>
                  <a:gd name="T15" fmla="*/ 110 h 144"/>
                  <a:gd name="T16" fmla="*/ 30 w 144"/>
                  <a:gd name="T17" fmla="*/ 107 h 144"/>
                  <a:gd name="T18" fmla="*/ 30 w 144"/>
                  <a:gd name="T19" fmla="*/ 76 h 144"/>
                  <a:gd name="T20" fmla="*/ 33 w 144"/>
                  <a:gd name="T21" fmla="*/ 74 h 144"/>
                  <a:gd name="T22" fmla="*/ 48 w 144"/>
                  <a:gd name="T23" fmla="*/ 74 h 144"/>
                  <a:gd name="T24" fmla="*/ 50 w 144"/>
                  <a:gd name="T25" fmla="*/ 76 h 144"/>
                  <a:gd name="T26" fmla="*/ 50 w 144"/>
                  <a:gd name="T27" fmla="*/ 107 h 144"/>
                  <a:gd name="T28" fmla="*/ 80 w 144"/>
                  <a:gd name="T29" fmla="*/ 107 h 144"/>
                  <a:gd name="T30" fmla="*/ 77 w 144"/>
                  <a:gd name="T31" fmla="*/ 110 h 144"/>
                  <a:gd name="T32" fmla="*/ 63 w 144"/>
                  <a:gd name="T33" fmla="*/ 110 h 144"/>
                  <a:gd name="T34" fmla="*/ 60 w 144"/>
                  <a:gd name="T35" fmla="*/ 107 h 144"/>
                  <a:gd name="T36" fmla="*/ 60 w 144"/>
                  <a:gd name="T37" fmla="*/ 55 h 144"/>
                  <a:gd name="T38" fmla="*/ 63 w 144"/>
                  <a:gd name="T39" fmla="*/ 52 h 144"/>
                  <a:gd name="T40" fmla="*/ 77 w 144"/>
                  <a:gd name="T41" fmla="*/ 52 h 144"/>
                  <a:gd name="T42" fmla="*/ 80 w 144"/>
                  <a:gd name="T43" fmla="*/ 55 h 144"/>
                  <a:gd name="T44" fmla="*/ 80 w 144"/>
                  <a:gd name="T45" fmla="*/ 107 h 144"/>
                  <a:gd name="T46" fmla="*/ 110 w 144"/>
                  <a:gd name="T47" fmla="*/ 107 h 144"/>
                  <a:gd name="T48" fmla="*/ 107 w 144"/>
                  <a:gd name="T49" fmla="*/ 110 h 144"/>
                  <a:gd name="T50" fmla="*/ 92 w 144"/>
                  <a:gd name="T51" fmla="*/ 110 h 144"/>
                  <a:gd name="T52" fmla="*/ 89 w 144"/>
                  <a:gd name="T53" fmla="*/ 107 h 144"/>
                  <a:gd name="T54" fmla="*/ 89 w 144"/>
                  <a:gd name="T55" fmla="*/ 32 h 144"/>
                  <a:gd name="T56" fmla="*/ 92 w 144"/>
                  <a:gd name="T57" fmla="*/ 29 h 144"/>
                  <a:gd name="T58" fmla="*/ 107 w 144"/>
                  <a:gd name="T59" fmla="*/ 29 h 144"/>
                  <a:gd name="T60" fmla="*/ 110 w 144"/>
                  <a:gd name="T61" fmla="*/ 32 h 144"/>
                  <a:gd name="T62" fmla="*/ 110 w 144"/>
                  <a:gd name="T63" fmla="*/ 107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4" h="144">
                    <a:moveTo>
                      <a:pt x="72" y="0"/>
                    </a:moveTo>
                    <a:cubicBezTo>
                      <a:pt x="32" y="0"/>
                      <a:pt x="0" y="32"/>
                      <a:pt x="0" y="72"/>
                    </a:cubicBezTo>
                    <a:cubicBezTo>
                      <a:pt x="0" y="112"/>
                      <a:pt x="32" y="144"/>
                      <a:pt x="72" y="144"/>
                    </a:cubicBezTo>
                    <a:cubicBezTo>
                      <a:pt x="112" y="144"/>
                      <a:pt x="144" y="112"/>
                      <a:pt x="144" y="72"/>
                    </a:cubicBezTo>
                    <a:cubicBezTo>
                      <a:pt x="144" y="32"/>
                      <a:pt x="112" y="0"/>
                      <a:pt x="72" y="0"/>
                    </a:cubicBezTo>
                    <a:close/>
                    <a:moveTo>
                      <a:pt x="50" y="107"/>
                    </a:moveTo>
                    <a:cubicBezTo>
                      <a:pt x="50" y="109"/>
                      <a:pt x="49" y="110"/>
                      <a:pt x="48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1" y="110"/>
                      <a:pt x="30" y="109"/>
                      <a:pt x="30" y="107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30" y="75"/>
                      <a:pt x="31" y="74"/>
                      <a:pt x="33" y="74"/>
                    </a:cubicBezTo>
                    <a:cubicBezTo>
                      <a:pt x="48" y="74"/>
                      <a:pt x="48" y="74"/>
                      <a:pt x="48" y="74"/>
                    </a:cubicBezTo>
                    <a:cubicBezTo>
                      <a:pt x="49" y="74"/>
                      <a:pt x="50" y="75"/>
                      <a:pt x="50" y="76"/>
                    </a:cubicBezTo>
                    <a:lnTo>
                      <a:pt x="50" y="107"/>
                    </a:lnTo>
                    <a:close/>
                    <a:moveTo>
                      <a:pt x="80" y="107"/>
                    </a:moveTo>
                    <a:cubicBezTo>
                      <a:pt x="80" y="109"/>
                      <a:pt x="79" y="110"/>
                      <a:pt x="77" y="110"/>
                    </a:cubicBezTo>
                    <a:cubicBezTo>
                      <a:pt x="63" y="110"/>
                      <a:pt x="63" y="110"/>
                      <a:pt x="63" y="110"/>
                    </a:cubicBezTo>
                    <a:cubicBezTo>
                      <a:pt x="61" y="110"/>
                      <a:pt x="60" y="109"/>
                      <a:pt x="60" y="107"/>
                    </a:cubicBezTo>
                    <a:cubicBezTo>
                      <a:pt x="60" y="55"/>
                      <a:pt x="60" y="55"/>
                      <a:pt x="60" y="55"/>
                    </a:cubicBezTo>
                    <a:cubicBezTo>
                      <a:pt x="60" y="53"/>
                      <a:pt x="61" y="52"/>
                      <a:pt x="63" y="52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9" y="52"/>
                      <a:pt x="80" y="53"/>
                      <a:pt x="80" y="55"/>
                    </a:cubicBezTo>
                    <a:lnTo>
                      <a:pt x="80" y="107"/>
                    </a:lnTo>
                    <a:close/>
                    <a:moveTo>
                      <a:pt x="110" y="107"/>
                    </a:moveTo>
                    <a:cubicBezTo>
                      <a:pt x="110" y="109"/>
                      <a:pt x="108" y="110"/>
                      <a:pt x="107" y="110"/>
                    </a:cubicBezTo>
                    <a:cubicBezTo>
                      <a:pt x="92" y="110"/>
                      <a:pt x="92" y="110"/>
                      <a:pt x="92" y="110"/>
                    </a:cubicBezTo>
                    <a:cubicBezTo>
                      <a:pt x="91" y="110"/>
                      <a:pt x="89" y="109"/>
                      <a:pt x="89" y="107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9" y="30"/>
                      <a:pt x="91" y="29"/>
                      <a:pt x="92" y="29"/>
                    </a:cubicBezTo>
                    <a:cubicBezTo>
                      <a:pt x="107" y="29"/>
                      <a:pt x="107" y="29"/>
                      <a:pt x="107" y="29"/>
                    </a:cubicBezTo>
                    <a:cubicBezTo>
                      <a:pt x="108" y="29"/>
                      <a:pt x="110" y="30"/>
                      <a:pt x="110" y="32"/>
                    </a:cubicBezTo>
                    <a:lnTo>
                      <a:pt x="110" y="10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83" name="组合 182"/>
            <p:cNvGrpSpPr/>
            <p:nvPr/>
          </p:nvGrpSpPr>
          <p:grpSpPr>
            <a:xfrm>
              <a:off x="6086967" y="2882928"/>
              <a:ext cx="2446347" cy="1851207"/>
              <a:chOff x="6041997" y="2733028"/>
              <a:chExt cx="2446347" cy="1851207"/>
            </a:xfrm>
          </p:grpSpPr>
          <p:sp>
            <p:nvSpPr>
              <p:cNvPr id="184" name="任意多边形 183"/>
              <p:cNvSpPr/>
              <p:nvPr/>
            </p:nvSpPr>
            <p:spPr>
              <a:xfrm>
                <a:off x="6041997" y="2733028"/>
                <a:ext cx="2446347" cy="1851207"/>
              </a:xfrm>
              <a:custGeom>
                <a:avLst/>
                <a:gdLst>
                  <a:gd name="connsiteX0" fmla="*/ 1552486 w 1552486"/>
                  <a:gd name="connsiteY0" fmla="*/ 1019798 h 1019798"/>
                  <a:gd name="connsiteX1" fmla="*/ 1552486 w 1552486"/>
                  <a:gd name="connsiteY1" fmla="*/ 393106 h 1019798"/>
                  <a:gd name="connsiteX2" fmla="*/ 1449937 w 1552486"/>
                  <a:gd name="connsiteY2" fmla="*/ 393106 h 1019798"/>
                  <a:gd name="connsiteX3" fmla="*/ 1449937 w 1552486"/>
                  <a:gd name="connsiteY3" fmla="*/ 435835 h 1019798"/>
                  <a:gd name="connsiteX4" fmla="*/ 1014102 w 1552486"/>
                  <a:gd name="connsiteY4" fmla="*/ 0 h 1019798"/>
                  <a:gd name="connsiteX5" fmla="*/ 0 w 1552486"/>
                  <a:gd name="connsiteY5" fmla="*/ 122489 h 1019798"/>
                  <a:gd name="connsiteX6" fmla="*/ 301952 w 1552486"/>
                  <a:gd name="connsiteY6" fmla="*/ 247828 h 1019798"/>
                  <a:gd name="connsiteX7" fmla="*/ 968524 w 1552486"/>
                  <a:gd name="connsiteY7" fmla="*/ 914400 h 1019798"/>
                  <a:gd name="connsiteX8" fmla="*/ 928643 w 1552486"/>
                  <a:gd name="connsiteY8" fmla="*/ 914400 h 1019798"/>
                  <a:gd name="connsiteX9" fmla="*/ 928643 w 1552486"/>
                  <a:gd name="connsiteY9" fmla="*/ 1019798 h 1019798"/>
                  <a:gd name="connsiteX10" fmla="*/ 1552486 w 1552486"/>
                  <a:gd name="connsiteY10" fmla="*/ 1019798 h 1019798"/>
                  <a:gd name="connsiteX0-1" fmla="*/ 1552486 w 1552486"/>
                  <a:gd name="connsiteY0-2" fmla="*/ 1019798 h 1019798"/>
                  <a:gd name="connsiteX1-3" fmla="*/ 1552486 w 1552486"/>
                  <a:gd name="connsiteY1-4" fmla="*/ 393106 h 1019798"/>
                  <a:gd name="connsiteX2-5" fmla="*/ 1449937 w 1552486"/>
                  <a:gd name="connsiteY2-6" fmla="*/ 393106 h 1019798"/>
                  <a:gd name="connsiteX3-7" fmla="*/ 1449937 w 1552486"/>
                  <a:gd name="connsiteY3-8" fmla="*/ 435835 h 1019798"/>
                  <a:gd name="connsiteX4-9" fmla="*/ 1014102 w 1552486"/>
                  <a:gd name="connsiteY4-10" fmla="*/ 0 h 1019798"/>
                  <a:gd name="connsiteX5-11" fmla="*/ 0 w 1552486"/>
                  <a:gd name="connsiteY5-12" fmla="*/ 122489 h 1019798"/>
                  <a:gd name="connsiteX6-13" fmla="*/ 301952 w 1552486"/>
                  <a:gd name="connsiteY6-14" fmla="*/ 247828 h 1019798"/>
                  <a:gd name="connsiteX7-15" fmla="*/ 968524 w 1552486"/>
                  <a:gd name="connsiteY7-16" fmla="*/ 914400 h 1019798"/>
                  <a:gd name="connsiteX8-17" fmla="*/ 928643 w 1552486"/>
                  <a:gd name="connsiteY8-18" fmla="*/ 914400 h 1019798"/>
                  <a:gd name="connsiteX9-19" fmla="*/ 928643 w 1552486"/>
                  <a:gd name="connsiteY9-20" fmla="*/ 1019798 h 1019798"/>
                  <a:gd name="connsiteX10-21" fmla="*/ 1552486 w 1552486"/>
                  <a:gd name="connsiteY10-22" fmla="*/ 1019798 h 1019798"/>
                  <a:gd name="connsiteX0-23" fmla="*/ 1552486 w 1552486"/>
                  <a:gd name="connsiteY0-24" fmla="*/ 1019798 h 1019798"/>
                  <a:gd name="connsiteX1-25" fmla="*/ 1552486 w 1552486"/>
                  <a:gd name="connsiteY1-26" fmla="*/ 393106 h 1019798"/>
                  <a:gd name="connsiteX2-27" fmla="*/ 1449937 w 1552486"/>
                  <a:gd name="connsiteY2-28" fmla="*/ 393106 h 1019798"/>
                  <a:gd name="connsiteX3-29" fmla="*/ 1449937 w 1552486"/>
                  <a:gd name="connsiteY3-30" fmla="*/ 435835 h 1019798"/>
                  <a:gd name="connsiteX4-31" fmla="*/ 1014102 w 1552486"/>
                  <a:gd name="connsiteY4-32" fmla="*/ 0 h 1019798"/>
                  <a:gd name="connsiteX5-33" fmla="*/ 0 w 1552486"/>
                  <a:gd name="connsiteY5-34" fmla="*/ 122489 h 1019798"/>
                  <a:gd name="connsiteX6-35" fmla="*/ 301952 w 1552486"/>
                  <a:gd name="connsiteY6-36" fmla="*/ 247828 h 1019798"/>
                  <a:gd name="connsiteX7-37" fmla="*/ 968524 w 1552486"/>
                  <a:gd name="connsiteY7-38" fmla="*/ 914400 h 1019798"/>
                  <a:gd name="connsiteX8-39" fmla="*/ 928643 w 1552486"/>
                  <a:gd name="connsiteY8-40" fmla="*/ 914400 h 1019798"/>
                  <a:gd name="connsiteX9-41" fmla="*/ 928643 w 1552486"/>
                  <a:gd name="connsiteY9-42" fmla="*/ 1019798 h 1019798"/>
                  <a:gd name="connsiteX10-43" fmla="*/ 1552486 w 1552486"/>
                  <a:gd name="connsiteY10-44" fmla="*/ 1019798 h 1019798"/>
                  <a:gd name="connsiteX0-45" fmla="*/ 1552486 w 1552486"/>
                  <a:gd name="connsiteY0-46" fmla="*/ 1019798 h 1019798"/>
                  <a:gd name="connsiteX1-47" fmla="*/ 1552486 w 1552486"/>
                  <a:gd name="connsiteY1-48" fmla="*/ 393106 h 1019798"/>
                  <a:gd name="connsiteX2-49" fmla="*/ 1449937 w 1552486"/>
                  <a:gd name="connsiteY2-50" fmla="*/ 393106 h 1019798"/>
                  <a:gd name="connsiteX3-51" fmla="*/ 1449937 w 1552486"/>
                  <a:gd name="connsiteY3-52" fmla="*/ 435835 h 1019798"/>
                  <a:gd name="connsiteX4-53" fmla="*/ 1014102 w 1552486"/>
                  <a:gd name="connsiteY4-54" fmla="*/ 0 h 1019798"/>
                  <a:gd name="connsiteX5-55" fmla="*/ 0 w 1552486"/>
                  <a:gd name="connsiteY5-56" fmla="*/ 122489 h 1019798"/>
                  <a:gd name="connsiteX6-57" fmla="*/ 301952 w 1552486"/>
                  <a:gd name="connsiteY6-58" fmla="*/ 247828 h 1019798"/>
                  <a:gd name="connsiteX7-59" fmla="*/ 977070 w 1552486"/>
                  <a:gd name="connsiteY7-60" fmla="*/ 914400 h 1019798"/>
                  <a:gd name="connsiteX8-61" fmla="*/ 928643 w 1552486"/>
                  <a:gd name="connsiteY8-62" fmla="*/ 914400 h 1019798"/>
                  <a:gd name="connsiteX9-63" fmla="*/ 928643 w 1552486"/>
                  <a:gd name="connsiteY9-64" fmla="*/ 1019798 h 1019798"/>
                  <a:gd name="connsiteX10-65" fmla="*/ 1552486 w 1552486"/>
                  <a:gd name="connsiteY10-66" fmla="*/ 1019798 h 1019798"/>
                  <a:gd name="connsiteX0-67" fmla="*/ 1552486 w 1552486"/>
                  <a:gd name="connsiteY0-68" fmla="*/ 1067086 h 1067086"/>
                  <a:gd name="connsiteX1-69" fmla="*/ 1552486 w 1552486"/>
                  <a:gd name="connsiteY1-70" fmla="*/ 440394 h 1067086"/>
                  <a:gd name="connsiteX2-71" fmla="*/ 1449937 w 1552486"/>
                  <a:gd name="connsiteY2-72" fmla="*/ 440394 h 1067086"/>
                  <a:gd name="connsiteX3-73" fmla="*/ 1449937 w 1552486"/>
                  <a:gd name="connsiteY3-74" fmla="*/ 483123 h 1067086"/>
                  <a:gd name="connsiteX4-75" fmla="*/ 1014102 w 1552486"/>
                  <a:gd name="connsiteY4-76" fmla="*/ 47288 h 1067086"/>
                  <a:gd name="connsiteX5-77" fmla="*/ 0 w 1552486"/>
                  <a:gd name="connsiteY5-78" fmla="*/ 169777 h 1067086"/>
                  <a:gd name="connsiteX6-79" fmla="*/ 301952 w 1552486"/>
                  <a:gd name="connsiteY6-80" fmla="*/ 295116 h 1067086"/>
                  <a:gd name="connsiteX7-81" fmla="*/ 977070 w 1552486"/>
                  <a:gd name="connsiteY7-82" fmla="*/ 961688 h 1067086"/>
                  <a:gd name="connsiteX8-83" fmla="*/ 928643 w 1552486"/>
                  <a:gd name="connsiteY8-84" fmla="*/ 961688 h 1067086"/>
                  <a:gd name="connsiteX9-85" fmla="*/ 928643 w 1552486"/>
                  <a:gd name="connsiteY9-86" fmla="*/ 1067086 h 1067086"/>
                  <a:gd name="connsiteX10-87" fmla="*/ 1552486 w 1552486"/>
                  <a:gd name="connsiteY10-88" fmla="*/ 1067086 h 1067086"/>
                  <a:gd name="connsiteX0-89" fmla="*/ 1552486 w 1552486"/>
                  <a:gd name="connsiteY0-90" fmla="*/ 1174802 h 1174802"/>
                  <a:gd name="connsiteX1-91" fmla="*/ 1552486 w 1552486"/>
                  <a:gd name="connsiteY1-92" fmla="*/ 548110 h 1174802"/>
                  <a:gd name="connsiteX2-93" fmla="*/ 1449937 w 1552486"/>
                  <a:gd name="connsiteY2-94" fmla="*/ 548110 h 1174802"/>
                  <a:gd name="connsiteX3-95" fmla="*/ 1449937 w 1552486"/>
                  <a:gd name="connsiteY3-96" fmla="*/ 590839 h 1174802"/>
                  <a:gd name="connsiteX4-97" fmla="*/ 1014102 w 1552486"/>
                  <a:gd name="connsiteY4-98" fmla="*/ 155004 h 1174802"/>
                  <a:gd name="connsiteX5-99" fmla="*/ 0 w 1552486"/>
                  <a:gd name="connsiteY5-100" fmla="*/ 277493 h 1174802"/>
                  <a:gd name="connsiteX6-101" fmla="*/ 301952 w 1552486"/>
                  <a:gd name="connsiteY6-102" fmla="*/ 402832 h 1174802"/>
                  <a:gd name="connsiteX7-103" fmla="*/ 977070 w 1552486"/>
                  <a:gd name="connsiteY7-104" fmla="*/ 1069404 h 1174802"/>
                  <a:gd name="connsiteX8-105" fmla="*/ 928643 w 1552486"/>
                  <a:gd name="connsiteY8-106" fmla="*/ 1069404 h 1174802"/>
                  <a:gd name="connsiteX9-107" fmla="*/ 928643 w 1552486"/>
                  <a:gd name="connsiteY9-108" fmla="*/ 1174802 h 1174802"/>
                  <a:gd name="connsiteX10-109" fmla="*/ 1552486 w 1552486"/>
                  <a:gd name="connsiteY10-110" fmla="*/ 1174802 h 117480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</a:cxnLst>
                <a:rect l="l" t="t" r="r" b="b"/>
                <a:pathLst>
                  <a:path w="1552486" h="1174802">
                    <a:moveTo>
                      <a:pt x="1552486" y="1174802"/>
                    </a:moveTo>
                    <a:lnTo>
                      <a:pt x="1552486" y="548110"/>
                    </a:lnTo>
                    <a:lnTo>
                      <a:pt x="1449937" y="548110"/>
                    </a:lnTo>
                    <a:lnTo>
                      <a:pt x="1449937" y="590839"/>
                    </a:lnTo>
                    <a:lnTo>
                      <a:pt x="1014102" y="155004"/>
                    </a:lnTo>
                    <a:cubicBezTo>
                      <a:pt x="764374" y="-89025"/>
                      <a:pt x="312397" y="-42499"/>
                      <a:pt x="0" y="277493"/>
                    </a:cubicBezTo>
                    <a:cubicBezTo>
                      <a:pt x="126288" y="250906"/>
                      <a:pt x="258273" y="363901"/>
                      <a:pt x="301952" y="402832"/>
                    </a:cubicBezTo>
                    <a:lnTo>
                      <a:pt x="977070" y="1069404"/>
                    </a:lnTo>
                    <a:lnTo>
                      <a:pt x="928643" y="1069404"/>
                    </a:lnTo>
                    <a:lnTo>
                      <a:pt x="928643" y="1174802"/>
                    </a:lnTo>
                    <a:lnTo>
                      <a:pt x="1552486" y="1174802"/>
                    </a:lnTo>
                    <a:close/>
                  </a:path>
                </a:pathLst>
              </a:custGeom>
              <a:solidFill>
                <a:srgbClr val="F87A0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5" name="矩形 184"/>
              <p:cNvSpPr/>
              <p:nvPr/>
            </p:nvSpPr>
            <p:spPr>
              <a:xfrm>
                <a:off x="7799589" y="3929772"/>
                <a:ext cx="647227" cy="632658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z="3200" b="1" dirty="0">
                    <a:solidFill>
                      <a:schemeClr val="bg1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03</a:t>
                </a:r>
                <a:endParaRPr lang="zh-CN" altLang="en-US" sz="3200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  <p:sp>
            <p:nvSpPr>
              <p:cNvPr id="186" name="矩形 185"/>
              <p:cNvSpPr/>
              <p:nvPr/>
            </p:nvSpPr>
            <p:spPr>
              <a:xfrm rot="2700000">
                <a:off x="6910436" y="3309269"/>
                <a:ext cx="1025295" cy="566063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dirty="0">
                    <a:solidFill>
                      <a:schemeClr val="bg1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STEP</a:t>
                </a:r>
                <a:endParaRPr lang="zh-CN" altLang="en-US" sz="2800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  <p:sp>
            <p:nvSpPr>
              <p:cNvPr id="187" name="Freeform 76"/>
              <p:cNvSpPr>
                <a:spLocks noEditPoints="1"/>
              </p:cNvSpPr>
              <p:nvPr/>
            </p:nvSpPr>
            <p:spPr bwMode="auto">
              <a:xfrm>
                <a:off x="6678757" y="2920244"/>
                <a:ext cx="390942" cy="390942"/>
              </a:xfrm>
              <a:custGeom>
                <a:avLst/>
                <a:gdLst>
                  <a:gd name="T0" fmla="*/ 72 w 144"/>
                  <a:gd name="T1" fmla="*/ 0 h 144"/>
                  <a:gd name="T2" fmla="*/ 0 w 144"/>
                  <a:gd name="T3" fmla="*/ 72 h 144"/>
                  <a:gd name="T4" fmla="*/ 72 w 144"/>
                  <a:gd name="T5" fmla="*/ 144 h 144"/>
                  <a:gd name="T6" fmla="*/ 144 w 144"/>
                  <a:gd name="T7" fmla="*/ 72 h 144"/>
                  <a:gd name="T8" fmla="*/ 72 w 144"/>
                  <a:gd name="T9" fmla="*/ 0 h 144"/>
                  <a:gd name="T10" fmla="*/ 52 w 144"/>
                  <a:gd name="T11" fmla="*/ 34 h 144"/>
                  <a:gd name="T12" fmla="*/ 62 w 144"/>
                  <a:gd name="T13" fmla="*/ 44 h 144"/>
                  <a:gd name="T14" fmla="*/ 52 w 144"/>
                  <a:gd name="T15" fmla="*/ 54 h 144"/>
                  <a:gd name="T16" fmla="*/ 42 w 144"/>
                  <a:gd name="T17" fmla="*/ 44 h 144"/>
                  <a:gd name="T18" fmla="*/ 52 w 144"/>
                  <a:gd name="T19" fmla="*/ 34 h 144"/>
                  <a:gd name="T20" fmla="*/ 88 w 144"/>
                  <a:gd name="T21" fmla="*/ 94 h 144"/>
                  <a:gd name="T22" fmla="*/ 55 w 144"/>
                  <a:gd name="T23" fmla="*/ 121 h 144"/>
                  <a:gd name="T24" fmla="*/ 29 w 144"/>
                  <a:gd name="T25" fmla="*/ 88 h 144"/>
                  <a:gd name="T26" fmla="*/ 62 w 144"/>
                  <a:gd name="T27" fmla="*/ 62 h 144"/>
                  <a:gd name="T28" fmla="*/ 88 w 144"/>
                  <a:gd name="T29" fmla="*/ 94 h 144"/>
                  <a:gd name="T30" fmla="*/ 89 w 144"/>
                  <a:gd name="T31" fmla="*/ 59 h 144"/>
                  <a:gd name="T32" fmla="*/ 73 w 144"/>
                  <a:gd name="T33" fmla="*/ 40 h 144"/>
                  <a:gd name="T34" fmla="*/ 92 w 144"/>
                  <a:gd name="T35" fmla="*/ 24 h 144"/>
                  <a:gd name="T36" fmla="*/ 108 w 144"/>
                  <a:gd name="T37" fmla="*/ 44 h 144"/>
                  <a:gd name="T38" fmla="*/ 89 w 144"/>
                  <a:gd name="T39" fmla="*/ 59 h 144"/>
                  <a:gd name="T40" fmla="*/ 108 w 144"/>
                  <a:gd name="T41" fmla="*/ 94 h 144"/>
                  <a:gd name="T42" fmla="*/ 96 w 144"/>
                  <a:gd name="T43" fmla="*/ 79 h 144"/>
                  <a:gd name="T44" fmla="*/ 111 w 144"/>
                  <a:gd name="T45" fmla="*/ 67 h 144"/>
                  <a:gd name="T46" fmla="*/ 123 w 144"/>
                  <a:gd name="T47" fmla="*/ 82 h 144"/>
                  <a:gd name="T48" fmla="*/ 108 w 144"/>
                  <a:gd name="T49" fmla="*/ 9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44" h="144">
                    <a:moveTo>
                      <a:pt x="72" y="0"/>
                    </a:moveTo>
                    <a:cubicBezTo>
                      <a:pt x="32" y="0"/>
                      <a:pt x="0" y="32"/>
                      <a:pt x="0" y="72"/>
                    </a:cubicBezTo>
                    <a:cubicBezTo>
                      <a:pt x="0" y="112"/>
                      <a:pt x="32" y="144"/>
                      <a:pt x="72" y="144"/>
                    </a:cubicBezTo>
                    <a:cubicBezTo>
                      <a:pt x="112" y="144"/>
                      <a:pt x="144" y="112"/>
                      <a:pt x="144" y="72"/>
                    </a:cubicBezTo>
                    <a:cubicBezTo>
                      <a:pt x="144" y="32"/>
                      <a:pt x="112" y="0"/>
                      <a:pt x="72" y="0"/>
                    </a:cubicBezTo>
                    <a:close/>
                    <a:moveTo>
                      <a:pt x="52" y="34"/>
                    </a:moveTo>
                    <a:cubicBezTo>
                      <a:pt x="58" y="34"/>
                      <a:pt x="62" y="38"/>
                      <a:pt x="62" y="44"/>
                    </a:cubicBezTo>
                    <a:cubicBezTo>
                      <a:pt x="62" y="49"/>
                      <a:pt x="58" y="54"/>
                      <a:pt x="52" y="54"/>
                    </a:cubicBezTo>
                    <a:cubicBezTo>
                      <a:pt x="47" y="54"/>
                      <a:pt x="42" y="49"/>
                      <a:pt x="42" y="44"/>
                    </a:cubicBezTo>
                    <a:cubicBezTo>
                      <a:pt x="42" y="38"/>
                      <a:pt x="47" y="34"/>
                      <a:pt x="52" y="34"/>
                    </a:cubicBezTo>
                    <a:close/>
                    <a:moveTo>
                      <a:pt x="88" y="94"/>
                    </a:moveTo>
                    <a:cubicBezTo>
                      <a:pt x="86" y="111"/>
                      <a:pt x="72" y="122"/>
                      <a:pt x="55" y="121"/>
                    </a:cubicBezTo>
                    <a:cubicBezTo>
                      <a:pt x="39" y="119"/>
                      <a:pt x="27" y="104"/>
                      <a:pt x="29" y="88"/>
                    </a:cubicBezTo>
                    <a:cubicBezTo>
                      <a:pt x="31" y="72"/>
                      <a:pt x="45" y="60"/>
                      <a:pt x="62" y="62"/>
                    </a:cubicBezTo>
                    <a:cubicBezTo>
                      <a:pt x="78" y="64"/>
                      <a:pt x="90" y="78"/>
                      <a:pt x="88" y="94"/>
                    </a:cubicBezTo>
                    <a:close/>
                    <a:moveTo>
                      <a:pt x="89" y="59"/>
                    </a:moveTo>
                    <a:cubicBezTo>
                      <a:pt x="79" y="58"/>
                      <a:pt x="72" y="50"/>
                      <a:pt x="73" y="40"/>
                    </a:cubicBezTo>
                    <a:cubicBezTo>
                      <a:pt x="74" y="30"/>
                      <a:pt x="83" y="23"/>
                      <a:pt x="92" y="24"/>
                    </a:cubicBezTo>
                    <a:cubicBezTo>
                      <a:pt x="102" y="25"/>
                      <a:pt x="109" y="34"/>
                      <a:pt x="108" y="44"/>
                    </a:cubicBezTo>
                    <a:cubicBezTo>
                      <a:pt x="107" y="53"/>
                      <a:pt x="98" y="60"/>
                      <a:pt x="89" y="59"/>
                    </a:cubicBezTo>
                    <a:close/>
                    <a:moveTo>
                      <a:pt x="108" y="94"/>
                    </a:moveTo>
                    <a:cubicBezTo>
                      <a:pt x="101" y="93"/>
                      <a:pt x="95" y="86"/>
                      <a:pt x="96" y="79"/>
                    </a:cubicBezTo>
                    <a:cubicBezTo>
                      <a:pt x="97" y="71"/>
                      <a:pt x="104" y="66"/>
                      <a:pt x="111" y="67"/>
                    </a:cubicBezTo>
                    <a:cubicBezTo>
                      <a:pt x="119" y="68"/>
                      <a:pt x="124" y="74"/>
                      <a:pt x="123" y="82"/>
                    </a:cubicBezTo>
                    <a:cubicBezTo>
                      <a:pt x="123" y="89"/>
                      <a:pt x="116" y="95"/>
                      <a:pt x="108" y="9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26" name="组合 225"/>
          <p:cNvGrpSpPr/>
          <p:nvPr/>
        </p:nvGrpSpPr>
        <p:grpSpPr>
          <a:xfrm>
            <a:off x="1118243" y="3664525"/>
            <a:ext cx="2108063" cy="889395"/>
            <a:chOff x="791193" y="1366105"/>
            <a:chExt cx="2108063" cy="889395"/>
          </a:xfrm>
        </p:grpSpPr>
        <p:sp>
          <p:nvSpPr>
            <p:cNvPr id="227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228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+mj-ea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标题文档</a:t>
              </a:r>
            </a:p>
          </p:txBody>
        </p:sp>
      </p:grpSp>
      <p:grpSp>
        <p:nvGrpSpPr>
          <p:cNvPr id="229" name="组合 228"/>
          <p:cNvGrpSpPr/>
          <p:nvPr/>
        </p:nvGrpSpPr>
        <p:grpSpPr>
          <a:xfrm>
            <a:off x="3448154" y="1756150"/>
            <a:ext cx="2108063" cy="889395"/>
            <a:chOff x="791193" y="1366105"/>
            <a:chExt cx="2108063" cy="889395"/>
          </a:xfrm>
        </p:grpSpPr>
        <p:sp>
          <p:nvSpPr>
            <p:cNvPr id="230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231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+mj-ea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标题文档</a:t>
              </a:r>
            </a:p>
          </p:txBody>
        </p:sp>
      </p:grpSp>
      <p:grpSp>
        <p:nvGrpSpPr>
          <p:cNvPr id="232" name="组合 231"/>
          <p:cNvGrpSpPr/>
          <p:nvPr/>
        </p:nvGrpSpPr>
        <p:grpSpPr>
          <a:xfrm>
            <a:off x="5828076" y="3931163"/>
            <a:ext cx="2108063" cy="889395"/>
            <a:chOff x="791193" y="1366105"/>
            <a:chExt cx="2108063" cy="889395"/>
          </a:xfrm>
        </p:grpSpPr>
        <p:sp>
          <p:nvSpPr>
            <p:cNvPr id="233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234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+mj-ea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标题文档</a:t>
              </a:r>
            </a:p>
          </p:txBody>
        </p:sp>
      </p:grpSp>
      <p:grpSp>
        <p:nvGrpSpPr>
          <p:cNvPr id="235" name="组合 234"/>
          <p:cNvGrpSpPr/>
          <p:nvPr/>
        </p:nvGrpSpPr>
        <p:grpSpPr>
          <a:xfrm>
            <a:off x="8391687" y="1702647"/>
            <a:ext cx="2108063" cy="889395"/>
            <a:chOff x="791193" y="1366105"/>
            <a:chExt cx="2108063" cy="889395"/>
          </a:xfrm>
        </p:grpSpPr>
        <p:sp>
          <p:nvSpPr>
            <p:cNvPr id="236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237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+mj-ea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5390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16112" y="17463"/>
            <a:ext cx="11930743" cy="6829425"/>
            <a:chOff x="914401" y="17463"/>
            <a:chExt cx="10369550" cy="6829425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914401" y="17463"/>
              <a:ext cx="10369550" cy="6829425"/>
            </a:xfrm>
            <a:custGeom>
              <a:avLst/>
              <a:gdLst>
                <a:gd name="T0" fmla="*/ 6231 w 6532"/>
                <a:gd name="T1" fmla="*/ 304 h 4302"/>
                <a:gd name="T2" fmla="*/ 6231 w 6532"/>
                <a:gd name="T3" fmla="*/ 0 h 4302"/>
                <a:gd name="T4" fmla="*/ 302 w 6532"/>
                <a:gd name="T5" fmla="*/ 0 h 4302"/>
                <a:gd name="T6" fmla="*/ 302 w 6532"/>
                <a:gd name="T7" fmla="*/ 304 h 4302"/>
                <a:gd name="T8" fmla="*/ 0 w 6532"/>
                <a:gd name="T9" fmla="*/ 304 h 4302"/>
                <a:gd name="T10" fmla="*/ 0 w 6532"/>
                <a:gd name="T11" fmla="*/ 3999 h 4302"/>
                <a:gd name="T12" fmla="*/ 302 w 6532"/>
                <a:gd name="T13" fmla="*/ 3999 h 4302"/>
                <a:gd name="T14" fmla="*/ 302 w 6532"/>
                <a:gd name="T15" fmla="*/ 4302 h 4302"/>
                <a:gd name="T16" fmla="*/ 6231 w 6532"/>
                <a:gd name="T17" fmla="*/ 4302 h 4302"/>
                <a:gd name="T18" fmla="*/ 6231 w 6532"/>
                <a:gd name="T19" fmla="*/ 3999 h 4302"/>
                <a:gd name="T20" fmla="*/ 6532 w 6532"/>
                <a:gd name="T21" fmla="*/ 3999 h 4302"/>
                <a:gd name="T22" fmla="*/ 6532 w 6532"/>
                <a:gd name="T23" fmla="*/ 304 h 4302"/>
                <a:gd name="T24" fmla="*/ 6231 w 6532"/>
                <a:gd name="T25" fmla="*/ 304 h 4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32" h="4302">
                  <a:moveTo>
                    <a:pt x="6231" y="304"/>
                  </a:moveTo>
                  <a:lnTo>
                    <a:pt x="6231" y="0"/>
                  </a:lnTo>
                  <a:lnTo>
                    <a:pt x="302" y="0"/>
                  </a:lnTo>
                  <a:lnTo>
                    <a:pt x="302" y="304"/>
                  </a:lnTo>
                  <a:lnTo>
                    <a:pt x="0" y="304"/>
                  </a:lnTo>
                  <a:lnTo>
                    <a:pt x="0" y="3999"/>
                  </a:lnTo>
                  <a:lnTo>
                    <a:pt x="302" y="3999"/>
                  </a:lnTo>
                  <a:lnTo>
                    <a:pt x="302" y="4302"/>
                  </a:lnTo>
                  <a:lnTo>
                    <a:pt x="6231" y="4302"/>
                  </a:lnTo>
                  <a:lnTo>
                    <a:pt x="6231" y="3999"/>
                  </a:lnTo>
                  <a:lnTo>
                    <a:pt x="6532" y="3999"/>
                  </a:lnTo>
                  <a:lnTo>
                    <a:pt x="6532" y="304"/>
                  </a:lnTo>
                  <a:lnTo>
                    <a:pt x="6231" y="304"/>
                  </a:lnTo>
                  <a:close/>
                </a:path>
              </a:pathLst>
            </a:cu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993776" y="85725"/>
              <a:ext cx="10207625" cy="6669088"/>
            </a:xfrm>
            <a:custGeom>
              <a:avLst/>
              <a:gdLst>
                <a:gd name="T0" fmla="*/ 6136 w 6430"/>
                <a:gd name="T1" fmla="*/ 315 h 4201"/>
                <a:gd name="T2" fmla="*/ 6136 w 6430"/>
                <a:gd name="T3" fmla="*/ 0 h 4201"/>
                <a:gd name="T4" fmla="*/ 297 w 6430"/>
                <a:gd name="T5" fmla="*/ 0 h 4201"/>
                <a:gd name="T6" fmla="*/ 297 w 6430"/>
                <a:gd name="T7" fmla="*/ 315 h 4201"/>
                <a:gd name="T8" fmla="*/ 0 w 6430"/>
                <a:gd name="T9" fmla="*/ 315 h 4201"/>
                <a:gd name="T10" fmla="*/ 0 w 6430"/>
                <a:gd name="T11" fmla="*/ 3902 h 4201"/>
                <a:gd name="T12" fmla="*/ 297 w 6430"/>
                <a:gd name="T13" fmla="*/ 3902 h 4201"/>
                <a:gd name="T14" fmla="*/ 292 w 6430"/>
                <a:gd name="T15" fmla="*/ 4201 h 4201"/>
                <a:gd name="T16" fmla="*/ 6131 w 6430"/>
                <a:gd name="T17" fmla="*/ 4201 h 4201"/>
                <a:gd name="T18" fmla="*/ 6136 w 6430"/>
                <a:gd name="T19" fmla="*/ 3902 h 4201"/>
                <a:gd name="T20" fmla="*/ 6430 w 6430"/>
                <a:gd name="T21" fmla="*/ 3902 h 4201"/>
                <a:gd name="T22" fmla="*/ 6430 w 6430"/>
                <a:gd name="T23" fmla="*/ 315 h 4201"/>
                <a:gd name="T24" fmla="*/ 6136 w 6430"/>
                <a:gd name="T25" fmla="*/ 315 h 4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30" h="4201">
                  <a:moveTo>
                    <a:pt x="6136" y="315"/>
                  </a:moveTo>
                  <a:lnTo>
                    <a:pt x="6136" y="0"/>
                  </a:lnTo>
                  <a:lnTo>
                    <a:pt x="297" y="0"/>
                  </a:lnTo>
                  <a:lnTo>
                    <a:pt x="297" y="315"/>
                  </a:lnTo>
                  <a:lnTo>
                    <a:pt x="0" y="315"/>
                  </a:lnTo>
                  <a:lnTo>
                    <a:pt x="0" y="3902"/>
                  </a:lnTo>
                  <a:lnTo>
                    <a:pt x="297" y="3902"/>
                  </a:lnTo>
                  <a:lnTo>
                    <a:pt x="292" y="4201"/>
                  </a:lnTo>
                  <a:lnTo>
                    <a:pt x="6131" y="4201"/>
                  </a:lnTo>
                  <a:lnTo>
                    <a:pt x="6136" y="3902"/>
                  </a:lnTo>
                  <a:lnTo>
                    <a:pt x="6430" y="3902"/>
                  </a:lnTo>
                  <a:lnTo>
                    <a:pt x="6430" y="315"/>
                  </a:lnTo>
                  <a:lnTo>
                    <a:pt x="6136" y="315"/>
                  </a:lnTo>
                  <a:close/>
                </a:path>
              </a:pathLst>
            </a:cu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914401" y="17463"/>
              <a:ext cx="328613" cy="328613"/>
            </a:xfrm>
            <a:prstGeom prst="rect">
              <a:avLst/>
            </a:pr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10955338" y="17463"/>
              <a:ext cx="328613" cy="328613"/>
            </a:xfrm>
            <a:prstGeom prst="rect">
              <a:avLst/>
            </a:pr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0955338" y="6511925"/>
              <a:ext cx="328613" cy="328613"/>
            </a:xfrm>
            <a:prstGeom prst="rect">
              <a:avLst/>
            </a:pr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914401" y="6511925"/>
              <a:ext cx="328613" cy="328613"/>
            </a:xfrm>
            <a:prstGeom prst="rect">
              <a:avLst/>
            </a:pr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0590163" y="90786"/>
            <a:ext cx="1190702" cy="3732555"/>
            <a:chOff x="9124951" y="185738"/>
            <a:chExt cx="1566863" cy="4911726"/>
          </a:xfrm>
        </p:grpSpPr>
        <p:sp>
          <p:nvSpPr>
            <p:cNvPr id="29" name="Freeform 27"/>
            <p:cNvSpPr>
              <a:spLocks noEditPoints="1"/>
            </p:cNvSpPr>
            <p:nvPr/>
          </p:nvSpPr>
          <p:spPr bwMode="auto">
            <a:xfrm>
              <a:off x="9207501" y="185738"/>
              <a:ext cx="1408113" cy="4911725"/>
            </a:xfrm>
            <a:custGeom>
              <a:avLst/>
              <a:gdLst>
                <a:gd name="T0" fmla="*/ 212 w 375"/>
                <a:gd name="T1" fmla="*/ 751 h 1307"/>
                <a:gd name="T2" fmla="*/ 193 w 375"/>
                <a:gd name="T3" fmla="*/ 739 h 1307"/>
                <a:gd name="T4" fmla="*/ 183 w 375"/>
                <a:gd name="T5" fmla="*/ 738 h 1307"/>
                <a:gd name="T6" fmla="*/ 162 w 375"/>
                <a:gd name="T7" fmla="*/ 750 h 1307"/>
                <a:gd name="T8" fmla="*/ 131 w 375"/>
                <a:gd name="T9" fmla="*/ 792 h 1307"/>
                <a:gd name="T10" fmla="*/ 129 w 375"/>
                <a:gd name="T11" fmla="*/ 1189 h 1307"/>
                <a:gd name="T12" fmla="*/ 142 w 375"/>
                <a:gd name="T13" fmla="*/ 1188 h 1307"/>
                <a:gd name="T14" fmla="*/ 154 w 375"/>
                <a:gd name="T15" fmla="*/ 1188 h 1307"/>
                <a:gd name="T16" fmla="*/ 166 w 375"/>
                <a:gd name="T17" fmla="*/ 1188 h 1307"/>
                <a:gd name="T18" fmla="*/ 178 w 375"/>
                <a:gd name="T19" fmla="*/ 1188 h 1307"/>
                <a:gd name="T20" fmla="*/ 176 w 375"/>
                <a:gd name="T21" fmla="*/ 1222 h 1307"/>
                <a:gd name="T22" fmla="*/ 175 w 375"/>
                <a:gd name="T23" fmla="*/ 1239 h 1307"/>
                <a:gd name="T24" fmla="*/ 157 w 375"/>
                <a:gd name="T25" fmla="*/ 1242 h 1307"/>
                <a:gd name="T26" fmla="*/ 171 w 375"/>
                <a:gd name="T27" fmla="*/ 1250 h 1307"/>
                <a:gd name="T28" fmla="*/ 170 w 375"/>
                <a:gd name="T29" fmla="*/ 1261 h 1307"/>
                <a:gd name="T30" fmla="*/ 183 w 375"/>
                <a:gd name="T31" fmla="*/ 1267 h 1307"/>
                <a:gd name="T32" fmla="*/ 199 w 375"/>
                <a:gd name="T33" fmla="*/ 1307 h 1307"/>
                <a:gd name="T34" fmla="*/ 190 w 375"/>
                <a:gd name="T35" fmla="*/ 1264 h 1307"/>
                <a:gd name="T36" fmla="*/ 203 w 375"/>
                <a:gd name="T37" fmla="*/ 1255 h 1307"/>
                <a:gd name="T38" fmla="*/ 211 w 375"/>
                <a:gd name="T39" fmla="*/ 1254 h 1307"/>
                <a:gd name="T40" fmla="*/ 212 w 375"/>
                <a:gd name="T41" fmla="*/ 1236 h 1307"/>
                <a:gd name="T42" fmla="*/ 205 w 375"/>
                <a:gd name="T43" fmla="*/ 1233 h 1307"/>
                <a:gd name="T44" fmla="*/ 190 w 375"/>
                <a:gd name="T45" fmla="*/ 1225 h 1307"/>
                <a:gd name="T46" fmla="*/ 201 w 375"/>
                <a:gd name="T47" fmla="*/ 1188 h 1307"/>
                <a:gd name="T48" fmla="*/ 214 w 375"/>
                <a:gd name="T49" fmla="*/ 1188 h 1307"/>
                <a:gd name="T50" fmla="*/ 226 w 375"/>
                <a:gd name="T51" fmla="*/ 1188 h 1307"/>
                <a:gd name="T52" fmla="*/ 239 w 375"/>
                <a:gd name="T53" fmla="*/ 1188 h 1307"/>
                <a:gd name="T54" fmla="*/ 252 w 375"/>
                <a:gd name="T55" fmla="*/ 1188 h 1307"/>
                <a:gd name="T56" fmla="*/ 167 w 375"/>
                <a:gd name="T57" fmla="*/ 1247 h 1307"/>
                <a:gd name="T58" fmla="*/ 164 w 375"/>
                <a:gd name="T59" fmla="*/ 1241 h 1307"/>
                <a:gd name="T60" fmla="*/ 167 w 375"/>
                <a:gd name="T61" fmla="*/ 1247 h 1307"/>
                <a:gd name="T62" fmla="*/ 214 w 375"/>
                <a:gd name="T63" fmla="*/ 1248 h 1307"/>
                <a:gd name="T64" fmla="*/ 174 w 375"/>
                <a:gd name="T65" fmla="*/ 1229 h 1307"/>
                <a:gd name="T66" fmla="*/ 183 w 375"/>
                <a:gd name="T67" fmla="*/ 1232 h 1307"/>
                <a:gd name="T68" fmla="*/ 183 w 375"/>
                <a:gd name="T69" fmla="*/ 1260 h 1307"/>
                <a:gd name="T70" fmla="*/ 175 w 375"/>
                <a:gd name="T71" fmla="*/ 1262 h 1307"/>
                <a:gd name="T72" fmla="*/ 183 w 375"/>
                <a:gd name="T73" fmla="*/ 1260 h 1307"/>
                <a:gd name="T74" fmla="*/ 184 w 375"/>
                <a:gd name="T75" fmla="*/ 1246 h 1307"/>
                <a:gd name="T76" fmla="*/ 186 w 375"/>
                <a:gd name="T77" fmla="*/ 1252 h 1307"/>
                <a:gd name="T78" fmla="*/ 200 w 375"/>
                <a:gd name="T79" fmla="*/ 1259 h 1307"/>
                <a:gd name="T80" fmla="*/ 199 w 375"/>
                <a:gd name="T81" fmla="*/ 1263 h 1307"/>
                <a:gd name="T82" fmla="*/ 200 w 375"/>
                <a:gd name="T83" fmla="*/ 1259 h 1307"/>
                <a:gd name="T84" fmla="*/ 198 w 375"/>
                <a:gd name="T85" fmla="*/ 1246 h 1307"/>
                <a:gd name="T86" fmla="*/ 199 w 375"/>
                <a:gd name="T87" fmla="*/ 1225 h 1307"/>
                <a:gd name="T88" fmla="*/ 191 w 375"/>
                <a:gd name="T89" fmla="*/ 1232 h 1307"/>
                <a:gd name="T90" fmla="*/ 187 w 375"/>
                <a:gd name="T91" fmla="*/ 1243 h 1307"/>
                <a:gd name="T92" fmla="*/ 207 w 375"/>
                <a:gd name="T93" fmla="*/ 768 h 1307"/>
                <a:gd name="T94" fmla="*/ 176 w 375"/>
                <a:gd name="T95" fmla="*/ 753 h 1307"/>
                <a:gd name="T96" fmla="*/ 183 w 375"/>
                <a:gd name="T97" fmla="*/ 746 h 1307"/>
                <a:gd name="T98" fmla="*/ 195 w 375"/>
                <a:gd name="T99" fmla="*/ 752 h 1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5" h="1307">
                  <a:moveTo>
                    <a:pt x="240" y="791"/>
                  </a:moveTo>
                  <a:cubicBezTo>
                    <a:pt x="240" y="768"/>
                    <a:pt x="240" y="768"/>
                    <a:pt x="240" y="768"/>
                  </a:cubicBezTo>
                  <a:cubicBezTo>
                    <a:pt x="212" y="768"/>
                    <a:pt x="212" y="768"/>
                    <a:pt x="212" y="768"/>
                  </a:cubicBezTo>
                  <a:cubicBezTo>
                    <a:pt x="212" y="751"/>
                    <a:pt x="212" y="751"/>
                    <a:pt x="212" y="751"/>
                  </a:cubicBezTo>
                  <a:cubicBezTo>
                    <a:pt x="212" y="750"/>
                    <a:pt x="211" y="750"/>
                    <a:pt x="210" y="750"/>
                  </a:cubicBezTo>
                  <a:cubicBezTo>
                    <a:pt x="200" y="750"/>
                    <a:pt x="200" y="750"/>
                    <a:pt x="200" y="750"/>
                  </a:cubicBezTo>
                  <a:cubicBezTo>
                    <a:pt x="200" y="750"/>
                    <a:pt x="200" y="750"/>
                    <a:pt x="199" y="750"/>
                  </a:cubicBezTo>
                  <a:cubicBezTo>
                    <a:pt x="198" y="746"/>
                    <a:pt x="196" y="742"/>
                    <a:pt x="193" y="739"/>
                  </a:cubicBezTo>
                  <a:cubicBezTo>
                    <a:pt x="192" y="739"/>
                    <a:pt x="191" y="738"/>
                    <a:pt x="190" y="738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88" y="0"/>
                    <a:pt x="186" y="0"/>
                    <a:pt x="183" y="0"/>
                  </a:cubicBezTo>
                  <a:cubicBezTo>
                    <a:pt x="183" y="738"/>
                    <a:pt x="183" y="738"/>
                    <a:pt x="183" y="738"/>
                  </a:cubicBezTo>
                  <a:cubicBezTo>
                    <a:pt x="179" y="739"/>
                    <a:pt x="175" y="745"/>
                    <a:pt x="174" y="750"/>
                  </a:cubicBezTo>
                  <a:cubicBezTo>
                    <a:pt x="163" y="750"/>
                    <a:pt x="163" y="750"/>
                    <a:pt x="163" y="750"/>
                  </a:cubicBezTo>
                  <a:cubicBezTo>
                    <a:pt x="163" y="750"/>
                    <a:pt x="163" y="750"/>
                    <a:pt x="163" y="750"/>
                  </a:cubicBezTo>
                  <a:cubicBezTo>
                    <a:pt x="162" y="750"/>
                    <a:pt x="162" y="750"/>
                    <a:pt x="162" y="750"/>
                  </a:cubicBezTo>
                  <a:cubicBezTo>
                    <a:pt x="161" y="750"/>
                    <a:pt x="160" y="751"/>
                    <a:pt x="160" y="751"/>
                  </a:cubicBezTo>
                  <a:cubicBezTo>
                    <a:pt x="160" y="768"/>
                    <a:pt x="160" y="768"/>
                    <a:pt x="160" y="768"/>
                  </a:cubicBezTo>
                  <a:cubicBezTo>
                    <a:pt x="131" y="768"/>
                    <a:pt x="131" y="768"/>
                    <a:pt x="131" y="768"/>
                  </a:cubicBezTo>
                  <a:cubicBezTo>
                    <a:pt x="131" y="792"/>
                    <a:pt x="131" y="792"/>
                    <a:pt x="131" y="792"/>
                  </a:cubicBezTo>
                  <a:cubicBezTo>
                    <a:pt x="55" y="813"/>
                    <a:pt x="0" y="878"/>
                    <a:pt x="0" y="954"/>
                  </a:cubicBezTo>
                  <a:cubicBezTo>
                    <a:pt x="0" y="1027"/>
                    <a:pt x="51" y="1089"/>
                    <a:pt x="123" y="1113"/>
                  </a:cubicBezTo>
                  <a:cubicBezTo>
                    <a:pt x="123" y="1189"/>
                    <a:pt x="123" y="1189"/>
                    <a:pt x="123" y="1189"/>
                  </a:cubicBezTo>
                  <a:cubicBezTo>
                    <a:pt x="129" y="1189"/>
                    <a:pt x="129" y="1189"/>
                    <a:pt x="129" y="1189"/>
                  </a:cubicBezTo>
                  <a:cubicBezTo>
                    <a:pt x="129" y="1126"/>
                    <a:pt x="129" y="1126"/>
                    <a:pt x="129" y="1126"/>
                  </a:cubicBezTo>
                  <a:cubicBezTo>
                    <a:pt x="135" y="1126"/>
                    <a:pt x="135" y="1126"/>
                    <a:pt x="135" y="1126"/>
                  </a:cubicBezTo>
                  <a:cubicBezTo>
                    <a:pt x="135" y="1188"/>
                    <a:pt x="135" y="1188"/>
                    <a:pt x="135" y="1188"/>
                  </a:cubicBezTo>
                  <a:cubicBezTo>
                    <a:pt x="142" y="1188"/>
                    <a:pt x="142" y="1188"/>
                    <a:pt x="142" y="1188"/>
                  </a:cubicBezTo>
                  <a:cubicBezTo>
                    <a:pt x="142" y="1126"/>
                    <a:pt x="142" y="1126"/>
                    <a:pt x="142" y="1126"/>
                  </a:cubicBezTo>
                  <a:cubicBezTo>
                    <a:pt x="147" y="1126"/>
                    <a:pt x="147" y="1126"/>
                    <a:pt x="147" y="1126"/>
                  </a:cubicBezTo>
                  <a:cubicBezTo>
                    <a:pt x="147" y="1188"/>
                    <a:pt x="147" y="1188"/>
                    <a:pt x="147" y="1188"/>
                  </a:cubicBezTo>
                  <a:cubicBezTo>
                    <a:pt x="154" y="1188"/>
                    <a:pt x="154" y="1188"/>
                    <a:pt x="154" y="1188"/>
                  </a:cubicBezTo>
                  <a:cubicBezTo>
                    <a:pt x="154" y="1126"/>
                    <a:pt x="154" y="1126"/>
                    <a:pt x="154" y="1126"/>
                  </a:cubicBezTo>
                  <a:cubicBezTo>
                    <a:pt x="159" y="1126"/>
                    <a:pt x="159" y="1126"/>
                    <a:pt x="159" y="1126"/>
                  </a:cubicBezTo>
                  <a:cubicBezTo>
                    <a:pt x="159" y="1188"/>
                    <a:pt x="159" y="1188"/>
                    <a:pt x="159" y="1188"/>
                  </a:cubicBezTo>
                  <a:cubicBezTo>
                    <a:pt x="166" y="1188"/>
                    <a:pt x="166" y="1188"/>
                    <a:pt x="166" y="1188"/>
                  </a:cubicBezTo>
                  <a:cubicBezTo>
                    <a:pt x="166" y="1126"/>
                    <a:pt x="166" y="1126"/>
                    <a:pt x="166" y="1126"/>
                  </a:cubicBezTo>
                  <a:cubicBezTo>
                    <a:pt x="172" y="1126"/>
                    <a:pt x="172" y="1126"/>
                    <a:pt x="172" y="1126"/>
                  </a:cubicBezTo>
                  <a:cubicBezTo>
                    <a:pt x="172" y="1188"/>
                    <a:pt x="172" y="1188"/>
                    <a:pt x="172" y="1188"/>
                  </a:cubicBezTo>
                  <a:cubicBezTo>
                    <a:pt x="178" y="1188"/>
                    <a:pt x="178" y="1188"/>
                    <a:pt x="178" y="1188"/>
                  </a:cubicBezTo>
                  <a:cubicBezTo>
                    <a:pt x="178" y="1126"/>
                    <a:pt x="178" y="1126"/>
                    <a:pt x="178" y="1126"/>
                  </a:cubicBezTo>
                  <a:cubicBezTo>
                    <a:pt x="183" y="1126"/>
                    <a:pt x="183" y="1126"/>
                    <a:pt x="183" y="1126"/>
                  </a:cubicBezTo>
                  <a:cubicBezTo>
                    <a:pt x="183" y="1225"/>
                    <a:pt x="183" y="1225"/>
                    <a:pt x="183" y="1225"/>
                  </a:cubicBezTo>
                  <a:cubicBezTo>
                    <a:pt x="182" y="1223"/>
                    <a:pt x="179" y="1222"/>
                    <a:pt x="176" y="1222"/>
                  </a:cubicBezTo>
                  <a:cubicBezTo>
                    <a:pt x="175" y="1222"/>
                    <a:pt x="173" y="1222"/>
                    <a:pt x="172" y="1223"/>
                  </a:cubicBezTo>
                  <a:cubicBezTo>
                    <a:pt x="169" y="1225"/>
                    <a:pt x="168" y="1227"/>
                    <a:pt x="168" y="1229"/>
                  </a:cubicBezTo>
                  <a:cubicBezTo>
                    <a:pt x="168" y="1233"/>
                    <a:pt x="171" y="1236"/>
                    <a:pt x="172" y="1237"/>
                  </a:cubicBezTo>
                  <a:cubicBezTo>
                    <a:pt x="175" y="1239"/>
                    <a:pt x="175" y="1239"/>
                    <a:pt x="175" y="1239"/>
                  </a:cubicBezTo>
                  <a:cubicBezTo>
                    <a:pt x="173" y="1241"/>
                    <a:pt x="173" y="1241"/>
                    <a:pt x="173" y="1241"/>
                  </a:cubicBezTo>
                  <a:cubicBezTo>
                    <a:pt x="173" y="1240"/>
                    <a:pt x="172" y="1240"/>
                    <a:pt x="172" y="1240"/>
                  </a:cubicBezTo>
                  <a:cubicBezTo>
                    <a:pt x="171" y="1239"/>
                    <a:pt x="168" y="1235"/>
                    <a:pt x="164" y="1235"/>
                  </a:cubicBezTo>
                  <a:cubicBezTo>
                    <a:pt x="162" y="1235"/>
                    <a:pt x="158" y="1236"/>
                    <a:pt x="157" y="1242"/>
                  </a:cubicBezTo>
                  <a:cubicBezTo>
                    <a:pt x="156" y="1245"/>
                    <a:pt x="156" y="1248"/>
                    <a:pt x="158" y="1250"/>
                  </a:cubicBezTo>
                  <a:cubicBezTo>
                    <a:pt x="160" y="1252"/>
                    <a:pt x="162" y="1253"/>
                    <a:pt x="165" y="1253"/>
                  </a:cubicBezTo>
                  <a:cubicBezTo>
                    <a:pt x="165" y="1253"/>
                    <a:pt x="165" y="1253"/>
                    <a:pt x="165" y="1253"/>
                  </a:cubicBezTo>
                  <a:cubicBezTo>
                    <a:pt x="167" y="1253"/>
                    <a:pt x="169" y="1252"/>
                    <a:pt x="171" y="1250"/>
                  </a:cubicBezTo>
                  <a:cubicBezTo>
                    <a:pt x="174" y="1248"/>
                    <a:pt x="174" y="1248"/>
                    <a:pt x="174" y="1248"/>
                  </a:cubicBezTo>
                  <a:cubicBezTo>
                    <a:pt x="175" y="1249"/>
                    <a:pt x="176" y="1250"/>
                    <a:pt x="178" y="1252"/>
                  </a:cubicBezTo>
                  <a:cubicBezTo>
                    <a:pt x="173" y="1256"/>
                    <a:pt x="173" y="1256"/>
                    <a:pt x="173" y="1256"/>
                  </a:cubicBezTo>
                  <a:cubicBezTo>
                    <a:pt x="172" y="1257"/>
                    <a:pt x="170" y="1258"/>
                    <a:pt x="170" y="1261"/>
                  </a:cubicBezTo>
                  <a:cubicBezTo>
                    <a:pt x="169" y="1263"/>
                    <a:pt x="170" y="1265"/>
                    <a:pt x="172" y="1267"/>
                  </a:cubicBezTo>
                  <a:cubicBezTo>
                    <a:pt x="172" y="1268"/>
                    <a:pt x="172" y="1268"/>
                    <a:pt x="172" y="1268"/>
                  </a:cubicBezTo>
                  <a:cubicBezTo>
                    <a:pt x="172" y="1268"/>
                    <a:pt x="175" y="1270"/>
                    <a:pt x="178" y="1270"/>
                  </a:cubicBezTo>
                  <a:cubicBezTo>
                    <a:pt x="179" y="1270"/>
                    <a:pt x="182" y="1269"/>
                    <a:pt x="183" y="1267"/>
                  </a:cubicBezTo>
                  <a:cubicBezTo>
                    <a:pt x="183" y="1291"/>
                    <a:pt x="183" y="1291"/>
                    <a:pt x="183" y="1291"/>
                  </a:cubicBezTo>
                  <a:cubicBezTo>
                    <a:pt x="176" y="1291"/>
                    <a:pt x="176" y="1291"/>
                    <a:pt x="176" y="1291"/>
                  </a:cubicBezTo>
                  <a:cubicBezTo>
                    <a:pt x="176" y="1307"/>
                    <a:pt x="176" y="1307"/>
                    <a:pt x="176" y="1307"/>
                  </a:cubicBezTo>
                  <a:cubicBezTo>
                    <a:pt x="199" y="1307"/>
                    <a:pt x="199" y="1307"/>
                    <a:pt x="199" y="1307"/>
                  </a:cubicBezTo>
                  <a:cubicBezTo>
                    <a:pt x="199" y="1291"/>
                    <a:pt x="199" y="1291"/>
                    <a:pt x="199" y="1291"/>
                  </a:cubicBezTo>
                  <a:cubicBezTo>
                    <a:pt x="190" y="1291"/>
                    <a:pt x="190" y="1291"/>
                    <a:pt x="190" y="1291"/>
                  </a:cubicBezTo>
                  <a:cubicBezTo>
                    <a:pt x="190" y="1264"/>
                    <a:pt x="190" y="1264"/>
                    <a:pt x="190" y="1264"/>
                  </a:cubicBezTo>
                  <a:cubicBezTo>
                    <a:pt x="190" y="1264"/>
                    <a:pt x="190" y="1264"/>
                    <a:pt x="190" y="1264"/>
                  </a:cubicBezTo>
                  <a:cubicBezTo>
                    <a:pt x="193" y="1267"/>
                    <a:pt x="196" y="1268"/>
                    <a:pt x="199" y="1268"/>
                  </a:cubicBezTo>
                  <a:cubicBezTo>
                    <a:pt x="201" y="1268"/>
                    <a:pt x="203" y="1267"/>
                    <a:pt x="204" y="1267"/>
                  </a:cubicBezTo>
                  <a:cubicBezTo>
                    <a:pt x="206" y="1265"/>
                    <a:pt x="207" y="1263"/>
                    <a:pt x="207" y="1262"/>
                  </a:cubicBezTo>
                  <a:cubicBezTo>
                    <a:pt x="207" y="1258"/>
                    <a:pt x="203" y="1255"/>
                    <a:pt x="203" y="1255"/>
                  </a:cubicBezTo>
                  <a:cubicBezTo>
                    <a:pt x="199" y="1252"/>
                    <a:pt x="199" y="1252"/>
                    <a:pt x="199" y="1252"/>
                  </a:cubicBezTo>
                  <a:cubicBezTo>
                    <a:pt x="200" y="1251"/>
                    <a:pt x="201" y="1251"/>
                    <a:pt x="202" y="1250"/>
                  </a:cubicBezTo>
                  <a:cubicBezTo>
                    <a:pt x="203" y="1251"/>
                    <a:pt x="203" y="1251"/>
                    <a:pt x="203" y="1251"/>
                  </a:cubicBezTo>
                  <a:cubicBezTo>
                    <a:pt x="206" y="1254"/>
                    <a:pt x="209" y="1254"/>
                    <a:pt x="211" y="1254"/>
                  </a:cubicBezTo>
                  <a:cubicBezTo>
                    <a:pt x="211" y="1254"/>
                    <a:pt x="211" y="1254"/>
                    <a:pt x="211" y="1254"/>
                  </a:cubicBezTo>
                  <a:cubicBezTo>
                    <a:pt x="214" y="1254"/>
                    <a:pt x="216" y="1253"/>
                    <a:pt x="218" y="1251"/>
                  </a:cubicBezTo>
                  <a:cubicBezTo>
                    <a:pt x="220" y="1248"/>
                    <a:pt x="220" y="1245"/>
                    <a:pt x="219" y="1242"/>
                  </a:cubicBezTo>
                  <a:cubicBezTo>
                    <a:pt x="218" y="1237"/>
                    <a:pt x="214" y="1236"/>
                    <a:pt x="212" y="1236"/>
                  </a:cubicBezTo>
                  <a:cubicBezTo>
                    <a:pt x="209" y="1236"/>
                    <a:pt x="206" y="1238"/>
                    <a:pt x="206" y="1239"/>
                  </a:cubicBezTo>
                  <a:cubicBezTo>
                    <a:pt x="206" y="1239"/>
                    <a:pt x="204" y="1240"/>
                    <a:pt x="202" y="1242"/>
                  </a:cubicBezTo>
                  <a:cubicBezTo>
                    <a:pt x="199" y="1239"/>
                    <a:pt x="199" y="1239"/>
                    <a:pt x="199" y="1239"/>
                  </a:cubicBezTo>
                  <a:cubicBezTo>
                    <a:pt x="205" y="1233"/>
                    <a:pt x="205" y="1233"/>
                    <a:pt x="205" y="1233"/>
                  </a:cubicBezTo>
                  <a:cubicBezTo>
                    <a:pt x="207" y="1231"/>
                    <a:pt x="209" y="1227"/>
                    <a:pt x="204" y="1223"/>
                  </a:cubicBezTo>
                  <a:cubicBezTo>
                    <a:pt x="202" y="1221"/>
                    <a:pt x="200" y="1220"/>
                    <a:pt x="199" y="1220"/>
                  </a:cubicBezTo>
                  <a:cubicBezTo>
                    <a:pt x="195" y="1220"/>
                    <a:pt x="192" y="1223"/>
                    <a:pt x="192" y="1223"/>
                  </a:cubicBezTo>
                  <a:cubicBezTo>
                    <a:pt x="190" y="1225"/>
                    <a:pt x="190" y="1225"/>
                    <a:pt x="190" y="1225"/>
                  </a:cubicBezTo>
                  <a:cubicBezTo>
                    <a:pt x="190" y="1126"/>
                    <a:pt x="190" y="1126"/>
                    <a:pt x="190" y="1126"/>
                  </a:cubicBezTo>
                  <a:cubicBezTo>
                    <a:pt x="194" y="1126"/>
                    <a:pt x="194" y="1126"/>
                    <a:pt x="194" y="1126"/>
                  </a:cubicBezTo>
                  <a:cubicBezTo>
                    <a:pt x="194" y="1188"/>
                    <a:pt x="194" y="1188"/>
                    <a:pt x="194" y="1188"/>
                  </a:cubicBezTo>
                  <a:cubicBezTo>
                    <a:pt x="201" y="1188"/>
                    <a:pt x="201" y="1188"/>
                    <a:pt x="201" y="1188"/>
                  </a:cubicBezTo>
                  <a:cubicBezTo>
                    <a:pt x="201" y="1126"/>
                    <a:pt x="201" y="1126"/>
                    <a:pt x="201" y="1126"/>
                  </a:cubicBezTo>
                  <a:cubicBezTo>
                    <a:pt x="207" y="1126"/>
                    <a:pt x="207" y="1126"/>
                    <a:pt x="207" y="1126"/>
                  </a:cubicBezTo>
                  <a:cubicBezTo>
                    <a:pt x="207" y="1188"/>
                    <a:pt x="207" y="1188"/>
                    <a:pt x="207" y="1188"/>
                  </a:cubicBezTo>
                  <a:cubicBezTo>
                    <a:pt x="214" y="1188"/>
                    <a:pt x="214" y="1188"/>
                    <a:pt x="214" y="1188"/>
                  </a:cubicBezTo>
                  <a:cubicBezTo>
                    <a:pt x="214" y="1126"/>
                    <a:pt x="214" y="1126"/>
                    <a:pt x="214" y="1126"/>
                  </a:cubicBezTo>
                  <a:cubicBezTo>
                    <a:pt x="219" y="1126"/>
                    <a:pt x="219" y="1126"/>
                    <a:pt x="219" y="1126"/>
                  </a:cubicBezTo>
                  <a:cubicBezTo>
                    <a:pt x="219" y="1188"/>
                    <a:pt x="219" y="1188"/>
                    <a:pt x="219" y="1188"/>
                  </a:cubicBezTo>
                  <a:cubicBezTo>
                    <a:pt x="226" y="1188"/>
                    <a:pt x="226" y="1188"/>
                    <a:pt x="226" y="1188"/>
                  </a:cubicBezTo>
                  <a:cubicBezTo>
                    <a:pt x="226" y="1126"/>
                    <a:pt x="226" y="1126"/>
                    <a:pt x="226" y="1126"/>
                  </a:cubicBezTo>
                  <a:cubicBezTo>
                    <a:pt x="232" y="1126"/>
                    <a:pt x="232" y="1126"/>
                    <a:pt x="232" y="1126"/>
                  </a:cubicBezTo>
                  <a:cubicBezTo>
                    <a:pt x="232" y="1188"/>
                    <a:pt x="232" y="1188"/>
                    <a:pt x="232" y="1188"/>
                  </a:cubicBezTo>
                  <a:cubicBezTo>
                    <a:pt x="239" y="1188"/>
                    <a:pt x="239" y="1188"/>
                    <a:pt x="239" y="1188"/>
                  </a:cubicBezTo>
                  <a:cubicBezTo>
                    <a:pt x="239" y="1126"/>
                    <a:pt x="239" y="1126"/>
                    <a:pt x="239" y="1126"/>
                  </a:cubicBezTo>
                  <a:cubicBezTo>
                    <a:pt x="245" y="1126"/>
                    <a:pt x="245" y="1126"/>
                    <a:pt x="245" y="1126"/>
                  </a:cubicBezTo>
                  <a:cubicBezTo>
                    <a:pt x="245" y="1188"/>
                    <a:pt x="245" y="1188"/>
                    <a:pt x="245" y="1188"/>
                  </a:cubicBezTo>
                  <a:cubicBezTo>
                    <a:pt x="252" y="1188"/>
                    <a:pt x="252" y="1188"/>
                    <a:pt x="252" y="1188"/>
                  </a:cubicBezTo>
                  <a:cubicBezTo>
                    <a:pt x="252" y="1113"/>
                    <a:pt x="252" y="1113"/>
                    <a:pt x="252" y="1113"/>
                  </a:cubicBezTo>
                  <a:cubicBezTo>
                    <a:pt x="323" y="1089"/>
                    <a:pt x="375" y="1027"/>
                    <a:pt x="375" y="954"/>
                  </a:cubicBezTo>
                  <a:cubicBezTo>
                    <a:pt x="375" y="876"/>
                    <a:pt x="318" y="811"/>
                    <a:pt x="240" y="791"/>
                  </a:cubicBezTo>
                  <a:close/>
                  <a:moveTo>
                    <a:pt x="167" y="1247"/>
                  </a:moveTo>
                  <a:cubicBezTo>
                    <a:pt x="166" y="1247"/>
                    <a:pt x="166" y="1248"/>
                    <a:pt x="165" y="1248"/>
                  </a:cubicBezTo>
                  <a:cubicBezTo>
                    <a:pt x="164" y="1248"/>
                    <a:pt x="163" y="1247"/>
                    <a:pt x="162" y="1247"/>
                  </a:cubicBezTo>
                  <a:cubicBezTo>
                    <a:pt x="162" y="1246"/>
                    <a:pt x="162" y="1245"/>
                    <a:pt x="162" y="1243"/>
                  </a:cubicBezTo>
                  <a:cubicBezTo>
                    <a:pt x="162" y="1242"/>
                    <a:pt x="163" y="1241"/>
                    <a:pt x="164" y="1241"/>
                  </a:cubicBezTo>
                  <a:cubicBezTo>
                    <a:pt x="165" y="1241"/>
                    <a:pt x="167" y="1242"/>
                    <a:pt x="168" y="1243"/>
                  </a:cubicBezTo>
                  <a:cubicBezTo>
                    <a:pt x="168" y="1243"/>
                    <a:pt x="168" y="1243"/>
                    <a:pt x="168" y="1243"/>
                  </a:cubicBezTo>
                  <a:cubicBezTo>
                    <a:pt x="168" y="1243"/>
                    <a:pt x="169" y="1244"/>
                    <a:pt x="169" y="1244"/>
                  </a:cubicBezTo>
                  <a:lnTo>
                    <a:pt x="167" y="1247"/>
                  </a:lnTo>
                  <a:close/>
                  <a:moveTo>
                    <a:pt x="210" y="1242"/>
                  </a:moveTo>
                  <a:cubicBezTo>
                    <a:pt x="210" y="1242"/>
                    <a:pt x="212" y="1241"/>
                    <a:pt x="212" y="1241"/>
                  </a:cubicBezTo>
                  <a:cubicBezTo>
                    <a:pt x="213" y="1241"/>
                    <a:pt x="214" y="1243"/>
                    <a:pt x="214" y="1244"/>
                  </a:cubicBezTo>
                  <a:cubicBezTo>
                    <a:pt x="215" y="1245"/>
                    <a:pt x="214" y="1247"/>
                    <a:pt x="214" y="1248"/>
                  </a:cubicBezTo>
                  <a:cubicBezTo>
                    <a:pt x="212" y="1250"/>
                    <a:pt x="209" y="1249"/>
                    <a:pt x="207" y="1247"/>
                  </a:cubicBezTo>
                  <a:cubicBezTo>
                    <a:pt x="206" y="1246"/>
                    <a:pt x="206" y="1246"/>
                    <a:pt x="206" y="1246"/>
                  </a:cubicBezTo>
                  <a:cubicBezTo>
                    <a:pt x="208" y="1244"/>
                    <a:pt x="210" y="1242"/>
                    <a:pt x="210" y="1242"/>
                  </a:cubicBezTo>
                  <a:close/>
                  <a:moveTo>
                    <a:pt x="174" y="1229"/>
                  </a:moveTo>
                  <a:cubicBezTo>
                    <a:pt x="174" y="1229"/>
                    <a:pt x="174" y="1228"/>
                    <a:pt x="175" y="1227"/>
                  </a:cubicBezTo>
                  <a:cubicBezTo>
                    <a:pt x="175" y="1227"/>
                    <a:pt x="176" y="1227"/>
                    <a:pt x="176" y="1227"/>
                  </a:cubicBezTo>
                  <a:cubicBezTo>
                    <a:pt x="178" y="1227"/>
                    <a:pt x="180" y="1229"/>
                    <a:pt x="181" y="1230"/>
                  </a:cubicBezTo>
                  <a:cubicBezTo>
                    <a:pt x="183" y="1232"/>
                    <a:pt x="183" y="1232"/>
                    <a:pt x="183" y="1232"/>
                  </a:cubicBezTo>
                  <a:cubicBezTo>
                    <a:pt x="179" y="1236"/>
                    <a:pt x="179" y="1236"/>
                    <a:pt x="179" y="1236"/>
                  </a:cubicBezTo>
                  <a:cubicBezTo>
                    <a:pt x="176" y="1233"/>
                    <a:pt x="176" y="1233"/>
                    <a:pt x="176" y="1233"/>
                  </a:cubicBezTo>
                  <a:cubicBezTo>
                    <a:pt x="175" y="1233"/>
                    <a:pt x="174" y="1231"/>
                    <a:pt x="174" y="1229"/>
                  </a:cubicBezTo>
                  <a:close/>
                  <a:moveTo>
                    <a:pt x="183" y="1260"/>
                  </a:moveTo>
                  <a:cubicBezTo>
                    <a:pt x="181" y="1262"/>
                    <a:pt x="180" y="1263"/>
                    <a:pt x="179" y="1264"/>
                  </a:cubicBezTo>
                  <a:cubicBezTo>
                    <a:pt x="178" y="1265"/>
                    <a:pt x="178" y="1265"/>
                    <a:pt x="178" y="1265"/>
                  </a:cubicBezTo>
                  <a:cubicBezTo>
                    <a:pt x="177" y="1265"/>
                    <a:pt x="176" y="1264"/>
                    <a:pt x="176" y="1264"/>
                  </a:cubicBezTo>
                  <a:cubicBezTo>
                    <a:pt x="175" y="1263"/>
                    <a:pt x="175" y="1262"/>
                    <a:pt x="175" y="1262"/>
                  </a:cubicBezTo>
                  <a:cubicBezTo>
                    <a:pt x="175" y="1261"/>
                    <a:pt x="176" y="1260"/>
                    <a:pt x="177" y="1260"/>
                  </a:cubicBezTo>
                  <a:cubicBezTo>
                    <a:pt x="182" y="1255"/>
                    <a:pt x="182" y="1255"/>
                    <a:pt x="182" y="1255"/>
                  </a:cubicBezTo>
                  <a:cubicBezTo>
                    <a:pt x="182" y="1256"/>
                    <a:pt x="183" y="1256"/>
                    <a:pt x="183" y="1257"/>
                  </a:cubicBezTo>
                  <a:lnTo>
                    <a:pt x="183" y="1260"/>
                  </a:lnTo>
                  <a:close/>
                  <a:moveTo>
                    <a:pt x="182" y="1248"/>
                  </a:moveTo>
                  <a:cubicBezTo>
                    <a:pt x="180" y="1247"/>
                    <a:pt x="179" y="1245"/>
                    <a:pt x="177" y="1244"/>
                  </a:cubicBezTo>
                  <a:cubicBezTo>
                    <a:pt x="179" y="1243"/>
                    <a:pt x="179" y="1243"/>
                    <a:pt x="179" y="1243"/>
                  </a:cubicBezTo>
                  <a:cubicBezTo>
                    <a:pt x="184" y="1246"/>
                    <a:pt x="184" y="1246"/>
                    <a:pt x="184" y="1246"/>
                  </a:cubicBezTo>
                  <a:lnTo>
                    <a:pt x="182" y="1248"/>
                  </a:lnTo>
                  <a:close/>
                  <a:moveTo>
                    <a:pt x="190" y="1253"/>
                  </a:moveTo>
                  <a:cubicBezTo>
                    <a:pt x="190" y="1252"/>
                    <a:pt x="190" y="1252"/>
                    <a:pt x="190" y="1252"/>
                  </a:cubicBezTo>
                  <a:cubicBezTo>
                    <a:pt x="186" y="1252"/>
                    <a:pt x="186" y="1252"/>
                    <a:pt x="186" y="1252"/>
                  </a:cubicBezTo>
                  <a:cubicBezTo>
                    <a:pt x="188" y="1250"/>
                    <a:pt x="188" y="1250"/>
                    <a:pt x="188" y="1250"/>
                  </a:cubicBezTo>
                  <a:cubicBezTo>
                    <a:pt x="191" y="1252"/>
                    <a:pt x="191" y="1252"/>
                    <a:pt x="191" y="1252"/>
                  </a:cubicBezTo>
                  <a:cubicBezTo>
                    <a:pt x="191" y="1253"/>
                    <a:pt x="190" y="1253"/>
                    <a:pt x="190" y="1253"/>
                  </a:cubicBezTo>
                  <a:close/>
                  <a:moveTo>
                    <a:pt x="200" y="1259"/>
                  </a:moveTo>
                  <a:cubicBezTo>
                    <a:pt x="200" y="1260"/>
                    <a:pt x="201" y="1261"/>
                    <a:pt x="201" y="1262"/>
                  </a:cubicBezTo>
                  <a:cubicBezTo>
                    <a:pt x="201" y="1262"/>
                    <a:pt x="201" y="1262"/>
                    <a:pt x="200" y="1262"/>
                  </a:cubicBezTo>
                  <a:cubicBezTo>
                    <a:pt x="200" y="1263"/>
                    <a:pt x="200" y="1263"/>
                    <a:pt x="200" y="1263"/>
                  </a:cubicBezTo>
                  <a:cubicBezTo>
                    <a:pt x="200" y="1263"/>
                    <a:pt x="199" y="1263"/>
                    <a:pt x="199" y="1263"/>
                  </a:cubicBezTo>
                  <a:cubicBezTo>
                    <a:pt x="198" y="1263"/>
                    <a:pt x="196" y="1262"/>
                    <a:pt x="195" y="1261"/>
                  </a:cubicBezTo>
                  <a:cubicBezTo>
                    <a:pt x="194" y="1260"/>
                    <a:pt x="193" y="1259"/>
                    <a:pt x="193" y="1258"/>
                  </a:cubicBezTo>
                  <a:cubicBezTo>
                    <a:pt x="193" y="1258"/>
                    <a:pt x="194" y="1257"/>
                    <a:pt x="195" y="1256"/>
                  </a:cubicBezTo>
                  <a:lnTo>
                    <a:pt x="200" y="1259"/>
                  </a:lnTo>
                  <a:close/>
                  <a:moveTo>
                    <a:pt x="192" y="1246"/>
                  </a:moveTo>
                  <a:cubicBezTo>
                    <a:pt x="195" y="1243"/>
                    <a:pt x="195" y="1243"/>
                    <a:pt x="195" y="1243"/>
                  </a:cubicBezTo>
                  <a:cubicBezTo>
                    <a:pt x="198" y="1246"/>
                    <a:pt x="198" y="1246"/>
                    <a:pt x="198" y="1246"/>
                  </a:cubicBezTo>
                  <a:cubicBezTo>
                    <a:pt x="198" y="1246"/>
                    <a:pt x="198" y="1246"/>
                    <a:pt x="198" y="1246"/>
                  </a:cubicBezTo>
                  <a:cubicBezTo>
                    <a:pt x="197" y="1247"/>
                    <a:pt x="196" y="1248"/>
                    <a:pt x="195" y="1249"/>
                  </a:cubicBezTo>
                  <a:lnTo>
                    <a:pt x="192" y="1246"/>
                  </a:lnTo>
                  <a:close/>
                  <a:moveTo>
                    <a:pt x="196" y="1227"/>
                  </a:moveTo>
                  <a:cubicBezTo>
                    <a:pt x="197" y="1226"/>
                    <a:pt x="198" y="1225"/>
                    <a:pt x="199" y="1225"/>
                  </a:cubicBezTo>
                  <a:cubicBezTo>
                    <a:pt x="199" y="1225"/>
                    <a:pt x="200" y="1225"/>
                    <a:pt x="200" y="1226"/>
                  </a:cubicBezTo>
                  <a:cubicBezTo>
                    <a:pt x="202" y="1228"/>
                    <a:pt x="202" y="1229"/>
                    <a:pt x="201" y="1230"/>
                  </a:cubicBezTo>
                  <a:cubicBezTo>
                    <a:pt x="195" y="1236"/>
                    <a:pt x="195" y="1236"/>
                    <a:pt x="195" y="1236"/>
                  </a:cubicBezTo>
                  <a:cubicBezTo>
                    <a:pt x="191" y="1232"/>
                    <a:pt x="191" y="1232"/>
                    <a:pt x="191" y="1232"/>
                  </a:cubicBezTo>
                  <a:cubicBezTo>
                    <a:pt x="191" y="1232"/>
                    <a:pt x="191" y="1232"/>
                    <a:pt x="191" y="1232"/>
                  </a:cubicBezTo>
                  <a:lnTo>
                    <a:pt x="196" y="1227"/>
                  </a:lnTo>
                  <a:close/>
                  <a:moveTo>
                    <a:pt x="191" y="1239"/>
                  </a:moveTo>
                  <a:cubicBezTo>
                    <a:pt x="187" y="1243"/>
                    <a:pt x="187" y="1243"/>
                    <a:pt x="187" y="1243"/>
                  </a:cubicBezTo>
                  <a:cubicBezTo>
                    <a:pt x="183" y="1239"/>
                    <a:pt x="183" y="1239"/>
                    <a:pt x="183" y="1239"/>
                  </a:cubicBezTo>
                  <a:cubicBezTo>
                    <a:pt x="187" y="1236"/>
                    <a:pt x="187" y="1236"/>
                    <a:pt x="187" y="1236"/>
                  </a:cubicBezTo>
                  <a:lnTo>
                    <a:pt x="191" y="1239"/>
                  </a:lnTo>
                  <a:close/>
                  <a:moveTo>
                    <a:pt x="207" y="768"/>
                  </a:moveTo>
                  <a:cubicBezTo>
                    <a:pt x="165" y="768"/>
                    <a:pt x="165" y="768"/>
                    <a:pt x="165" y="768"/>
                  </a:cubicBezTo>
                  <a:cubicBezTo>
                    <a:pt x="165" y="753"/>
                    <a:pt x="165" y="753"/>
                    <a:pt x="165" y="753"/>
                  </a:cubicBezTo>
                  <a:cubicBezTo>
                    <a:pt x="175" y="753"/>
                    <a:pt x="175" y="753"/>
                    <a:pt x="175" y="753"/>
                  </a:cubicBezTo>
                  <a:cubicBezTo>
                    <a:pt x="175" y="753"/>
                    <a:pt x="176" y="753"/>
                    <a:pt x="176" y="753"/>
                  </a:cubicBezTo>
                  <a:cubicBezTo>
                    <a:pt x="176" y="753"/>
                    <a:pt x="176" y="753"/>
                    <a:pt x="176" y="753"/>
                  </a:cubicBezTo>
                  <a:cubicBezTo>
                    <a:pt x="177" y="753"/>
                    <a:pt x="178" y="752"/>
                    <a:pt x="178" y="751"/>
                  </a:cubicBezTo>
                  <a:cubicBezTo>
                    <a:pt x="178" y="747"/>
                    <a:pt x="180" y="744"/>
                    <a:pt x="183" y="742"/>
                  </a:cubicBezTo>
                  <a:cubicBezTo>
                    <a:pt x="183" y="746"/>
                    <a:pt x="183" y="746"/>
                    <a:pt x="183" y="746"/>
                  </a:cubicBezTo>
                  <a:cubicBezTo>
                    <a:pt x="185" y="746"/>
                    <a:pt x="186" y="746"/>
                    <a:pt x="188" y="746"/>
                  </a:cubicBezTo>
                  <a:cubicBezTo>
                    <a:pt x="188" y="746"/>
                    <a:pt x="189" y="746"/>
                    <a:pt x="190" y="746"/>
                  </a:cubicBezTo>
                  <a:cubicBezTo>
                    <a:pt x="190" y="743"/>
                    <a:pt x="190" y="743"/>
                    <a:pt x="190" y="743"/>
                  </a:cubicBezTo>
                  <a:cubicBezTo>
                    <a:pt x="193" y="745"/>
                    <a:pt x="195" y="749"/>
                    <a:pt x="195" y="752"/>
                  </a:cubicBezTo>
                  <a:cubicBezTo>
                    <a:pt x="195" y="753"/>
                    <a:pt x="196" y="753"/>
                    <a:pt x="197" y="753"/>
                  </a:cubicBezTo>
                  <a:cubicBezTo>
                    <a:pt x="207" y="753"/>
                    <a:pt x="207" y="753"/>
                    <a:pt x="207" y="753"/>
                  </a:cubicBezTo>
                  <a:lnTo>
                    <a:pt x="207" y="768"/>
                  </a:ln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9124951" y="3181351"/>
              <a:ext cx="609600" cy="1171575"/>
            </a:xfrm>
            <a:custGeom>
              <a:avLst/>
              <a:gdLst>
                <a:gd name="T0" fmla="*/ 162 w 162"/>
                <a:gd name="T1" fmla="*/ 0 h 312"/>
                <a:gd name="T2" fmla="*/ 40 w 162"/>
                <a:gd name="T3" fmla="*/ 118 h 312"/>
                <a:gd name="T4" fmla="*/ 160 w 162"/>
                <a:gd name="T5" fmla="*/ 312 h 312"/>
                <a:gd name="T6" fmla="*/ 162 w 162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12">
                  <a:moveTo>
                    <a:pt x="162" y="0"/>
                  </a:moveTo>
                  <a:cubicBezTo>
                    <a:pt x="162" y="0"/>
                    <a:pt x="68" y="30"/>
                    <a:pt x="40" y="118"/>
                  </a:cubicBezTo>
                  <a:cubicBezTo>
                    <a:pt x="12" y="206"/>
                    <a:pt x="97" y="295"/>
                    <a:pt x="160" y="312"/>
                  </a:cubicBezTo>
                  <a:cubicBezTo>
                    <a:pt x="160" y="312"/>
                    <a:pt x="0" y="170"/>
                    <a:pt x="162" y="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9448801" y="3187701"/>
              <a:ext cx="398463" cy="1154113"/>
            </a:xfrm>
            <a:custGeom>
              <a:avLst/>
              <a:gdLst>
                <a:gd name="T0" fmla="*/ 106 w 106"/>
                <a:gd name="T1" fmla="*/ 0 h 307"/>
                <a:gd name="T2" fmla="*/ 104 w 106"/>
                <a:gd name="T3" fmla="*/ 307 h 307"/>
                <a:gd name="T4" fmla="*/ 106 w 106"/>
                <a:gd name="T5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6" h="307">
                  <a:moveTo>
                    <a:pt x="106" y="0"/>
                  </a:moveTo>
                  <a:cubicBezTo>
                    <a:pt x="106" y="0"/>
                    <a:pt x="0" y="153"/>
                    <a:pt x="104" y="307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10083801" y="3181351"/>
              <a:ext cx="608013" cy="1171575"/>
            </a:xfrm>
            <a:custGeom>
              <a:avLst/>
              <a:gdLst>
                <a:gd name="T0" fmla="*/ 0 w 162"/>
                <a:gd name="T1" fmla="*/ 0 h 312"/>
                <a:gd name="T2" fmla="*/ 122 w 162"/>
                <a:gd name="T3" fmla="*/ 118 h 312"/>
                <a:gd name="T4" fmla="*/ 2 w 162"/>
                <a:gd name="T5" fmla="*/ 312 h 312"/>
                <a:gd name="T6" fmla="*/ 0 w 162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12">
                  <a:moveTo>
                    <a:pt x="0" y="0"/>
                  </a:moveTo>
                  <a:cubicBezTo>
                    <a:pt x="0" y="0"/>
                    <a:pt x="94" y="30"/>
                    <a:pt x="122" y="118"/>
                  </a:cubicBezTo>
                  <a:cubicBezTo>
                    <a:pt x="150" y="206"/>
                    <a:pt x="64" y="295"/>
                    <a:pt x="2" y="312"/>
                  </a:cubicBezTo>
                  <a:cubicBezTo>
                    <a:pt x="2" y="312"/>
                    <a:pt x="162" y="170"/>
                    <a:pt x="0" y="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9974263" y="3187701"/>
              <a:ext cx="387350" cy="1165225"/>
            </a:xfrm>
            <a:custGeom>
              <a:avLst/>
              <a:gdLst>
                <a:gd name="T0" fmla="*/ 0 w 103"/>
                <a:gd name="T1" fmla="*/ 0 h 310"/>
                <a:gd name="T2" fmla="*/ 7 w 103"/>
                <a:gd name="T3" fmla="*/ 310 h 310"/>
                <a:gd name="T4" fmla="*/ 0 w 103"/>
                <a:gd name="T5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310">
                  <a:moveTo>
                    <a:pt x="0" y="0"/>
                  </a:moveTo>
                  <a:cubicBezTo>
                    <a:pt x="0" y="0"/>
                    <a:pt x="103" y="168"/>
                    <a:pt x="7" y="3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9793288" y="4416426"/>
              <a:ext cx="241300" cy="681038"/>
            </a:xfrm>
            <a:custGeom>
              <a:avLst/>
              <a:gdLst>
                <a:gd name="T0" fmla="*/ 56 w 64"/>
                <a:gd name="T1" fmla="*/ 110 h 181"/>
                <a:gd name="T2" fmla="*/ 50 w 64"/>
                <a:gd name="T3" fmla="*/ 113 h 181"/>
                <a:gd name="T4" fmla="*/ 46 w 64"/>
                <a:gd name="T5" fmla="*/ 116 h 181"/>
                <a:gd name="T6" fmla="*/ 43 w 64"/>
                <a:gd name="T7" fmla="*/ 113 h 181"/>
                <a:gd name="T8" fmla="*/ 49 w 64"/>
                <a:gd name="T9" fmla="*/ 107 h 181"/>
                <a:gd name="T10" fmla="*/ 48 w 64"/>
                <a:gd name="T11" fmla="*/ 97 h 181"/>
                <a:gd name="T12" fmla="*/ 43 w 64"/>
                <a:gd name="T13" fmla="*/ 94 h 181"/>
                <a:gd name="T14" fmla="*/ 36 w 64"/>
                <a:gd name="T15" fmla="*/ 97 h 181"/>
                <a:gd name="T16" fmla="*/ 34 w 64"/>
                <a:gd name="T17" fmla="*/ 99 h 181"/>
                <a:gd name="T18" fmla="*/ 34 w 64"/>
                <a:gd name="T19" fmla="*/ 0 h 181"/>
                <a:gd name="T20" fmla="*/ 27 w 64"/>
                <a:gd name="T21" fmla="*/ 0 h 181"/>
                <a:gd name="T22" fmla="*/ 27 w 64"/>
                <a:gd name="T23" fmla="*/ 99 h 181"/>
                <a:gd name="T24" fmla="*/ 20 w 64"/>
                <a:gd name="T25" fmla="*/ 96 h 181"/>
                <a:gd name="T26" fmla="*/ 16 w 64"/>
                <a:gd name="T27" fmla="*/ 97 h 181"/>
                <a:gd name="T28" fmla="*/ 12 w 64"/>
                <a:gd name="T29" fmla="*/ 103 h 181"/>
                <a:gd name="T30" fmla="*/ 16 w 64"/>
                <a:gd name="T31" fmla="*/ 111 h 181"/>
                <a:gd name="T32" fmla="*/ 19 w 64"/>
                <a:gd name="T33" fmla="*/ 113 h 181"/>
                <a:gd name="T34" fmla="*/ 17 w 64"/>
                <a:gd name="T35" fmla="*/ 115 h 181"/>
                <a:gd name="T36" fmla="*/ 16 w 64"/>
                <a:gd name="T37" fmla="*/ 114 h 181"/>
                <a:gd name="T38" fmla="*/ 8 w 64"/>
                <a:gd name="T39" fmla="*/ 109 h 181"/>
                <a:gd name="T40" fmla="*/ 1 w 64"/>
                <a:gd name="T41" fmla="*/ 116 h 181"/>
                <a:gd name="T42" fmla="*/ 2 w 64"/>
                <a:gd name="T43" fmla="*/ 124 h 181"/>
                <a:gd name="T44" fmla="*/ 9 w 64"/>
                <a:gd name="T45" fmla="*/ 127 h 181"/>
                <a:gd name="T46" fmla="*/ 9 w 64"/>
                <a:gd name="T47" fmla="*/ 127 h 181"/>
                <a:gd name="T48" fmla="*/ 15 w 64"/>
                <a:gd name="T49" fmla="*/ 124 h 181"/>
                <a:gd name="T50" fmla="*/ 18 w 64"/>
                <a:gd name="T51" fmla="*/ 122 h 181"/>
                <a:gd name="T52" fmla="*/ 22 w 64"/>
                <a:gd name="T53" fmla="*/ 126 h 181"/>
                <a:gd name="T54" fmla="*/ 17 w 64"/>
                <a:gd name="T55" fmla="*/ 130 h 181"/>
                <a:gd name="T56" fmla="*/ 14 w 64"/>
                <a:gd name="T57" fmla="*/ 135 h 181"/>
                <a:gd name="T58" fmla="*/ 16 w 64"/>
                <a:gd name="T59" fmla="*/ 141 h 181"/>
                <a:gd name="T60" fmla="*/ 16 w 64"/>
                <a:gd name="T61" fmla="*/ 142 h 181"/>
                <a:gd name="T62" fmla="*/ 22 w 64"/>
                <a:gd name="T63" fmla="*/ 144 h 181"/>
                <a:gd name="T64" fmla="*/ 27 w 64"/>
                <a:gd name="T65" fmla="*/ 141 h 181"/>
                <a:gd name="T66" fmla="*/ 27 w 64"/>
                <a:gd name="T67" fmla="*/ 165 h 181"/>
                <a:gd name="T68" fmla="*/ 20 w 64"/>
                <a:gd name="T69" fmla="*/ 165 h 181"/>
                <a:gd name="T70" fmla="*/ 20 w 64"/>
                <a:gd name="T71" fmla="*/ 181 h 181"/>
                <a:gd name="T72" fmla="*/ 43 w 64"/>
                <a:gd name="T73" fmla="*/ 181 h 181"/>
                <a:gd name="T74" fmla="*/ 43 w 64"/>
                <a:gd name="T75" fmla="*/ 165 h 181"/>
                <a:gd name="T76" fmla="*/ 34 w 64"/>
                <a:gd name="T77" fmla="*/ 165 h 181"/>
                <a:gd name="T78" fmla="*/ 34 w 64"/>
                <a:gd name="T79" fmla="*/ 138 h 181"/>
                <a:gd name="T80" fmla="*/ 34 w 64"/>
                <a:gd name="T81" fmla="*/ 138 h 181"/>
                <a:gd name="T82" fmla="*/ 43 w 64"/>
                <a:gd name="T83" fmla="*/ 142 h 181"/>
                <a:gd name="T84" fmla="*/ 48 w 64"/>
                <a:gd name="T85" fmla="*/ 141 h 181"/>
                <a:gd name="T86" fmla="*/ 51 w 64"/>
                <a:gd name="T87" fmla="*/ 136 h 181"/>
                <a:gd name="T88" fmla="*/ 47 w 64"/>
                <a:gd name="T89" fmla="*/ 129 h 181"/>
                <a:gd name="T90" fmla="*/ 43 w 64"/>
                <a:gd name="T91" fmla="*/ 126 h 181"/>
                <a:gd name="T92" fmla="*/ 46 w 64"/>
                <a:gd name="T93" fmla="*/ 124 h 181"/>
                <a:gd name="T94" fmla="*/ 47 w 64"/>
                <a:gd name="T95" fmla="*/ 125 h 181"/>
                <a:gd name="T96" fmla="*/ 55 w 64"/>
                <a:gd name="T97" fmla="*/ 128 h 181"/>
                <a:gd name="T98" fmla="*/ 55 w 64"/>
                <a:gd name="T99" fmla="*/ 128 h 181"/>
                <a:gd name="T100" fmla="*/ 62 w 64"/>
                <a:gd name="T101" fmla="*/ 125 h 181"/>
                <a:gd name="T102" fmla="*/ 63 w 64"/>
                <a:gd name="T103" fmla="*/ 116 h 181"/>
                <a:gd name="T104" fmla="*/ 56 w 64"/>
                <a:gd name="T105" fmla="*/ 11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4" h="181">
                  <a:moveTo>
                    <a:pt x="56" y="110"/>
                  </a:moveTo>
                  <a:cubicBezTo>
                    <a:pt x="53" y="110"/>
                    <a:pt x="50" y="112"/>
                    <a:pt x="50" y="113"/>
                  </a:cubicBezTo>
                  <a:cubicBezTo>
                    <a:pt x="50" y="113"/>
                    <a:pt x="48" y="114"/>
                    <a:pt x="46" y="116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51" y="105"/>
                    <a:pt x="53" y="101"/>
                    <a:pt x="48" y="97"/>
                  </a:cubicBezTo>
                  <a:cubicBezTo>
                    <a:pt x="46" y="95"/>
                    <a:pt x="44" y="94"/>
                    <a:pt x="43" y="94"/>
                  </a:cubicBezTo>
                  <a:cubicBezTo>
                    <a:pt x="39" y="94"/>
                    <a:pt x="36" y="97"/>
                    <a:pt x="36" y="97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7"/>
                    <a:pt x="23" y="96"/>
                    <a:pt x="20" y="96"/>
                  </a:cubicBezTo>
                  <a:cubicBezTo>
                    <a:pt x="19" y="96"/>
                    <a:pt x="17" y="96"/>
                    <a:pt x="16" y="97"/>
                  </a:cubicBezTo>
                  <a:cubicBezTo>
                    <a:pt x="13" y="99"/>
                    <a:pt x="12" y="101"/>
                    <a:pt x="12" y="103"/>
                  </a:cubicBezTo>
                  <a:cubicBezTo>
                    <a:pt x="12" y="107"/>
                    <a:pt x="15" y="110"/>
                    <a:pt x="16" y="111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17" y="114"/>
                    <a:pt x="16" y="114"/>
                    <a:pt x="16" y="114"/>
                  </a:cubicBezTo>
                  <a:cubicBezTo>
                    <a:pt x="15" y="113"/>
                    <a:pt x="12" y="109"/>
                    <a:pt x="8" y="109"/>
                  </a:cubicBezTo>
                  <a:cubicBezTo>
                    <a:pt x="6" y="109"/>
                    <a:pt x="2" y="110"/>
                    <a:pt x="1" y="116"/>
                  </a:cubicBezTo>
                  <a:cubicBezTo>
                    <a:pt x="0" y="119"/>
                    <a:pt x="0" y="122"/>
                    <a:pt x="2" y="124"/>
                  </a:cubicBezTo>
                  <a:cubicBezTo>
                    <a:pt x="4" y="126"/>
                    <a:pt x="6" y="127"/>
                    <a:pt x="9" y="127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11" y="127"/>
                    <a:pt x="13" y="126"/>
                    <a:pt x="15" y="124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3"/>
                    <a:pt x="20" y="124"/>
                    <a:pt x="22" y="126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6" y="131"/>
                    <a:pt x="14" y="132"/>
                    <a:pt x="14" y="135"/>
                  </a:cubicBezTo>
                  <a:cubicBezTo>
                    <a:pt x="13" y="137"/>
                    <a:pt x="14" y="139"/>
                    <a:pt x="16" y="141"/>
                  </a:cubicBezTo>
                  <a:cubicBezTo>
                    <a:pt x="16" y="142"/>
                    <a:pt x="16" y="142"/>
                    <a:pt x="16" y="142"/>
                  </a:cubicBezTo>
                  <a:cubicBezTo>
                    <a:pt x="16" y="142"/>
                    <a:pt x="19" y="144"/>
                    <a:pt x="22" y="144"/>
                  </a:cubicBezTo>
                  <a:cubicBezTo>
                    <a:pt x="23" y="144"/>
                    <a:pt x="26" y="143"/>
                    <a:pt x="27" y="141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20" y="181"/>
                    <a:pt x="20" y="181"/>
                    <a:pt x="20" y="181"/>
                  </a:cubicBezTo>
                  <a:cubicBezTo>
                    <a:pt x="43" y="181"/>
                    <a:pt x="43" y="181"/>
                    <a:pt x="43" y="181"/>
                  </a:cubicBezTo>
                  <a:cubicBezTo>
                    <a:pt x="43" y="165"/>
                    <a:pt x="43" y="165"/>
                    <a:pt x="4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7" y="141"/>
                    <a:pt x="40" y="142"/>
                    <a:pt x="43" y="142"/>
                  </a:cubicBezTo>
                  <a:cubicBezTo>
                    <a:pt x="45" y="142"/>
                    <a:pt x="47" y="141"/>
                    <a:pt x="48" y="141"/>
                  </a:cubicBezTo>
                  <a:cubicBezTo>
                    <a:pt x="50" y="139"/>
                    <a:pt x="51" y="137"/>
                    <a:pt x="51" y="136"/>
                  </a:cubicBezTo>
                  <a:cubicBezTo>
                    <a:pt x="51" y="132"/>
                    <a:pt x="47" y="129"/>
                    <a:pt x="47" y="129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4" y="125"/>
                    <a:pt x="45" y="125"/>
                    <a:pt x="46" y="124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50" y="128"/>
                    <a:pt x="53" y="128"/>
                    <a:pt x="55" y="128"/>
                  </a:cubicBezTo>
                  <a:cubicBezTo>
                    <a:pt x="55" y="128"/>
                    <a:pt x="55" y="128"/>
                    <a:pt x="55" y="128"/>
                  </a:cubicBezTo>
                  <a:cubicBezTo>
                    <a:pt x="58" y="128"/>
                    <a:pt x="60" y="127"/>
                    <a:pt x="62" y="125"/>
                  </a:cubicBezTo>
                  <a:cubicBezTo>
                    <a:pt x="64" y="122"/>
                    <a:pt x="64" y="119"/>
                    <a:pt x="63" y="116"/>
                  </a:cubicBezTo>
                  <a:cubicBezTo>
                    <a:pt x="62" y="111"/>
                    <a:pt x="58" y="110"/>
                    <a:pt x="56" y="11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9817101" y="4849813"/>
              <a:ext cx="25400" cy="25400"/>
            </a:xfrm>
            <a:custGeom>
              <a:avLst/>
              <a:gdLst>
                <a:gd name="T0" fmla="*/ 5 w 7"/>
                <a:gd name="T1" fmla="*/ 6 h 7"/>
                <a:gd name="T2" fmla="*/ 3 w 7"/>
                <a:gd name="T3" fmla="*/ 7 h 7"/>
                <a:gd name="T4" fmla="*/ 0 w 7"/>
                <a:gd name="T5" fmla="*/ 6 h 7"/>
                <a:gd name="T6" fmla="*/ 0 w 7"/>
                <a:gd name="T7" fmla="*/ 2 h 7"/>
                <a:gd name="T8" fmla="*/ 2 w 7"/>
                <a:gd name="T9" fmla="*/ 0 h 7"/>
                <a:gd name="T10" fmla="*/ 6 w 7"/>
                <a:gd name="T11" fmla="*/ 2 h 7"/>
                <a:gd name="T12" fmla="*/ 6 w 7"/>
                <a:gd name="T13" fmla="*/ 2 h 7"/>
                <a:gd name="T14" fmla="*/ 7 w 7"/>
                <a:gd name="T15" fmla="*/ 3 h 7"/>
                <a:gd name="T16" fmla="*/ 5 w 7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5" y="6"/>
                  </a:moveTo>
                  <a:cubicBezTo>
                    <a:pt x="4" y="6"/>
                    <a:pt x="4" y="7"/>
                    <a:pt x="3" y="7"/>
                  </a:cubicBezTo>
                  <a:cubicBezTo>
                    <a:pt x="2" y="7"/>
                    <a:pt x="1" y="6"/>
                    <a:pt x="0" y="6"/>
                  </a:cubicBezTo>
                  <a:cubicBezTo>
                    <a:pt x="0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5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3"/>
                    <a:pt x="7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9982201" y="4849813"/>
              <a:ext cx="33338" cy="33338"/>
            </a:xfrm>
            <a:custGeom>
              <a:avLst/>
              <a:gdLst>
                <a:gd name="T0" fmla="*/ 4 w 9"/>
                <a:gd name="T1" fmla="*/ 1 h 9"/>
                <a:gd name="T2" fmla="*/ 6 w 9"/>
                <a:gd name="T3" fmla="*/ 0 h 9"/>
                <a:gd name="T4" fmla="*/ 8 w 9"/>
                <a:gd name="T5" fmla="*/ 3 h 9"/>
                <a:gd name="T6" fmla="*/ 8 w 9"/>
                <a:gd name="T7" fmla="*/ 7 h 9"/>
                <a:gd name="T8" fmla="*/ 1 w 9"/>
                <a:gd name="T9" fmla="*/ 6 h 9"/>
                <a:gd name="T10" fmla="*/ 0 w 9"/>
                <a:gd name="T11" fmla="*/ 5 h 9"/>
                <a:gd name="T12" fmla="*/ 4 w 9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4" y="1"/>
                  </a:moveTo>
                  <a:cubicBezTo>
                    <a:pt x="4" y="1"/>
                    <a:pt x="6" y="0"/>
                    <a:pt x="6" y="0"/>
                  </a:cubicBezTo>
                  <a:cubicBezTo>
                    <a:pt x="7" y="0"/>
                    <a:pt x="8" y="2"/>
                    <a:pt x="8" y="3"/>
                  </a:cubicBezTo>
                  <a:cubicBezTo>
                    <a:pt x="9" y="4"/>
                    <a:pt x="8" y="6"/>
                    <a:pt x="8" y="7"/>
                  </a:cubicBezTo>
                  <a:cubicBezTo>
                    <a:pt x="6" y="9"/>
                    <a:pt x="3" y="8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3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9861551" y="4795838"/>
              <a:ext cx="33338" cy="34925"/>
            </a:xfrm>
            <a:custGeom>
              <a:avLst/>
              <a:gdLst>
                <a:gd name="T0" fmla="*/ 0 w 9"/>
                <a:gd name="T1" fmla="*/ 2 h 9"/>
                <a:gd name="T2" fmla="*/ 1 w 9"/>
                <a:gd name="T3" fmla="*/ 0 h 9"/>
                <a:gd name="T4" fmla="*/ 2 w 9"/>
                <a:gd name="T5" fmla="*/ 0 h 9"/>
                <a:gd name="T6" fmla="*/ 7 w 9"/>
                <a:gd name="T7" fmla="*/ 3 h 9"/>
                <a:gd name="T8" fmla="*/ 9 w 9"/>
                <a:gd name="T9" fmla="*/ 5 h 9"/>
                <a:gd name="T10" fmla="*/ 5 w 9"/>
                <a:gd name="T11" fmla="*/ 9 h 9"/>
                <a:gd name="T12" fmla="*/ 2 w 9"/>
                <a:gd name="T13" fmla="*/ 6 h 9"/>
                <a:gd name="T14" fmla="*/ 0 w 9"/>
                <a:gd name="T1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9">
                  <a:moveTo>
                    <a:pt x="0" y="2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4" y="0"/>
                    <a:pt x="6" y="2"/>
                    <a:pt x="7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2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9864726" y="4902201"/>
              <a:ext cx="30163" cy="36513"/>
            </a:xfrm>
            <a:custGeom>
              <a:avLst/>
              <a:gdLst>
                <a:gd name="T0" fmla="*/ 8 w 8"/>
                <a:gd name="T1" fmla="*/ 5 h 10"/>
                <a:gd name="T2" fmla="*/ 4 w 8"/>
                <a:gd name="T3" fmla="*/ 9 h 10"/>
                <a:gd name="T4" fmla="*/ 3 w 8"/>
                <a:gd name="T5" fmla="*/ 10 h 10"/>
                <a:gd name="T6" fmla="*/ 1 w 8"/>
                <a:gd name="T7" fmla="*/ 9 h 10"/>
                <a:gd name="T8" fmla="*/ 0 w 8"/>
                <a:gd name="T9" fmla="*/ 7 h 10"/>
                <a:gd name="T10" fmla="*/ 2 w 8"/>
                <a:gd name="T11" fmla="*/ 5 h 10"/>
                <a:gd name="T12" fmla="*/ 7 w 8"/>
                <a:gd name="T13" fmla="*/ 0 h 10"/>
                <a:gd name="T14" fmla="*/ 8 w 8"/>
                <a:gd name="T15" fmla="*/ 2 h 10"/>
                <a:gd name="T16" fmla="*/ 8 w 8"/>
                <a:gd name="T1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0">
                  <a:moveTo>
                    <a:pt x="8" y="5"/>
                  </a:moveTo>
                  <a:cubicBezTo>
                    <a:pt x="6" y="7"/>
                    <a:pt x="5" y="8"/>
                    <a:pt x="4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1" y="9"/>
                    <a:pt x="1" y="9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1" y="5"/>
                    <a:pt x="2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8" y="1"/>
                    <a:pt x="8" y="2"/>
                  </a:cubicBezTo>
                  <a:lnTo>
                    <a:pt x="8" y="5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9872663" y="4856163"/>
              <a:ext cx="26988" cy="19050"/>
            </a:xfrm>
            <a:custGeom>
              <a:avLst/>
              <a:gdLst>
                <a:gd name="T0" fmla="*/ 5 w 7"/>
                <a:gd name="T1" fmla="*/ 5 h 5"/>
                <a:gd name="T2" fmla="*/ 0 w 7"/>
                <a:gd name="T3" fmla="*/ 1 h 5"/>
                <a:gd name="T4" fmla="*/ 2 w 7"/>
                <a:gd name="T5" fmla="*/ 0 h 5"/>
                <a:gd name="T6" fmla="*/ 7 w 7"/>
                <a:gd name="T7" fmla="*/ 3 h 5"/>
                <a:gd name="T8" fmla="*/ 5 w 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5" y="5"/>
                  </a:moveTo>
                  <a:cubicBezTo>
                    <a:pt x="3" y="4"/>
                    <a:pt x="2" y="2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3"/>
                    <a:pt x="7" y="3"/>
                    <a:pt x="7" y="3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9906001" y="4883151"/>
              <a:ext cx="19050" cy="11113"/>
            </a:xfrm>
            <a:custGeom>
              <a:avLst/>
              <a:gdLst>
                <a:gd name="T0" fmla="*/ 4 w 5"/>
                <a:gd name="T1" fmla="*/ 3 h 3"/>
                <a:gd name="T2" fmla="*/ 4 w 5"/>
                <a:gd name="T3" fmla="*/ 2 h 3"/>
                <a:gd name="T4" fmla="*/ 0 w 5"/>
                <a:gd name="T5" fmla="*/ 2 h 3"/>
                <a:gd name="T6" fmla="*/ 2 w 5"/>
                <a:gd name="T7" fmla="*/ 0 h 3"/>
                <a:gd name="T8" fmla="*/ 5 w 5"/>
                <a:gd name="T9" fmla="*/ 2 h 3"/>
                <a:gd name="T10" fmla="*/ 4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4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9932988" y="4905376"/>
              <a:ext cx="30163" cy="26988"/>
            </a:xfrm>
            <a:custGeom>
              <a:avLst/>
              <a:gdLst>
                <a:gd name="T0" fmla="*/ 7 w 8"/>
                <a:gd name="T1" fmla="*/ 3 h 7"/>
                <a:gd name="T2" fmla="*/ 8 w 8"/>
                <a:gd name="T3" fmla="*/ 6 h 7"/>
                <a:gd name="T4" fmla="*/ 7 w 8"/>
                <a:gd name="T5" fmla="*/ 6 h 7"/>
                <a:gd name="T6" fmla="*/ 7 w 8"/>
                <a:gd name="T7" fmla="*/ 7 h 7"/>
                <a:gd name="T8" fmla="*/ 6 w 8"/>
                <a:gd name="T9" fmla="*/ 7 h 7"/>
                <a:gd name="T10" fmla="*/ 2 w 8"/>
                <a:gd name="T11" fmla="*/ 5 h 7"/>
                <a:gd name="T12" fmla="*/ 0 w 8"/>
                <a:gd name="T13" fmla="*/ 2 h 7"/>
                <a:gd name="T14" fmla="*/ 2 w 8"/>
                <a:gd name="T15" fmla="*/ 0 h 7"/>
                <a:gd name="T16" fmla="*/ 7 w 8"/>
                <a:gd name="T1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7" y="3"/>
                  </a:moveTo>
                  <a:cubicBezTo>
                    <a:pt x="7" y="4"/>
                    <a:pt x="8" y="5"/>
                    <a:pt x="8" y="6"/>
                  </a:cubicBezTo>
                  <a:cubicBezTo>
                    <a:pt x="8" y="6"/>
                    <a:pt x="8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5" y="7"/>
                    <a:pt x="3" y="6"/>
                    <a:pt x="2" y="5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9929813" y="4856163"/>
              <a:ext cx="22225" cy="23813"/>
            </a:xfrm>
            <a:custGeom>
              <a:avLst/>
              <a:gdLst>
                <a:gd name="T0" fmla="*/ 0 w 6"/>
                <a:gd name="T1" fmla="*/ 3 h 6"/>
                <a:gd name="T2" fmla="*/ 3 w 6"/>
                <a:gd name="T3" fmla="*/ 0 h 6"/>
                <a:gd name="T4" fmla="*/ 6 w 6"/>
                <a:gd name="T5" fmla="*/ 3 h 6"/>
                <a:gd name="T6" fmla="*/ 6 w 6"/>
                <a:gd name="T7" fmla="*/ 3 h 6"/>
                <a:gd name="T8" fmla="*/ 3 w 6"/>
                <a:gd name="T9" fmla="*/ 6 h 6"/>
                <a:gd name="T10" fmla="*/ 0 w 6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0" y="3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9925051" y="4789488"/>
              <a:ext cx="41275" cy="41275"/>
            </a:xfrm>
            <a:custGeom>
              <a:avLst/>
              <a:gdLst>
                <a:gd name="T0" fmla="*/ 5 w 11"/>
                <a:gd name="T1" fmla="*/ 2 h 11"/>
                <a:gd name="T2" fmla="*/ 8 w 11"/>
                <a:gd name="T3" fmla="*/ 0 h 11"/>
                <a:gd name="T4" fmla="*/ 9 w 11"/>
                <a:gd name="T5" fmla="*/ 1 h 11"/>
                <a:gd name="T6" fmla="*/ 10 w 11"/>
                <a:gd name="T7" fmla="*/ 5 h 11"/>
                <a:gd name="T8" fmla="*/ 4 w 11"/>
                <a:gd name="T9" fmla="*/ 11 h 11"/>
                <a:gd name="T10" fmla="*/ 0 w 11"/>
                <a:gd name="T11" fmla="*/ 7 h 11"/>
                <a:gd name="T12" fmla="*/ 0 w 11"/>
                <a:gd name="T13" fmla="*/ 7 h 11"/>
                <a:gd name="T14" fmla="*/ 5 w 11"/>
                <a:gd name="T1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1">
                  <a:moveTo>
                    <a:pt x="5" y="2"/>
                  </a:moveTo>
                  <a:cubicBezTo>
                    <a:pt x="6" y="1"/>
                    <a:pt x="7" y="0"/>
                    <a:pt x="8" y="0"/>
                  </a:cubicBezTo>
                  <a:cubicBezTo>
                    <a:pt x="8" y="0"/>
                    <a:pt x="9" y="0"/>
                    <a:pt x="9" y="1"/>
                  </a:cubicBezTo>
                  <a:cubicBezTo>
                    <a:pt x="11" y="3"/>
                    <a:pt x="11" y="4"/>
                    <a:pt x="10" y="5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9894888" y="4830763"/>
              <a:ext cx="30163" cy="25400"/>
            </a:xfrm>
            <a:custGeom>
              <a:avLst/>
              <a:gdLst>
                <a:gd name="T0" fmla="*/ 19 w 19"/>
                <a:gd name="T1" fmla="*/ 7 h 16"/>
                <a:gd name="T2" fmla="*/ 10 w 19"/>
                <a:gd name="T3" fmla="*/ 16 h 16"/>
                <a:gd name="T4" fmla="*/ 0 w 19"/>
                <a:gd name="T5" fmla="*/ 7 h 16"/>
                <a:gd name="T6" fmla="*/ 10 w 19"/>
                <a:gd name="T7" fmla="*/ 0 h 16"/>
                <a:gd name="T8" fmla="*/ 19 w 19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9" y="7"/>
                  </a:moveTo>
                  <a:lnTo>
                    <a:pt x="10" y="16"/>
                  </a:lnTo>
                  <a:lnTo>
                    <a:pt x="0" y="7"/>
                  </a:lnTo>
                  <a:lnTo>
                    <a:pt x="10" y="0"/>
                  </a:lnTo>
                  <a:lnTo>
                    <a:pt x="19" y="7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78901" y="74613"/>
            <a:ext cx="1153952" cy="4040585"/>
            <a:chOff x="1195388" y="185738"/>
            <a:chExt cx="1566863" cy="5486400"/>
          </a:xfrm>
        </p:grpSpPr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277938" y="185738"/>
              <a:ext cx="1408113" cy="5486400"/>
            </a:xfrm>
            <a:custGeom>
              <a:avLst/>
              <a:gdLst>
                <a:gd name="T0" fmla="*/ 212 w 375"/>
                <a:gd name="T1" fmla="*/ 905 h 1460"/>
                <a:gd name="T2" fmla="*/ 193 w 375"/>
                <a:gd name="T3" fmla="*/ 893 h 1460"/>
                <a:gd name="T4" fmla="*/ 183 w 375"/>
                <a:gd name="T5" fmla="*/ 969 h 1460"/>
                <a:gd name="T6" fmla="*/ 162 w 375"/>
                <a:gd name="T7" fmla="*/ 903 h 1460"/>
                <a:gd name="T8" fmla="*/ 131 w 375"/>
                <a:gd name="T9" fmla="*/ 945 h 1460"/>
                <a:gd name="T10" fmla="*/ 129 w 375"/>
                <a:gd name="T11" fmla="*/ 1342 h 1460"/>
                <a:gd name="T12" fmla="*/ 142 w 375"/>
                <a:gd name="T13" fmla="*/ 1341 h 1460"/>
                <a:gd name="T14" fmla="*/ 154 w 375"/>
                <a:gd name="T15" fmla="*/ 1341 h 1460"/>
                <a:gd name="T16" fmla="*/ 166 w 375"/>
                <a:gd name="T17" fmla="*/ 1341 h 1460"/>
                <a:gd name="T18" fmla="*/ 179 w 375"/>
                <a:gd name="T19" fmla="*/ 1341 h 1460"/>
                <a:gd name="T20" fmla="*/ 176 w 375"/>
                <a:gd name="T21" fmla="*/ 1375 h 1460"/>
                <a:gd name="T22" fmla="*/ 175 w 375"/>
                <a:gd name="T23" fmla="*/ 1393 h 1460"/>
                <a:gd name="T24" fmla="*/ 157 w 375"/>
                <a:gd name="T25" fmla="*/ 1395 h 1460"/>
                <a:gd name="T26" fmla="*/ 171 w 375"/>
                <a:gd name="T27" fmla="*/ 1404 h 1460"/>
                <a:gd name="T28" fmla="*/ 170 w 375"/>
                <a:gd name="T29" fmla="*/ 1415 h 1460"/>
                <a:gd name="T30" fmla="*/ 183 w 375"/>
                <a:gd name="T31" fmla="*/ 1421 h 1460"/>
                <a:gd name="T32" fmla="*/ 199 w 375"/>
                <a:gd name="T33" fmla="*/ 1460 h 1460"/>
                <a:gd name="T34" fmla="*/ 190 w 375"/>
                <a:gd name="T35" fmla="*/ 1417 h 1460"/>
                <a:gd name="T36" fmla="*/ 203 w 375"/>
                <a:gd name="T37" fmla="*/ 1409 h 1460"/>
                <a:gd name="T38" fmla="*/ 211 w 375"/>
                <a:gd name="T39" fmla="*/ 1407 h 1460"/>
                <a:gd name="T40" fmla="*/ 212 w 375"/>
                <a:gd name="T41" fmla="*/ 1389 h 1460"/>
                <a:gd name="T42" fmla="*/ 205 w 375"/>
                <a:gd name="T43" fmla="*/ 1387 h 1460"/>
                <a:gd name="T44" fmla="*/ 190 w 375"/>
                <a:gd name="T45" fmla="*/ 1378 h 1460"/>
                <a:gd name="T46" fmla="*/ 201 w 375"/>
                <a:gd name="T47" fmla="*/ 1341 h 1460"/>
                <a:gd name="T48" fmla="*/ 214 w 375"/>
                <a:gd name="T49" fmla="*/ 1341 h 1460"/>
                <a:gd name="T50" fmla="*/ 227 w 375"/>
                <a:gd name="T51" fmla="*/ 1341 h 1460"/>
                <a:gd name="T52" fmla="*/ 239 w 375"/>
                <a:gd name="T53" fmla="*/ 1341 h 1460"/>
                <a:gd name="T54" fmla="*/ 252 w 375"/>
                <a:gd name="T55" fmla="*/ 1341 h 1460"/>
                <a:gd name="T56" fmla="*/ 167 w 375"/>
                <a:gd name="T57" fmla="*/ 1400 h 1460"/>
                <a:gd name="T58" fmla="*/ 164 w 375"/>
                <a:gd name="T59" fmla="*/ 1394 h 1460"/>
                <a:gd name="T60" fmla="*/ 167 w 375"/>
                <a:gd name="T61" fmla="*/ 1400 h 1460"/>
                <a:gd name="T62" fmla="*/ 214 w 375"/>
                <a:gd name="T63" fmla="*/ 1401 h 1460"/>
                <a:gd name="T64" fmla="*/ 174 w 375"/>
                <a:gd name="T65" fmla="*/ 1382 h 1460"/>
                <a:gd name="T66" fmla="*/ 183 w 375"/>
                <a:gd name="T67" fmla="*/ 1385 h 1460"/>
                <a:gd name="T68" fmla="*/ 183 w 375"/>
                <a:gd name="T69" fmla="*/ 1413 h 1460"/>
                <a:gd name="T70" fmla="*/ 175 w 375"/>
                <a:gd name="T71" fmla="*/ 1415 h 1460"/>
                <a:gd name="T72" fmla="*/ 183 w 375"/>
                <a:gd name="T73" fmla="*/ 1413 h 1460"/>
                <a:gd name="T74" fmla="*/ 184 w 375"/>
                <a:gd name="T75" fmla="*/ 1400 h 1460"/>
                <a:gd name="T76" fmla="*/ 186 w 375"/>
                <a:gd name="T77" fmla="*/ 1405 h 1460"/>
                <a:gd name="T78" fmla="*/ 200 w 375"/>
                <a:gd name="T79" fmla="*/ 1413 h 1460"/>
                <a:gd name="T80" fmla="*/ 199 w 375"/>
                <a:gd name="T81" fmla="*/ 1417 h 1460"/>
                <a:gd name="T82" fmla="*/ 200 w 375"/>
                <a:gd name="T83" fmla="*/ 1413 h 1460"/>
                <a:gd name="T84" fmla="*/ 198 w 375"/>
                <a:gd name="T85" fmla="*/ 1399 h 1460"/>
                <a:gd name="T86" fmla="*/ 199 w 375"/>
                <a:gd name="T87" fmla="*/ 1379 h 1460"/>
                <a:gd name="T88" fmla="*/ 191 w 375"/>
                <a:gd name="T89" fmla="*/ 1385 h 1460"/>
                <a:gd name="T90" fmla="*/ 188 w 375"/>
                <a:gd name="T91" fmla="*/ 1396 h 1460"/>
                <a:gd name="T92" fmla="*/ 207 w 375"/>
                <a:gd name="T93" fmla="*/ 921 h 1460"/>
                <a:gd name="T94" fmla="*/ 176 w 375"/>
                <a:gd name="T95" fmla="*/ 906 h 1460"/>
                <a:gd name="T96" fmla="*/ 183 w 375"/>
                <a:gd name="T97" fmla="*/ 900 h 1460"/>
                <a:gd name="T98" fmla="*/ 195 w 375"/>
                <a:gd name="T99" fmla="*/ 905 h 1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5" h="1460">
                  <a:moveTo>
                    <a:pt x="240" y="944"/>
                  </a:moveTo>
                  <a:cubicBezTo>
                    <a:pt x="240" y="921"/>
                    <a:pt x="240" y="921"/>
                    <a:pt x="240" y="921"/>
                  </a:cubicBezTo>
                  <a:cubicBezTo>
                    <a:pt x="212" y="921"/>
                    <a:pt x="212" y="921"/>
                    <a:pt x="212" y="921"/>
                  </a:cubicBezTo>
                  <a:cubicBezTo>
                    <a:pt x="212" y="905"/>
                    <a:pt x="212" y="905"/>
                    <a:pt x="212" y="905"/>
                  </a:cubicBezTo>
                  <a:cubicBezTo>
                    <a:pt x="212" y="904"/>
                    <a:pt x="211" y="903"/>
                    <a:pt x="210" y="903"/>
                  </a:cubicBezTo>
                  <a:cubicBezTo>
                    <a:pt x="200" y="903"/>
                    <a:pt x="200" y="903"/>
                    <a:pt x="200" y="903"/>
                  </a:cubicBezTo>
                  <a:cubicBezTo>
                    <a:pt x="200" y="903"/>
                    <a:pt x="200" y="903"/>
                    <a:pt x="200" y="903"/>
                  </a:cubicBezTo>
                  <a:cubicBezTo>
                    <a:pt x="198" y="899"/>
                    <a:pt x="196" y="895"/>
                    <a:pt x="193" y="893"/>
                  </a:cubicBezTo>
                  <a:cubicBezTo>
                    <a:pt x="192" y="892"/>
                    <a:pt x="191" y="970"/>
                    <a:pt x="190" y="969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88" y="0"/>
                    <a:pt x="186" y="0"/>
                    <a:pt x="183" y="0"/>
                  </a:cubicBezTo>
                  <a:cubicBezTo>
                    <a:pt x="183" y="969"/>
                    <a:pt x="183" y="969"/>
                    <a:pt x="183" y="969"/>
                  </a:cubicBezTo>
                  <a:cubicBezTo>
                    <a:pt x="179" y="971"/>
                    <a:pt x="175" y="898"/>
                    <a:pt x="174" y="903"/>
                  </a:cubicBezTo>
                  <a:cubicBezTo>
                    <a:pt x="163" y="903"/>
                    <a:pt x="163" y="903"/>
                    <a:pt x="163" y="903"/>
                  </a:cubicBezTo>
                  <a:cubicBezTo>
                    <a:pt x="163" y="903"/>
                    <a:pt x="163" y="903"/>
                    <a:pt x="163" y="903"/>
                  </a:cubicBezTo>
                  <a:cubicBezTo>
                    <a:pt x="162" y="903"/>
                    <a:pt x="162" y="903"/>
                    <a:pt x="162" y="903"/>
                  </a:cubicBezTo>
                  <a:cubicBezTo>
                    <a:pt x="161" y="903"/>
                    <a:pt x="160" y="904"/>
                    <a:pt x="160" y="905"/>
                  </a:cubicBezTo>
                  <a:cubicBezTo>
                    <a:pt x="160" y="921"/>
                    <a:pt x="160" y="921"/>
                    <a:pt x="160" y="921"/>
                  </a:cubicBezTo>
                  <a:cubicBezTo>
                    <a:pt x="131" y="921"/>
                    <a:pt x="131" y="921"/>
                    <a:pt x="131" y="921"/>
                  </a:cubicBezTo>
                  <a:cubicBezTo>
                    <a:pt x="131" y="945"/>
                    <a:pt x="131" y="945"/>
                    <a:pt x="131" y="945"/>
                  </a:cubicBezTo>
                  <a:cubicBezTo>
                    <a:pt x="55" y="967"/>
                    <a:pt x="0" y="1031"/>
                    <a:pt x="0" y="1107"/>
                  </a:cubicBezTo>
                  <a:cubicBezTo>
                    <a:pt x="0" y="1180"/>
                    <a:pt x="51" y="1243"/>
                    <a:pt x="123" y="1267"/>
                  </a:cubicBezTo>
                  <a:cubicBezTo>
                    <a:pt x="123" y="1342"/>
                    <a:pt x="123" y="1342"/>
                    <a:pt x="123" y="1342"/>
                  </a:cubicBezTo>
                  <a:cubicBezTo>
                    <a:pt x="129" y="1342"/>
                    <a:pt x="129" y="1342"/>
                    <a:pt x="129" y="1342"/>
                  </a:cubicBezTo>
                  <a:cubicBezTo>
                    <a:pt x="129" y="1279"/>
                    <a:pt x="129" y="1279"/>
                    <a:pt x="129" y="1279"/>
                  </a:cubicBezTo>
                  <a:cubicBezTo>
                    <a:pt x="135" y="1279"/>
                    <a:pt x="135" y="1279"/>
                    <a:pt x="135" y="1279"/>
                  </a:cubicBezTo>
                  <a:cubicBezTo>
                    <a:pt x="135" y="1341"/>
                    <a:pt x="135" y="1341"/>
                    <a:pt x="135" y="1341"/>
                  </a:cubicBezTo>
                  <a:cubicBezTo>
                    <a:pt x="142" y="1341"/>
                    <a:pt x="142" y="1341"/>
                    <a:pt x="142" y="1341"/>
                  </a:cubicBezTo>
                  <a:cubicBezTo>
                    <a:pt x="142" y="1279"/>
                    <a:pt x="142" y="1279"/>
                    <a:pt x="142" y="1279"/>
                  </a:cubicBezTo>
                  <a:cubicBezTo>
                    <a:pt x="147" y="1279"/>
                    <a:pt x="147" y="1279"/>
                    <a:pt x="147" y="1279"/>
                  </a:cubicBezTo>
                  <a:cubicBezTo>
                    <a:pt x="147" y="1341"/>
                    <a:pt x="147" y="1341"/>
                    <a:pt x="147" y="1341"/>
                  </a:cubicBezTo>
                  <a:cubicBezTo>
                    <a:pt x="154" y="1341"/>
                    <a:pt x="154" y="1341"/>
                    <a:pt x="154" y="1341"/>
                  </a:cubicBezTo>
                  <a:cubicBezTo>
                    <a:pt x="154" y="1279"/>
                    <a:pt x="154" y="1279"/>
                    <a:pt x="154" y="1279"/>
                  </a:cubicBezTo>
                  <a:cubicBezTo>
                    <a:pt x="159" y="1279"/>
                    <a:pt x="159" y="1279"/>
                    <a:pt x="159" y="1279"/>
                  </a:cubicBezTo>
                  <a:cubicBezTo>
                    <a:pt x="159" y="1341"/>
                    <a:pt x="159" y="1341"/>
                    <a:pt x="159" y="1341"/>
                  </a:cubicBezTo>
                  <a:cubicBezTo>
                    <a:pt x="166" y="1341"/>
                    <a:pt x="166" y="1341"/>
                    <a:pt x="166" y="1341"/>
                  </a:cubicBezTo>
                  <a:cubicBezTo>
                    <a:pt x="166" y="1279"/>
                    <a:pt x="166" y="1279"/>
                    <a:pt x="166" y="1279"/>
                  </a:cubicBezTo>
                  <a:cubicBezTo>
                    <a:pt x="172" y="1279"/>
                    <a:pt x="172" y="1279"/>
                    <a:pt x="172" y="1279"/>
                  </a:cubicBezTo>
                  <a:cubicBezTo>
                    <a:pt x="172" y="1341"/>
                    <a:pt x="172" y="1341"/>
                    <a:pt x="172" y="1341"/>
                  </a:cubicBezTo>
                  <a:cubicBezTo>
                    <a:pt x="179" y="1341"/>
                    <a:pt x="179" y="1341"/>
                    <a:pt x="179" y="1341"/>
                  </a:cubicBezTo>
                  <a:cubicBezTo>
                    <a:pt x="179" y="1279"/>
                    <a:pt x="179" y="1279"/>
                    <a:pt x="179" y="1279"/>
                  </a:cubicBezTo>
                  <a:cubicBezTo>
                    <a:pt x="183" y="1279"/>
                    <a:pt x="183" y="1279"/>
                    <a:pt x="183" y="1279"/>
                  </a:cubicBezTo>
                  <a:cubicBezTo>
                    <a:pt x="183" y="1378"/>
                    <a:pt x="183" y="1378"/>
                    <a:pt x="183" y="1378"/>
                  </a:cubicBezTo>
                  <a:cubicBezTo>
                    <a:pt x="182" y="1377"/>
                    <a:pt x="179" y="1375"/>
                    <a:pt x="176" y="1375"/>
                  </a:cubicBezTo>
                  <a:cubicBezTo>
                    <a:pt x="175" y="1375"/>
                    <a:pt x="173" y="1376"/>
                    <a:pt x="172" y="1377"/>
                  </a:cubicBezTo>
                  <a:cubicBezTo>
                    <a:pt x="169" y="1378"/>
                    <a:pt x="169" y="1381"/>
                    <a:pt x="168" y="1382"/>
                  </a:cubicBezTo>
                  <a:cubicBezTo>
                    <a:pt x="168" y="1386"/>
                    <a:pt x="171" y="1390"/>
                    <a:pt x="172" y="1390"/>
                  </a:cubicBezTo>
                  <a:cubicBezTo>
                    <a:pt x="175" y="1393"/>
                    <a:pt x="175" y="1393"/>
                    <a:pt x="175" y="1393"/>
                  </a:cubicBezTo>
                  <a:cubicBezTo>
                    <a:pt x="174" y="1394"/>
                    <a:pt x="174" y="1394"/>
                    <a:pt x="174" y="1394"/>
                  </a:cubicBezTo>
                  <a:cubicBezTo>
                    <a:pt x="173" y="1393"/>
                    <a:pt x="173" y="1393"/>
                    <a:pt x="172" y="1393"/>
                  </a:cubicBezTo>
                  <a:cubicBezTo>
                    <a:pt x="171" y="1392"/>
                    <a:pt x="168" y="1389"/>
                    <a:pt x="164" y="1389"/>
                  </a:cubicBezTo>
                  <a:cubicBezTo>
                    <a:pt x="162" y="1389"/>
                    <a:pt x="158" y="1389"/>
                    <a:pt x="157" y="1395"/>
                  </a:cubicBezTo>
                  <a:cubicBezTo>
                    <a:pt x="156" y="1398"/>
                    <a:pt x="156" y="1401"/>
                    <a:pt x="158" y="1403"/>
                  </a:cubicBezTo>
                  <a:cubicBezTo>
                    <a:pt x="160" y="1405"/>
                    <a:pt x="162" y="1406"/>
                    <a:pt x="165" y="1406"/>
                  </a:cubicBezTo>
                  <a:cubicBezTo>
                    <a:pt x="165" y="1406"/>
                    <a:pt x="165" y="1406"/>
                    <a:pt x="165" y="1406"/>
                  </a:cubicBezTo>
                  <a:cubicBezTo>
                    <a:pt x="167" y="1406"/>
                    <a:pt x="170" y="1405"/>
                    <a:pt x="171" y="1404"/>
                  </a:cubicBezTo>
                  <a:cubicBezTo>
                    <a:pt x="174" y="1401"/>
                    <a:pt x="174" y="1401"/>
                    <a:pt x="174" y="1401"/>
                  </a:cubicBezTo>
                  <a:cubicBezTo>
                    <a:pt x="175" y="1402"/>
                    <a:pt x="176" y="1404"/>
                    <a:pt x="178" y="1405"/>
                  </a:cubicBezTo>
                  <a:cubicBezTo>
                    <a:pt x="173" y="1409"/>
                    <a:pt x="173" y="1409"/>
                    <a:pt x="173" y="1409"/>
                  </a:cubicBezTo>
                  <a:cubicBezTo>
                    <a:pt x="172" y="1410"/>
                    <a:pt x="170" y="1412"/>
                    <a:pt x="170" y="1415"/>
                  </a:cubicBezTo>
                  <a:cubicBezTo>
                    <a:pt x="169" y="1416"/>
                    <a:pt x="170" y="1418"/>
                    <a:pt x="172" y="1421"/>
                  </a:cubicBezTo>
                  <a:cubicBezTo>
                    <a:pt x="172" y="1421"/>
                    <a:pt x="172" y="1421"/>
                    <a:pt x="172" y="1421"/>
                  </a:cubicBezTo>
                  <a:cubicBezTo>
                    <a:pt x="172" y="1421"/>
                    <a:pt x="175" y="1423"/>
                    <a:pt x="178" y="1423"/>
                  </a:cubicBezTo>
                  <a:cubicBezTo>
                    <a:pt x="179" y="1423"/>
                    <a:pt x="182" y="1423"/>
                    <a:pt x="183" y="1421"/>
                  </a:cubicBezTo>
                  <a:cubicBezTo>
                    <a:pt x="183" y="1444"/>
                    <a:pt x="183" y="1444"/>
                    <a:pt x="183" y="1444"/>
                  </a:cubicBezTo>
                  <a:cubicBezTo>
                    <a:pt x="176" y="1444"/>
                    <a:pt x="176" y="1444"/>
                    <a:pt x="176" y="1444"/>
                  </a:cubicBezTo>
                  <a:cubicBezTo>
                    <a:pt x="176" y="1460"/>
                    <a:pt x="176" y="1460"/>
                    <a:pt x="176" y="1460"/>
                  </a:cubicBezTo>
                  <a:cubicBezTo>
                    <a:pt x="199" y="1460"/>
                    <a:pt x="199" y="1460"/>
                    <a:pt x="199" y="1460"/>
                  </a:cubicBezTo>
                  <a:cubicBezTo>
                    <a:pt x="199" y="1444"/>
                    <a:pt x="199" y="1444"/>
                    <a:pt x="199" y="1444"/>
                  </a:cubicBezTo>
                  <a:cubicBezTo>
                    <a:pt x="190" y="1444"/>
                    <a:pt x="190" y="1444"/>
                    <a:pt x="190" y="1444"/>
                  </a:cubicBezTo>
                  <a:cubicBezTo>
                    <a:pt x="190" y="1417"/>
                    <a:pt x="190" y="1417"/>
                    <a:pt x="190" y="1417"/>
                  </a:cubicBezTo>
                  <a:cubicBezTo>
                    <a:pt x="190" y="1417"/>
                    <a:pt x="190" y="1417"/>
                    <a:pt x="190" y="1417"/>
                  </a:cubicBezTo>
                  <a:cubicBezTo>
                    <a:pt x="193" y="1420"/>
                    <a:pt x="196" y="1422"/>
                    <a:pt x="199" y="1422"/>
                  </a:cubicBezTo>
                  <a:cubicBezTo>
                    <a:pt x="201" y="1422"/>
                    <a:pt x="203" y="1420"/>
                    <a:pt x="204" y="1420"/>
                  </a:cubicBezTo>
                  <a:cubicBezTo>
                    <a:pt x="206" y="1418"/>
                    <a:pt x="207" y="1416"/>
                    <a:pt x="207" y="1415"/>
                  </a:cubicBezTo>
                  <a:cubicBezTo>
                    <a:pt x="207" y="1411"/>
                    <a:pt x="203" y="1409"/>
                    <a:pt x="203" y="1409"/>
                  </a:cubicBezTo>
                  <a:cubicBezTo>
                    <a:pt x="199" y="1406"/>
                    <a:pt x="199" y="1406"/>
                    <a:pt x="199" y="1406"/>
                  </a:cubicBezTo>
                  <a:cubicBezTo>
                    <a:pt x="200" y="1405"/>
                    <a:pt x="201" y="1404"/>
                    <a:pt x="202" y="1403"/>
                  </a:cubicBezTo>
                  <a:cubicBezTo>
                    <a:pt x="203" y="1404"/>
                    <a:pt x="203" y="1404"/>
                    <a:pt x="203" y="1404"/>
                  </a:cubicBezTo>
                  <a:cubicBezTo>
                    <a:pt x="206" y="1407"/>
                    <a:pt x="209" y="1407"/>
                    <a:pt x="211" y="1407"/>
                  </a:cubicBezTo>
                  <a:cubicBezTo>
                    <a:pt x="211" y="1407"/>
                    <a:pt x="211" y="1407"/>
                    <a:pt x="211" y="1407"/>
                  </a:cubicBezTo>
                  <a:cubicBezTo>
                    <a:pt x="214" y="1407"/>
                    <a:pt x="217" y="1406"/>
                    <a:pt x="218" y="1404"/>
                  </a:cubicBezTo>
                  <a:cubicBezTo>
                    <a:pt x="220" y="1402"/>
                    <a:pt x="221" y="1399"/>
                    <a:pt x="220" y="1395"/>
                  </a:cubicBezTo>
                  <a:cubicBezTo>
                    <a:pt x="218" y="1390"/>
                    <a:pt x="214" y="1389"/>
                    <a:pt x="212" y="1389"/>
                  </a:cubicBezTo>
                  <a:cubicBezTo>
                    <a:pt x="209" y="1389"/>
                    <a:pt x="207" y="1392"/>
                    <a:pt x="206" y="1392"/>
                  </a:cubicBezTo>
                  <a:cubicBezTo>
                    <a:pt x="206" y="1392"/>
                    <a:pt x="205" y="1393"/>
                    <a:pt x="202" y="1396"/>
                  </a:cubicBezTo>
                  <a:cubicBezTo>
                    <a:pt x="199" y="1393"/>
                    <a:pt x="199" y="1393"/>
                    <a:pt x="199" y="1393"/>
                  </a:cubicBezTo>
                  <a:cubicBezTo>
                    <a:pt x="205" y="1387"/>
                    <a:pt x="205" y="1387"/>
                    <a:pt x="205" y="1387"/>
                  </a:cubicBezTo>
                  <a:cubicBezTo>
                    <a:pt x="207" y="1385"/>
                    <a:pt x="209" y="1380"/>
                    <a:pt x="204" y="1376"/>
                  </a:cubicBezTo>
                  <a:cubicBezTo>
                    <a:pt x="202" y="1374"/>
                    <a:pt x="200" y="1373"/>
                    <a:pt x="199" y="1373"/>
                  </a:cubicBezTo>
                  <a:cubicBezTo>
                    <a:pt x="195" y="1373"/>
                    <a:pt x="192" y="1376"/>
                    <a:pt x="192" y="1376"/>
                  </a:cubicBezTo>
                  <a:cubicBezTo>
                    <a:pt x="190" y="1378"/>
                    <a:pt x="190" y="1378"/>
                    <a:pt x="190" y="1378"/>
                  </a:cubicBezTo>
                  <a:cubicBezTo>
                    <a:pt x="190" y="1279"/>
                    <a:pt x="190" y="1279"/>
                    <a:pt x="190" y="1279"/>
                  </a:cubicBezTo>
                  <a:cubicBezTo>
                    <a:pt x="194" y="1279"/>
                    <a:pt x="194" y="1279"/>
                    <a:pt x="194" y="1279"/>
                  </a:cubicBezTo>
                  <a:cubicBezTo>
                    <a:pt x="194" y="1341"/>
                    <a:pt x="194" y="1341"/>
                    <a:pt x="194" y="1341"/>
                  </a:cubicBezTo>
                  <a:cubicBezTo>
                    <a:pt x="201" y="1341"/>
                    <a:pt x="201" y="1341"/>
                    <a:pt x="201" y="1341"/>
                  </a:cubicBezTo>
                  <a:cubicBezTo>
                    <a:pt x="201" y="1279"/>
                    <a:pt x="201" y="1279"/>
                    <a:pt x="201" y="1279"/>
                  </a:cubicBezTo>
                  <a:cubicBezTo>
                    <a:pt x="207" y="1279"/>
                    <a:pt x="207" y="1279"/>
                    <a:pt x="207" y="1279"/>
                  </a:cubicBezTo>
                  <a:cubicBezTo>
                    <a:pt x="207" y="1341"/>
                    <a:pt x="207" y="1341"/>
                    <a:pt x="207" y="1341"/>
                  </a:cubicBezTo>
                  <a:cubicBezTo>
                    <a:pt x="214" y="1341"/>
                    <a:pt x="214" y="1341"/>
                    <a:pt x="214" y="1341"/>
                  </a:cubicBezTo>
                  <a:cubicBezTo>
                    <a:pt x="214" y="1279"/>
                    <a:pt x="214" y="1279"/>
                    <a:pt x="214" y="1279"/>
                  </a:cubicBezTo>
                  <a:cubicBezTo>
                    <a:pt x="220" y="1279"/>
                    <a:pt x="220" y="1279"/>
                    <a:pt x="220" y="1279"/>
                  </a:cubicBezTo>
                  <a:cubicBezTo>
                    <a:pt x="220" y="1341"/>
                    <a:pt x="220" y="1341"/>
                    <a:pt x="220" y="1341"/>
                  </a:cubicBezTo>
                  <a:cubicBezTo>
                    <a:pt x="227" y="1341"/>
                    <a:pt x="227" y="1341"/>
                    <a:pt x="227" y="1341"/>
                  </a:cubicBezTo>
                  <a:cubicBezTo>
                    <a:pt x="227" y="1279"/>
                    <a:pt x="227" y="1279"/>
                    <a:pt x="227" y="1279"/>
                  </a:cubicBezTo>
                  <a:cubicBezTo>
                    <a:pt x="232" y="1279"/>
                    <a:pt x="232" y="1279"/>
                    <a:pt x="232" y="1279"/>
                  </a:cubicBezTo>
                  <a:cubicBezTo>
                    <a:pt x="232" y="1341"/>
                    <a:pt x="232" y="1341"/>
                    <a:pt x="232" y="1341"/>
                  </a:cubicBezTo>
                  <a:cubicBezTo>
                    <a:pt x="239" y="1341"/>
                    <a:pt x="239" y="1341"/>
                    <a:pt x="239" y="1341"/>
                  </a:cubicBezTo>
                  <a:cubicBezTo>
                    <a:pt x="239" y="1279"/>
                    <a:pt x="239" y="1279"/>
                    <a:pt x="239" y="1279"/>
                  </a:cubicBezTo>
                  <a:cubicBezTo>
                    <a:pt x="245" y="1279"/>
                    <a:pt x="245" y="1279"/>
                    <a:pt x="245" y="1279"/>
                  </a:cubicBezTo>
                  <a:cubicBezTo>
                    <a:pt x="245" y="1341"/>
                    <a:pt x="245" y="1341"/>
                    <a:pt x="245" y="1341"/>
                  </a:cubicBezTo>
                  <a:cubicBezTo>
                    <a:pt x="252" y="1341"/>
                    <a:pt x="252" y="1341"/>
                    <a:pt x="252" y="1341"/>
                  </a:cubicBezTo>
                  <a:cubicBezTo>
                    <a:pt x="252" y="1267"/>
                    <a:pt x="252" y="1267"/>
                    <a:pt x="252" y="1267"/>
                  </a:cubicBezTo>
                  <a:cubicBezTo>
                    <a:pt x="324" y="1243"/>
                    <a:pt x="375" y="1180"/>
                    <a:pt x="375" y="1107"/>
                  </a:cubicBezTo>
                  <a:cubicBezTo>
                    <a:pt x="375" y="1030"/>
                    <a:pt x="318" y="965"/>
                    <a:pt x="240" y="944"/>
                  </a:cubicBezTo>
                  <a:close/>
                  <a:moveTo>
                    <a:pt x="167" y="1400"/>
                  </a:moveTo>
                  <a:cubicBezTo>
                    <a:pt x="166" y="1401"/>
                    <a:pt x="166" y="1401"/>
                    <a:pt x="165" y="1401"/>
                  </a:cubicBezTo>
                  <a:cubicBezTo>
                    <a:pt x="164" y="1401"/>
                    <a:pt x="163" y="1401"/>
                    <a:pt x="163" y="1400"/>
                  </a:cubicBezTo>
                  <a:cubicBezTo>
                    <a:pt x="162" y="1399"/>
                    <a:pt x="162" y="1398"/>
                    <a:pt x="162" y="1397"/>
                  </a:cubicBezTo>
                  <a:cubicBezTo>
                    <a:pt x="162" y="1395"/>
                    <a:pt x="163" y="1394"/>
                    <a:pt x="164" y="1394"/>
                  </a:cubicBezTo>
                  <a:cubicBezTo>
                    <a:pt x="165" y="1394"/>
                    <a:pt x="167" y="1395"/>
                    <a:pt x="168" y="1397"/>
                  </a:cubicBezTo>
                  <a:cubicBezTo>
                    <a:pt x="168" y="1397"/>
                    <a:pt x="168" y="1397"/>
                    <a:pt x="168" y="1397"/>
                  </a:cubicBezTo>
                  <a:cubicBezTo>
                    <a:pt x="168" y="1397"/>
                    <a:pt x="169" y="1397"/>
                    <a:pt x="170" y="1398"/>
                  </a:cubicBezTo>
                  <a:lnTo>
                    <a:pt x="167" y="1400"/>
                  </a:lnTo>
                  <a:close/>
                  <a:moveTo>
                    <a:pt x="210" y="1396"/>
                  </a:moveTo>
                  <a:cubicBezTo>
                    <a:pt x="211" y="1395"/>
                    <a:pt x="212" y="1395"/>
                    <a:pt x="212" y="1395"/>
                  </a:cubicBezTo>
                  <a:cubicBezTo>
                    <a:pt x="213" y="1395"/>
                    <a:pt x="214" y="1396"/>
                    <a:pt x="214" y="1397"/>
                  </a:cubicBezTo>
                  <a:cubicBezTo>
                    <a:pt x="215" y="1399"/>
                    <a:pt x="215" y="1400"/>
                    <a:pt x="214" y="1401"/>
                  </a:cubicBezTo>
                  <a:cubicBezTo>
                    <a:pt x="212" y="1403"/>
                    <a:pt x="209" y="1403"/>
                    <a:pt x="207" y="1400"/>
                  </a:cubicBezTo>
                  <a:cubicBezTo>
                    <a:pt x="206" y="1399"/>
                    <a:pt x="206" y="1399"/>
                    <a:pt x="206" y="1399"/>
                  </a:cubicBezTo>
                  <a:cubicBezTo>
                    <a:pt x="208" y="1397"/>
                    <a:pt x="210" y="1396"/>
                    <a:pt x="210" y="1396"/>
                  </a:cubicBezTo>
                  <a:close/>
                  <a:moveTo>
                    <a:pt x="174" y="1382"/>
                  </a:moveTo>
                  <a:cubicBezTo>
                    <a:pt x="174" y="1382"/>
                    <a:pt x="174" y="1381"/>
                    <a:pt x="175" y="1381"/>
                  </a:cubicBezTo>
                  <a:cubicBezTo>
                    <a:pt x="176" y="1381"/>
                    <a:pt x="176" y="1380"/>
                    <a:pt x="176" y="1380"/>
                  </a:cubicBezTo>
                  <a:cubicBezTo>
                    <a:pt x="178" y="1380"/>
                    <a:pt x="180" y="1383"/>
                    <a:pt x="181" y="1384"/>
                  </a:cubicBezTo>
                  <a:cubicBezTo>
                    <a:pt x="183" y="1385"/>
                    <a:pt x="183" y="1385"/>
                    <a:pt x="183" y="1385"/>
                  </a:cubicBezTo>
                  <a:cubicBezTo>
                    <a:pt x="179" y="1389"/>
                    <a:pt x="179" y="1389"/>
                    <a:pt x="179" y="1389"/>
                  </a:cubicBezTo>
                  <a:cubicBezTo>
                    <a:pt x="176" y="1386"/>
                    <a:pt x="176" y="1386"/>
                    <a:pt x="176" y="1386"/>
                  </a:cubicBezTo>
                  <a:cubicBezTo>
                    <a:pt x="175" y="1386"/>
                    <a:pt x="174" y="1384"/>
                    <a:pt x="174" y="1382"/>
                  </a:cubicBezTo>
                  <a:close/>
                  <a:moveTo>
                    <a:pt x="183" y="1413"/>
                  </a:moveTo>
                  <a:cubicBezTo>
                    <a:pt x="181" y="1415"/>
                    <a:pt x="180" y="1417"/>
                    <a:pt x="179" y="1417"/>
                  </a:cubicBezTo>
                  <a:cubicBezTo>
                    <a:pt x="179" y="1418"/>
                    <a:pt x="178" y="1418"/>
                    <a:pt x="178" y="1418"/>
                  </a:cubicBezTo>
                  <a:cubicBezTo>
                    <a:pt x="177" y="1418"/>
                    <a:pt x="176" y="1417"/>
                    <a:pt x="176" y="1417"/>
                  </a:cubicBezTo>
                  <a:cubicBezTo>
                    <a:pt x="175" y="1416"/>
                    <a:pt x="175" y="1416"/>
                    <a:pt x="175" y="1415"/>
                  </a:cubicBezTo>
                  <a:cubicBezTo>
                    <a:pt x="175" y="1415"/>
                    <a:pt x="176" y="1414"/>
                    <a:pt x="177" y="1413"/>
                  </a:cubicBezTo>
                  <a:cubicBezTo>
                    <a:pt x="182" y="1409"/>
                    <a:pt x="182" y="1409"/>
                    <a:pt x="182" y="1409"/>
                  </a:cubicBezTo>
                  <a:cubicBezTo>
                    <a:pt x="182" y="1409"/>
                    <a:pt x="183" y="1410"/>
                    <a:pt x="183" y="1410"/>
                  </a:cubicBezTo>
                  <a:lnTo>
                    <a:pt x="183" y="1413"/>
                  </a:lnTo>
                  <a:close/>
                  <a:moveTo>
                    <a:pt x="182" y="1401"/>
                  </a:moveTo>
                  <a:cubicBezTo>
                    <a:pt x="180" y="1400"/>
                    <a:pt x="179" y="1399"/>
                    <a:pt x="178" y="1398"/>
                  </a:cubicBezTo>
                  <a:cubicBezTo>
                    <a:pt x="179" y="1396"/>
                    <a:pt x="179" y="1396"/>
                    <a:pt x="179" y="1396"/>
                  </a:cubicBezTo>
                  <a:cubicBezTo>
                    <a:pt x="184" y="1400"/>
                    <a:pt x="184" y="1400"/>
                    <a:pt x="184" y="1400"/>
                  </a:cubicBezTo>
                  <a:lnTo>
                    <a:pt x="182" y="1401"/>
                  </a:lnTo>
                  <a:close/>
                  <a:moveTo>
                    <a:pt x="190" y="1407"/>
                  </a:moveTo>
                  <a:cubicBezTo>
                    <a:pt x="190" y="1405"/>
                    <a:pt x="190" y="1405"/>
                    <a:pt x="190" y="1405"/>
                  </a:cubicBezTo>
                  <a:cubicBezTo>
                    <a:pt x="186" y="1405"/>
                    <a:pt x="186" y="1405"/>
                    <a:pt x="186" y="1405"/>
                  </a:cubicBezTo>
                  <a:cubicBezTo>
                    <a:pt x="188" y="1403"/>
                    <a:pt x="188" y="1403"/>
                    <a:pt x="188" y="1403"/>
                  </a:cubicBezTo>
                  <a:cubicBezTo>
                    <a:pt x="191" y="1406"/>
                    <a:pt x="191" y="1406"/>
                    <a:pt x="191" y="1406"/>
                  </a:cubicBezTo>
                  <a:cubicBezTo>
                    <a:pt x="191" y="1406"/>
                    <a:pt x="190" y="1406"/>
                    <a:pt x="190" y="1407"/>
                  </a:cubicBezTo>
                  <a:close/>
                  <a:moveTo>
                    <a:pt x="200" y="1413"/>
                  </a:moveTo>
                  <a:cubicBezTo>
                    <a:pt x="200" y="1413"/>
                    <a:pt x="201" y="1414"/>
                    <a:pt x="201" y="1415"/>
                  </a:cubicBezTo>
                  <a:cubicBezTo>
                    <a:pt x="201" y="1415"/>
                    <a:pt x="201" y="1415"/>
                    <a:pt x="200" y="1416"/>
                  </a:cubicBezTo>
                  <a:cubicBezTo>
                    <a:pt x="200" y="1416"/>
                    <a:pt x="200" y="1416"/>
                    <a:pt x="200" y="1416"/>
                  </a:cubicBezTo>
                  <a:cubicBezTo>
                    <a:pt x="200" y="1416"/>
                    <a:pt x="200" y="1417"/>
                    <a:pt x="199" y="1417"/>
                  </a:cubicBezTo>
                  <a:cubicBezTo>
                    <a:pt x="198" y="1417"/>
                    <a:pt x="196" y="1416"/>
                    <a:pt x="195" y="1414"/>
                  </a:cubicBezTo>
                  <a:cubicBezTo>
                    <a:pt x="194" y="1413"/>
                    <a:pt x="193" y="1413"/>
                    <a:pt x="193" y="1412"/>
                  </a:cubicBezTo>
                  <a:cubicBezTo>
                    <a:pt x="194" y="1411"/>
                    <a:pt x="194" y="1410"/>
                    <a:pt x="195" y="1409"/>
                  </a:cubicBezTo>
                  <a:lnTo>
                    <a:pt x="200" y="1413"/>
                  </a:lnTo>
                  <a:close/>
                  <a:moveTo>
                    <a:pt x="192" y="1399"/>
                  </a:moveTo>
                  <a:cubicBezTo>
                    <a:pt x="195" y="1396"/>
                    <a:pt x="195" y="1396"/>
                    <a:pt x="195" y="1396"/>
                  </a:cubicBezTo>
                  <a:cubicBezTo>
                    <a:pt x="198" y="1399"/>
                    <a:pt x="198" y="1399"/>
                    <a:pt x="198" y="1399"/>
                  </a:cubicBezTo>
                  <a:cubicBezTo>
                    <a:pt x="198" y="1399"/>
                    <a:pt x="198" y="1399"/>
                    <a:pt x="198" y="1399"/>
                  </a:cubicBezTo>
                  <a:cubicBezTo>
                    <a:pt x="197" y="1400"/>
                    <a:pt x="196" y="1401"/>
                    <a:pt x="195" y="1402"/>
                  </a:cubicBezTo>
                  <a:lnTo>
                    <a:pt x="192" y="1399"/>
                  </a:lnTo>
                  <a:close/>
                  <a:moveTo>
                    <a:pt x="196" y="1380"/>
                  </a:moveTo>
                  <a:cubicBezTo>
                    <a:pt x="197" y="1380"/>
                    <a:pt x="198" y="1379"/>
                    <a:pt x="199" y="1379"/>
                  </a:cubicBezTo>
                  <a:cubicBezTo>
                    <a:pt x="199" y="1379"/>
                    <a:pt x="200" y="1379"/>
                    <a:pt x="201" y="1380"/>
                  </a:cubicBezTo>
                  <a:cubicBezTo>
                    <a:pt x="202" y="1381"/>
                    <a:pt x="202" y="1382"/>
                    <a:pt x="201" y="1383"/>
                  </a:cubicBezTo>
                  <a:cubicBezTo>
                    <a:pt x="195" y="1389"/>
                    <a:pt x="195" y="1389"/>
                    <a:pt x="195" y="1389"/>
                  </a:cubicBezTo>
                  <a:cubicBezTo>
                    <a:pt x="191" y="1385"/>
                    <a:pt x="191" y="1385"/>
                    <a:pt x="191" y="1385"/>
                  </a:cubicBezTo>
                  <a:cubicBezTo>
                    <a:pt x="191" y="1385"/>
                    <a:pt x="191" y="1385"/>
                    <a:pt x="191" y="1385"/>
                  </a:cubicBezTo>
                  <a:lnTo>
                    <a:pt x="196" y="1380"/>
                  </a:lnTo>
                  <a:close/>
                  <a:moveTo>
                    <a:pt x="191" y="1393"/>
                  </a:moveTo>
                  <a:cubicBezTo>
                    <a:pt x="188" y="1396"/>
                    <a:pt x="188" y="1396"/>
                    <a:pt x="188" y="1396"/>
                  </a:cubicBezTo>
                  <a:cubicBezTo>
                    <a:pt x="183" y="1392"/>
                    <a:pt x="183" y="1392"/>
                    <a:pt x="183" y="1392"/>
                  </a:cubicBezTo>
                  <a:cubicBezTo>
                    <a:pt x="187" y="1389"/>
                    <a:pt x="187" y="1389"/>
                    <a:pt x="187" y="1389"/>
                  </a:cubicBezTo>
                  <a:lnTo>
                    <a:pt x="191" y="1393"/>
                  </a:lnTo>
                  <a:close/>
                  <a:moveTo>
                    <a:pt x="207" y="921"/>
                  </a:moveTo>
                  <a:cubicBezTo>
                    <a:pt x="165" y="921"/>
                    <a:pt x="165" y="921"/>
                    <a:pt x="165" y="921"/>
                  </a:cubicBezTo>
                  <a:cubicBezTo>
                    <a:pt x="165" y="907"/>
                    <a:pt x="165" y="907"/>
                    <a:pt x="165" y="907"/>
                  </a:cubicBezTo>
                  <a:cubicBezTo>
                    <a:pt x="175" y="907"/>
                    <a:pt x="175" y="907"/>
                    <a:pt x="175" y="907"/>
                  </a:cubicBezTo>
                  <a:cubicBezTo>
                    <a:pt x="175" y="907"/>
                    <a:pt x="176" y="906"/>
                    <a:pt x="176" y="906"/>
                  </a:cubicBezTo>
                  <a:cubicBezTo>
                    <a:pt x="176" y="906"/>
                    <a:pt x="176" y="906"/>
                    <a:pt x="176" y="906"/>
                  </a:cubicBezTo>
                  <a:cubicBezTo>
                    <a:pt x="177" y="906"/>
                    <a:pt x="178" y="906"/>
                    <a:pt x="178" y="905"/>
                  </a:cubicBezTo>
                  <a:cubicBezTo>
                    <a:pt x="178" y="901"/>
                    <a:pt x="180" y="897"/>
                    <a:pt x="183" y="896"/>
                  </a:cubicBezTo>
                  <a:cubicBezTo>
                    <a:pt x="183" y="900"/>
                    <a:pt x="183" y="900"/>
                    <a:pt x="183" y="900"/>
                  </a:cubicBezTo>
                  <a:cubicBezTo>
                    <a:pt x="185" y="899"/>
                    <a:pt x="186" y="899"/>
                    <a:pt x="188" y="899"/>
                  </a:cubicBezTo>
                  <a:cubicBezTo>
                    <a:pt x="189" y="899"/>
                    <a:pt x="189" y="899"/>
                    <a:pt x="190" y="899"/>
                  </a:cubicBezTo>
                  <a:cubicBezTo>
                    <a:pt x="190" y="896"/>
                    <a:pt x="190" y="896"/>
                    <a:pt x="190" y="896"/>
                  </a:cubicBezTo>
                  <a:cubicBezTo>
                    <a:pt x="193" y="898"/>
                    <a:pt x="195" y="902"/>
                    <a:pt x="195" y="905"/>
                  </a:cubicBezTo>
                  <a:cubicBezTo>
                    <a:pt x="195" y="906"/>
                    <a:pt x="196" y="907"/>
                    <a:pt x="197" y="907"/>
                  </a:cubicBezTo>
                  <a:cubicBezTo>
                    <a:pt x="207" y="907"/>
                    <a:pt x="207" y="907"/>
                    <a:pt x="207" y="907"/>
                  </a:cubicBezTo>
                  <a:lnTo>
                    <a:pt x="207" y="921"/>
                  </a:ln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1195388" y="3756026"/>
              <a:ext cx="608013" cy="1171575"/>
            </a:xfrm>
            <a:custGeom>
              <a:avLst/>
              <a:gdLst>
                <a:gd name="T0" fmla="*/ 162 w 162"/>
                <a:gd name="T1" fmla="*/ 0 h 312"/>
                <a:gd name="T2" fmla="*/ 40 w 162"/>
                <a:gd name="T3" fmla="*/ 118 h 312"/>
                <a:gd name="T4" fmla="*/ 160 w 162"/>
                <a:gd name="T5" fmla="*/ 312 h 312"/>
                <a:gd name="T6" fmla="*/ 162 w 162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12">
                  <a:moveTo>
                    <a:pt x="162" y="0"/>
                  </a:moveTo>
                  <a:cubicBezTo>
                    <a:pt x="162" y="0"/>
                    <a:pt x="68" y="30"/>
                    <a:pt x="40" y="118"/>
                  </a:cubicBezTo>
                  <a:cubicBezTo>
                    <a:pt x="12" y="206"/>
                    <a:pt x="97" y="296"/>
                    <a:pt x="160" y="312"/>
                  </a:cubicBezTo>
                  <a:cubicBezTo>
                    <a:pt x="160" y="312"/>
                    <a:pt x="0" y="170"/>
                    <a:pt x="162" y="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1519238" y="3763963"/>
              <a:ext cx="396875" cy="1152525"/>
            </a:xfrm>
            <a:custGeom>
              <a:avLst/>
              <a:gdLst>
                <a:gd name="T0" fmla="*/ 106 w 106"/>
                <a:gd name="T1" fmla="*/ 0 h 307"/>
                <a:gd name="T2" fmla="*/ 104 w 106"/>
                <a:gd name="T3" fmla="*/ 307 h 307"/>
                <a:gd name="T4" fmla="*/ 106 w 106"/>
                <a:gd name="T5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6" h="307">
                  <a:moveTo>
                    <a:pt x="106" y="0"/>
                  </a:moveTo>
                  <a:cubicBezTo>
                    <a:pt x="106" y="0"/>
                    <a:pt x="0" y="153"/>
                    <a:pt x="104" y="307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2152651" y="3756026"/>
              <a:ext cx="609600" cy="1171575"/>
            </a:xfrm>
            <a:custGeom>
              <a:avLst/>
              <a:gdLst>
                <a:gd name="T0" fmla="*/ 0 w 162"/>
                <a:gd name="T1" fmla="*/ 0 h 312"/>
                <a:gd name="T2" fmla="*/ 122 w 162"/>
                <a:gd name="T3" fmla="*/ 118 h 312"/>
                <a:gd name="T4" fmla="*/ 2 w 162"/>
                <a:gd name="T5" fmla="*/ 312 h 312"/>
                <a:gd name="T6" fmla="*/ 0 w 162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12">
                  <a:moveTo>
                    <a:pt x="0" y="0"/>
                  </a:moveTo>
                  <a:cubicBezTo>
                    <a:pt x="0" y="0"/>
                    <a:pt x="94" y="30"/>
                    <a:pt x="122" y="118"/>
                  </a:cubicBezTo>
                  <a:cubicBezTo>
                    <a:pt x="150" y="206"/>
                    <a:pt x="65" y="296"/>
                    <a:pt x="2" y="312"/>
                  </a:cubicBezTo>
                  <a:cubicBezTo>
                    <a:pt x="2" y="312"/>
                    <a:pt x="162" y="170"/>
                    <a:pt x="0" y="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2044701" y="3763963"/>
              <a:ext cx="385763" cy="1163638"/>
            </a:xfrm>
            <a:custGeom>
              <a:avLst/>
              <a:gdLst>
                <a:gd name="T0" fmla="*/ 0 w 103"/>
                <a:gd name="T1" fmla="*/ 0 h 310"/>
                <a:gd name="T2" fmla="*/ 7 w 103"/>
                <a:gd name="T3" fmla="*/ 310 h 310"/>
                <a:gd name="T4" fmla="*/ 0 w 103"/>
                <a:gd name="T5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310">
                  <a:moveTo>
                    <a:pt x="0" y="0"/>
                  </a:moveTo>
                  <a:cubicBezTo>
                    <a:pt x="0" y="0"/>
                    <a:pt x="103" y="168"/>
                    <a:pt x="7" y="3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1863726" y="4992688"/>
              <a:ext cx="244475" cy="679450"/>
            </a:xfrm>
            <a:custGeom>
              <a:avLst/>
              <a:gdLst>
                <a:gd name="T0" fmla="*/ 56 w 65"/>
                <a:gd name="T1" fmla="*/ 110 h 181"/>
                <a:gd name="T2" fmla="*/ 50 w 65"/>
                <a:gd name="T3" fmla="*/ 113 h 181"/>
                <a:gd name="T4" fmla="*/ 46 w 65"/>
                <a:gd name="T5" fmla="*/ 117 h 181"/>
                <a:gd name="T6" fmla="*/ 43 w 65"/>
                <a:gd name="T7" fmla="*/ 114 h 181"/>
                <a:gd name="T8" fmla="*/ 49 w 65"/>
                <a:gd name="T9" fmla="*/ 108 h 181"/>
                <a:gd name="T10" fmla="*/ 48 w 65"/>
                <a:gd name="T11" fmla="*/ 97 h 181"/>
                <a:gd name="T12" fmla="*/ 43 w 65"/>
                <a:gd name="T13" fmla="*/ 94 h 181"/>
                <a:gd name="T14" fmla="*/ 36 w 65"/>
                <a:gd name="T15" fmla="*/ 97 h 181"/>
                <a:gd name="T16" fmla="*/ 34 w 65"/>
                <a:gd name="T17" fmla="*/ 99 h 181"/>
                <a:gd name="T18" fmla="*/ 34 w 65"/>
                <a:gd name="T19" fmla="*/ 0 h 181"/>
                <a:gd name="T20" fmla="*/ 27 w 65"/>
                <a:gd name="T21" fmla="*/ 0 h 181"/>
                <a:gd name="T22" fmla="*/ 27 w 65"/>
                <a:gd name="T23" fmla="*/ 99 h 181"/>
                <a:gd name="T24" fmla="*/ 20 w 65"/>
                <a:gd name="T25" fmla="*/ 96 h 181"/>
                <a:gd name="T26" fmla="*/ 16 w 65"/>
                <a:gd name="T27" fmla="*/ 98 h 181"/>
                <a:gd name="T28" fmla="*/ 12 w 65"/>
                <a:gd name="T29" fmla="*/ 103 h 181"/>
                <a:gd name="T30" fmla="*/ 16 w 65"/>
                <a:gd name="T31" fmla="*/ 111 h 181"/>
                <a:gd name="T32" fmla="*/ 19 w 65"/>
                <a:gd name="T33" fmla="*/ 114 h 181"/>
                <a:gd name="T34" fmla="*/ 18 w 65"/>
                <a:gd name="T35" fmla="*/ 115 h 181"/>
                <a:gd name="T36" fmla="*/ 16 w 65"/>
                <a:gd name="T37" fmla="*/ 114 h 181"/>
                <a:gd name="T38" fmla="*/ 8 w 65"/>
                <a:gd name="T39" fmla="*/ 110 h 181"/>
                <a:gd name="T40" fmla="*/ 1 w 65"/>
                <a:gd name="T41" fmla="*/ 116 h 181"/>
                <a:gd name="T42" fmla="*/ 2 w 65"/>
                <a:gd name="T43" fmla="*/ 124 h 181"/>
                <a:gd name="T44" fmla="*/ 9 w 65"/>
                <a:gd name="T45" fmla="*/ 127 h 181"/>
                <a:gd name="T46" fmla="*/ 9 w 65"/>
                <a:gd name="T47" fmla="*/ 127 h 181"/>
                <a:gd name="T48" fmla="*/ 15 w 65"/>
                <a:gd name="T49" fmla="*/ 125 h 181"/>
                <a:gd name="T50" fmla="*/ 18 w 65"/>
                <a:gd name="T51" fmla="*/ 122 h 181"/>
                <a:gd name="T52" fmla="*/ 22 w 65"/>
                <a:gd name="T53" fmla="*/ 126 h 181"/>
                <a:gd name="T54" fmla="*/ 17 w 65"/>
                <a:gd name="T55" fmla="*/ 130 h 181"/>
                <a:gd name="T56" fmla="*/ 14 w 65"/>
                <a:gd name="T57" fmla="*/ 136 h 181"/>
                <a:gd name="T58" fmla="*/ 16 w 65"/>
                <a:gd name="T59" fmla="*/ 142 h 181"/>
                <a:gd name="T60" fmla="*/ 16 w 65"/>
                <a:gd name="T61" fmla="*/ 142 h 181"/>
                <a:gd name="T62" fmla="*/ 22 w 65"/>
                <a:gd name="T63" fmla="*/ 144 h 181"/>
                <a:gd name="T64" fmla="*/ 27 w 65"/>
                <a:gd name="T65" fmla="*/ 142 h 181"/>
                <a:gd name="T66" fmla="*/ 27 w 65"/>
                <a:gd name="T67" fmla="*/ 165 h 181"/>
                <a:gd name="T68" fmla="*/ 20 w 65"/>
                <a:gd name="T69" fmla="*/ 165 h 181"/>
                <a:gd name="T70" fmla="*/ 20 w 65"/>
                <a:gd name="T71" fmla="*/ 181 h 181"/>
                <a:gd name="T72" fmla="*/ 43 w 65"/>
                <a:gd name="T73" fmla="*/ 181 h 181"/>
                <a:gd name="T74" fmla="*/ 43 w 65"/>
                <a:gd name="T75" fmla="*/ 165 h 181"/>
                <a:gd name="T76" fmla="*/ 34 w 65"/>
                <a:gd name="T77" fmla="*/ 165 h 181"/>
                <a:gd name="T78" fmla="*/ 34 w 65"/>
                <a:gd name="T79" fmla="*/ 138 h 181"/>
                <a:gd name="T80" fmla="*/ 34 w 65"/>
                <a:gd name="T81" fmla="*/ 138 h 181"/>
                <a:gd name="T82" fmla="*/ 43 w 65"/>
                <a:gd name="T83" fmla="*/ 143 h 181"/>
                <a:gd name="T84" fmla="*/ 48 w 65"/>
                <a:gd name="T85" fmla="*/ 141 h 181"/>
                <a:gd name="T86" fmla="*/ 51 w 65"/>
                <a:gd name="T87" fmla="*/ 136 h 181"/>
                <a:gd name="T88" fmla="*/ 47 w 65"/>
                <a:gd name="T89" fmla="*/ 130 h 181"/>
                <a:gd name="T90" fmla="*/ 43 w 65"/>
                <a:gd name="T91" fmla="*/ 127 h 181"/>
                <a:gd name="T92" fmla="*/ 46 w 65"/>
                <a:gd name="T93" fmla="*/ 124 h 181"/>
                <a:gd name="T94" fmla="*/ 47 w 65"/>
                <a:gd name="T95" fmla="*/ 125 h 181"/>
                <a:gd name="T96" fmla="*/ 55 w 65"/>
                <a:gd name="T97" fmla="*/ 128 h 181"/>
                <a:gd name="T98" fmla="*/ 55 w 65"/>
                <a:gd name="T99" fmla="*/ 128 h 181"/>
                <a:gd name="T100" fmla="*/ 62 w 65"/>
                <a:gd name="T101" fmla="*/ 125 h 181"/>
                <a:gd name="T102" fmla="*/ 64 w 65"/>
                <a:gd name="T103" fmla="*/ 116 h 181"/>
                <a:gd name="T104" fmla="*/ 56 w 65"/>
                <a:gd name="T105" fmla="*/ 11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5" h="181">
                  <a:moveTo>
                    <a:pt x="56" y="110"/>
                  </a:moveTo>
                  <a:cubicBezTo>
                    <a:pt x="53" y="110"/>
                    <a:pt x="51" y="113"/>
                    <a:pt x="50" y="113"/>
                  </a:cubicBezTo>
                  <a:cubicBezTo>
                    <a:pt x="50" y="113"/>
                    <a:pt x="49" y="114"/>
                    <a:pt x="46" y="117"/>
                  </a:cubicBezTo>
                  <a:cubicBezTo>
                    <a:pt x="43" y="114"/>
                    <a:pt x="43" y="114"/>
                    <a:pt x="43" y="114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51" y="106"/>
                    <a:pt x="53" y="101"/>
                    <a:pt x="48" y="97"/>
                  </a:cubicBezTo>
                  <a:cubicBezTo>
                    <a:pt x="46" y="95"/>
                    <a:pt x="44" y="94"/>
                    <a:pt x="43" y="94"/>
                  </a:cubicBezTo>
                  <a:cubicBezTo>
                    <a:pt x="39" y="94"/>
                    <a:pt x="36" y="97"/>
                    <a:pt x="36" y="97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8"/>
                    <a:pt x="23" y="96"/>
                    <a:pt x="20" y="96"/>
                  </a:cubicBezTo>
                  <a:cubicBezTo>
                    <a:pt x="19" y="96"/>
                    <a:pt x="17" y="97"/>
                    <a:pt x="16" y="98"/>
                  </a:cubicBezTo>
                  <a:cubicBezTo>
                    <a:pt x="13" y="99"/>
                    <a:pt x="13" y="102"/>
                    <a:pt x="12" y="103"/>
                  </a:cubicBezTo>
                  <a:cubicBezTo>
                    <a:pt x="12" y="107"/>
                    <a:pt x="15" y="111"/>
                    <a:pt x="16" y="111"/>
                  </a:cubicBezTo>
                  <a:cubicBezTo>
                    <a:pt x="19" y="114"/>
                    <a:pt x="19" y="114"/>
                    <a:pt x="19" y="114"/>
                  </a:cubicBezTo>
                  <a:cubicBezTo>
                    <a:pt x="18" y="115"/>
                    <a:pt x="18" y="115"/>
                    <a:pt x="18" y="115"/>
                  </a:cubicBezTo>
                  <a:cubicBezTo>
                    <a:pt x="17" y="114"/>
                    <a:pt x="17" y="114"/>
                    <a:pt x="16" y="114"/>
                  </a:cubicBezTo>
                  <a:cubicBezTo>
                    <a:pt x="15" y="113"/>
                    <a:pt x="12" y="110"/>
                    <a:pt x="8" y="110"/>
                  </a:cubicBezTo>
                  <a:cubicBezTo>
                    <a:pt x="6" y="110"/>
                    <a:pt x="2" y="110"/>
                    <a:pt x="1" y="116"/>
                  </a:cubicBezTo>
                  <a:cubicBezTo>
                    <a:pt x="0" y="119"/>
                    <a:pt x="0" y="122"/>
                    <a:pt x="2" y="124"/>
                  </a:cubicBezTo>
                  <a:cubicBezTo>
                    <a:pt x="4" y="126"/>
                    <a:pt x="6" y="127"/>
                    <a:pt x="9" y="127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11" y="127"/>
                    <a:pt x="14" y="126"/>
                    <a:pt x="15" y="125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3"/>
                    <a:pt x="20" y="125"/>
                    <a:pt x="22" y="126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6" y="131"/>
                    <a:pt x="14" y="133"/>
                    <a:pt x="14" y="136"/>
                  </a:cubicBezTo>
                  <a:cubicBezTo>
                    <a:pt x="13" y="137"/>
                    <a:pt x="14" y="139"/>
                    <a:pt x="16" y="142"/>
                  </a:cubicBezTo>
                  <a:cubicBezTo>
                    <a:pt x="16" y="142"/>
                    <a:pt x="16" y="142"/>
                    <a:pt x="16" y="142"/>
                  </a:cubicBezTo>
                  <a:cubicBezTo>
                    <a:pt x="16" y="142"/>
                    <a:pt x="19" y="144"/>
                    <a:pt x="22" y="144"/>
                  </a:cubicBezTo>
                  <a:cubicBezTo>
                    <a:pt x="23" y="144"/>
                    <a:pt x="26" y="144"/>
                    <a:pt x="27" y="142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20" y="181"/>
                    <a:pt x="20" y="181"/>
                    <a:pt x="20" y="181"/>
                  </a:cubicBezTo>
                  <a:cubicBezTo>
                    <a:pt x="43" y="181"/>
                    <a:pt x="43" y="181"/>
                    <a:pt x="43" y="181"/>
                  </a:cubicBezTo>
                  <a:cubicBezTo>
                    <a:pt x="43" y="165"/>
                    <a:pt x="43" y="165"/>
                    <a:pt x="4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7" y="141"/>
                    <a:pt x="40" y="143"/>
                    <a:pt x="43" y="143"/>
                  </a:cubicBezTo>
                  <a:cubicBezTo>
                    <a:pt x="45" y="143"/>
                    <a:pt x="47" y="141"/>
                    <a:pt x="48" y="141"/>
                  </a:cubicBezTo>
                  <a:cubicBezTo>
                    <a:pt x="50" y="139"/>
                    <a:pt x="51" y="137"/>
                    <a:pt x="51" y="136"/>
                  </a:cubicBezTo>
                  <a:cubicBezTo>
                    <a:pt x="51" y="132"/>
                    <a:pt x="47" y="130"/>
                    <a:pt x="47" y="130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44" y="126"/>
                    <a:pt x="45" y="125"/>
                    <a:pt x="46" y="124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50" y="128"/>
                    <a:pt x="53" y="128"/>
                    <a:pt x="55" y="128"/>
                  </a:cubicBezTo>
                  <a:cubicBezTo>
                    <a:pt x="55" y="128"/>
                    <a:pt x="55" y="128"/>
                    <a:pt x="55" y="128"/>
                  </a:cubicBezTo>
                  <a:cubicBezTo>
                    <a:pt x="58" y="128"/>
                    <a:pt x="61" y="127"/>
                    <a:pt x="62" y="125"/>
                  </a:cubicBezTo>
                  <a:cubicBezTo>
                    <a:pt x="64" y="123"/>
                    <a:pt x="65" y="120"/>
                    <a:pt x="64" y="116"/>
                  </a:cubicBezTo>
                  <a:cubicBezTo>
                    <a:pt x="62" y="111"/>
                    <a:pt x="58" y="110"/>
                    <a:pt x="56" y="11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1885951" y="5424488"/>
              <a:ext cx="30163" cy="25400"/>
            </a:xfrm>
            <a:custGeom>
              <a:avLst/>
              <a:gdLst>
                <a:gd name="T0" fmla="*/ 5 w 8"/>
                <a:gd name="T1" fmla="*/ 6 h 7"/>
                <a:gd name="T2" fmla="*/ 3 w 8"/>
                <a:gd name="T3" fmla="*/ 7 h 7"/>
                <a:gd name="T4" fmla="*/ 1 w 8"/>
                <a:gd name="T5" fmla="*/ 6 h 7"/>
                <a:gd name="T6" fmla="*/ 0 w 8"/>
                <a:gd name="T7" fmla="*/ 3 h 7"/>
                <a:gd name="T8" fmla="*/ 2 w 8"/>
                <a:gd name="T9" fmla="*/ 0 h 7"/>
                <a:gd name="T10" fmla="*/ 6 w 8"/>
                <a:gd name="T11" fmla="*/ 3 h 7"/>
                <a:gd name="T12" fmla="*/ 6 w 8"/>
                <a:gd name="T13" fmla="*/ 3 h 7"/>
                <a:gd name="T14" fmla="*/ 8 w 8"/>
                <a:gd name="T15" fmla="*/ 4 h 7"/>
                <a:gd name="T16" fmla="*/ 5 w 8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5" y="6"/>
                  </a:moveTo>
                  <a:cubicBezTo>
                    <a:pt x="4" y="7"/>
                    <a:pt x="4" y="7"/>
                    <a:pt x="3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5" y="1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7" y="3"/>
                    <a:pt x="8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2052638" y="5427663"/>
              <a:ext cx="33338" cy="30163"/>
            </a:xfrm>
            <a:custGeom>
              <a:avLst/>
              <a:gdLst>
                <a:gd name="T0" fmla="*/ 4 w 9"/>
                <a:gd name="T1" fmla="*/ 1 h 8"/>
                <a:gd name="T2" fmla="*/ 6 w 9"/>
                <a:gd name="T3" fmla="*/ 0 h 8"/>
                <a:gd name="T4" fmla="*/ 8 w 9"/>
                <a:gd name="T5" fmla="*/ 2 h 8"/>
                <a:gd name="T6" fmla="*/ 8 w 9"/>
                <a:gd name="T7" fmla="*/ 6 h 8"/>
                <a:gd name="T8" fmla="*/ 1 w 9"/>
                <a:gd name="T9" fmla="*/ 5 h 8"/>
                <a:gd name="T10" fmla="*/ 0 w 9"/>
                <a:gd name="T11" fmla="*/ 4 h 8"/>
                <a:gd name="T12" fmla="*/ 4 w 9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4" y="1"/>
                  </a:move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8" y="1"/>
                    <a:pt x="8" y="2"/>
                  </a:cubicBezTo>
                  <a:cubicBezTo>
                    <a:pt x="9" y="4"/>
                    <a:pt x="9" y="5"/>
                    <a:pt x="8" y="6"/>
                  </a:cubicBezTo>
                  <a:cubicBezTo>
                    <a:pt x="6" y="8"/>
                    <a:pt x="3" y="8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2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1931988" y="5372101"/>
              <a:ext cx="33338" cy="33338"/>
            </a:xfrm>
            <a:custGeom>
              <a:avLst/>
              <a:gdLst>
                <a:gd name="T0" fmla="*/ 0 w 9"/>
                <a:gd name="T1" fmla="*/ 2 h 9"/>
                <a:gd name="T2" fmla="*/ 1 w 9"/>
                <a:gd name="T3" fmla="*/ 1 h 9"/>
                <a:gd name="T4" fmla="*/ 2 w 9"/>
                <a:gd name="T5" fmla="*/ 0 h 9"/>
                <a:gd name="T6" fmla="*/ 7 w 9"/>
                <a:gd name="T7" fmla="*/ 4 h 9"/>
                <a:gd name="T8" fmla="*/ 9 w 9"/>
                <a:gd name="T9" fmla="*/ 5 h 9"/>
                <a:gd name="T10" fmla="*/ 5 w 9"/>
                <a:gd name="T11" fmla="*/ 9 h 9"/>
                <a:gd name="T12" fmla="*/ 2 w 9"/>
                <a:gd name="T13" fmla="*/ 6 h 9"/>
                <a:gd name="T14" fmla="*/ 0 w 9"/>
                <a:gd name="T1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9">
                  <a:moveTo>
                    <a:pt x="0" y="2"/>
                  </a:moveTo>
                  <a:cubicBezTo>
                    <a:pt x="0" y="2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4" y="0"/>
                    <a:pt x="6" y="3"/>
                    <a:pt x="7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2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1935163" y="5480051"/>
              <a:ext cx="30163" cy="34925"/>
            </a:xfrm>
            <a:custGeom>
              <a:avLst/>
              <a:gdLst>
                <a:gd name="T0" fmla="*/ 8 w 8"/>
                <a:gd name="T1" fmla="*/ 4 h 9"/>
                <a:gd name="T2" fmla="*/ 4 w 8"/>
                <a:gd name="T3" fmla="*/ 8 h 9"/>
                <a:gd name="T4" fmla="*/ 3 w 8"/>
                <a:gd name="T5" fmla="*/ 9 h 9"/>
                <a:gd name="T6" fmla="*/ 1 w 8"/>
                <a:gd name="T7" fmla="*/ 8 h 9"/>
                <a:gd name="T8" fmla="*/ 0 w 8"/>
                <a:gd name="T9" fmla="*/ 6 h 9"/>
                <a:gd name="T10" fmla="*/ 2 w 8"/>
                <a:gd name="T11" fmla="*/ 4 h 9"/>
                <a:gd name="T12" fmla="*/ 7 w 8"/>
                <a:gd name="T13" fmla="*/ 0 h 9"/>
                <a:gd name="T14" fmla="*/ 8 w 8"/>
                <a:gd name="T15" fmla="*/ 1 h 9"/>
                <a:gd name="T16" fmla="*/ 8 w 8"/>
                <a:gd name="T1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9">
                  <a:moveTo>
                    <a:pt x="8" y="4"/>
                  </a:moveTo>
                  <a:cubicBezTo>
                    <a:pt x="6" y="6"/>
                    <a:pt x="5" y="8"/>
                    <a:pt x="4" y="8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2" y="9"/>
                    <a:pt x="1" y="8"/>
                    <a:pt x="1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1" y="5"/>
                    <a:pt x="2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1"/>
                    <a:pt x="8" y="1"/>
                  </a:cubicBezTo>
                  <a:lnTo>
                    <a:pt x="8" y="4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1946276" y="5430838"/>
              <a:ext cx="23813" cy="19050"/>
            </a:xfrm>
            <a:custGeom>
              <a:avLst/>
              <a:gdLst>
                <a:gd name="T0" fmla="*/ 4 w 6"/>
                <a:gd name="T1" fmla="*/ 5 h 5"/>
                <a:gd name="T2" fmla="*/ 0 w 6"/>
                <a:gd name="T3" fmla="*/ 2 h 5"/>
                <a:gd name="T4" fmla="*/ 1 w 6"/>
                <a:gd name="T5" fmla="*/ 0 h 5"/>
                <a:gd name="T6" fmla="*/ 6 w 6"/>
                <a:gd name="T7" fmla="*/ 4 h 5"/>
                <a:gd name="T8" fmla="*/ 4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4" y="5"/>
                  </a:moveTo>
                  <a:cubicBezTo>
                    <a:pt x="2" y="4"/>
                    <a:pt x="1" y="3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6" y="4"/>
                    <a:pt x="6" y="4"/>
                    <a:pt x="6" y="4"/>
                  </a:cubicBezTo>
                  <a:lnTo>
                    <a:pt x="4" y="5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1976438" y="5457826"/>
              <a:ext cx="19050" cy="15875"/>
            </a:xfrm>
            <a:custGeom>
              <a:avLst/>
              <a:gdLst>
                <a:gd name="T0" fmla="*/ 4 w 5"/>
                <a:gd name="T1" fmla="*/ 4 h 4"/>
                <a:gd name="T2" fmla="*/ 4 w 5"/>
                <a:gd name="T3" fmla="*/ 2 h 4"/>
                <a:gd name="T4" fmla="*/ 0 w 5"/>
                <a:gd name="T5" fmla="*/ 2 h 4"/>
                <a:gd name="T6" fmla="*/ 2 w 5"/>
                <a:gd name="T7" fmla="*/ 0 h 4"/>
                <a:gd name="T8" fmla="*/ 5 w 5"/>
                <a:gd name="T9" fmla="*/ 3 h 4"/>
                <a:gd name="T10" fmla="*/ 4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4" y="4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2003426" y="5480051"/>
              <a:ext cx="30163" cy="30163"/>
            </a:xfrm>
            <a:custGeom>
              <a:avLst/>
              <a:gdLst>
                <a:gd name="T0" fmla="*/ 7 w 8"/>
                <a:gd name="T1" fmla="*/ 4 h 8"/>
                <a:gd name="T2" fmla="*/ 8 w 8"/>
                <a:gd name="T3" fmla="*/ 6 h 8"/>
                <a:gd name="T4" fmla="*/ 7 w 8"/>
                <a:gd name="T5" fmla="*/ 7 h 8"/>
                <a:gd name="T6" fmla="*/ 7 w 8"/>
                <a:gd name="T7" fmla="*/ 7 h 8"/>
                <a:gd name="T8" fmla="*/ 6 w 8"/>
                <a:gd name="T9" fmla="*/ 8 h 8"/>
                <a:gd name="T10" fmla="*/ 2 w 8"/>
                <a:gd name="T11" fmla="*/ 5 h 8"/>
                <a:gd name="T12" fmla="*/ 0 w 8"/>
                <a:gd name="T13" fmla="*/ 3 h 8"/>
                <a:gd name="T14" fmla="*/ 2 w 8"/>
                <a:gd name="T15" fmla="*/ 0 h 8"/>
                <a:gd name="T16" fmla="*/ 7 w 8"/>
                <a:gd name="T1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7" y="4"/>
                  </a:moveTo>
                  <a:cubicBezTo>
                    <a:pt x="7" y="4"/>
                    <a:pt x="8" y="5"/>
                    <a:pt x="8" y="6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5" y="8"/>
                    <a:pt x="3" y="7"/>
                    <a:pt x="2" y="5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1998663" y="5430838"/>
              <a:ext cx="23813" cy="23813"/>
            </a:xfrm>
            <a:custGeom>
              <a:avLst/>
              <a:gdLst>
                <a:gd name="T0" fmla="*/ 0 w 6"/>
                <a:gd name="T1" fmla="*/ 3 h 6"/>
                <a:gd name="T2" fmla="*/ 3 w 6"/>
                <a:gd name="T3" fmla="*/ 0 h 6"/>
                <a:gd name="T4" fmla="*/ 6 w 6"/>
                <a:gd name="T5" fmla="*/ 3 h 6"/>
                <a:gd name="T6" fmla="*/ 6 w 6"/>
                <a:gd name="T7" fmla="*/ 3 h 6"/>
                <a:gd name="T8" fmla="*/ 3 w 6"/>
                <a:gd name="T9" fmla="*/ 6 h 6"/>
                <a:gd name="T10" fmla="*/ 0 w 6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0" y="3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1995488" y="5367338"/>
              <a:ext cx="41275" cy="38100"/>
            </a:xfrm>
            <a:custGeom>
              <a:avLst/>
              <a:gdLst>
                <a:gd name="T0" fmla="*/ 5 w 11"/>
                <a:gd name="T1" fmla="*/ 1 h 10"/>
                <a:gd name="T2" fmla="*/ 8 w 11"/>
                <a:gd name="T3" fmla="*/ 0 h 10"/>
                <a:gd name="T4" fmla="*/ 10 w 11"/>
                <a:gd name="T5" fmla="*/ 1 h 10"/>
                <a:gd name="T6" fmla="*/ 10 w 11"/>
                <a:gd name="T7" fmla="*/ 4 h 10"/>
                <a:gd name="T8" fmla="*/ 4 w 11"/>
                <a:gd name="T9" fmla="*/ 10 h 10"/>
                <a:gd name="T10" fmla="*/ 0 w 11"/>
                <a:gd name="T11" fmla="*/ 6 h 10"/>
                <a:gd name="T12" fmla="*/ 0 w 11"/>
                <a:gd name="T13" fmla="*/ 6 h 10"/>
                <a:gd name="T14" fmla="*/ 5 w 11"/>
                <a:gd name="T1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0">
                  <a:moveTo>
                    <a:pt x="5" y="1"/>
                  </a:moveTo>
                  <a:cubicBezTo>
                    <a:pt x="6" y="1"/>
                    <a:pt x="7" y="0"/>
                    <a:pt x="8" y="0"/>
                  </a:cubicBezTo>
                  <a:cubicBezTo>
                    <a:pt x="8" y="0"/>
                    <a:pt x="9" y="0"/>
                    <a:pt x="10" y="1"/>
                  </a:cubicBezTo>
                  <a:cubicBezTo>
                    <a:pt x="11" y="2"/>
                    <a:pt x="11" y="3"/>
                    <a:pt x="10" y="4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1965326" y="5405438"/>
              <a:ext cx="30163" cy="25400"/>
            </a:xfrm>
            <a:custGeom>
              <a:avLst/>
              <a:gdLst>
                <a:gd name="T0" fmla="*/ 19 w 19"/>
                <a:gd name="T1" fmla="*/ 9 h 16"/>
                <a:gd name="T2" fmla="*/ 12 w 19"/>
                <a:gd name="T3" fmla="*/ 16 h 16"/>
                <a:gd name="T4" fmla="*/ 0 w 19"/>
                <a:gd name="T5" fmla="*/ 7 h 16"/>
                <a:gd name="T6" fmla="*/ 10 w 19"/>
                <a:gd name="T7" fmla="*/ 0 h 16"/>
                <a:gd name="T8" fmla="*/ 19 w 19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9" y="9"/>
                  </a:moveTo>
                  <a:lnTo>
                    <a:pt x="12" y="16"/>
                  </a:lnTo>
                  <a:lnTo>
                    <a:pt x="0" y="7"/>
                  </a:lnTo>
                  <a:lnTo>
                    <a:pt x="10" y="0"/>
                  </a:lnTo>
                  <a:lnTo>
                    <a:pt x="19" y="9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9158876" y="6338021"/>
            <a:ext cx="715962" cy="746126"/>
            <a:chOff x="6961188" y="3184525"/>
            <a:chExt cx="715962" cy="746126"/>
          </a:xfrm>
        </p:grpSpPr>
        <p:sp>
          <p:nvSpPr>
            <p:cNvPr id="153" name="Freeform 85"/>
            <p:cNvSpPr>
              <a:spLocks/>
            </p:cNvSpPr>
            <p:nvPr/>
          </p:nvSpPr>
          <p:spPr bwMode="auto">
            <a:xfrm>
              <a:off x="7251700" y="3184525"/>
              <a:ext cx="198438" cy="355600"/>
            </a:xfrm>
            <a:custGeom>
              <a:avLst/>
              <a:gdLst>
                <a:gd name="T0" fmla="*/ 8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2 h 39"/>
                <a:gd name="T12" fmla="*/ 8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8" y="38"/>
                  </a:moveTo>
                  <a:cubicBezTo>
                    <a:pt x="4" y="35"/>
                    <a:pt x="1" y="29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7"/>
                    <a:pt x="14" y="8"/>
                    <a:pt x="15" y="10"/>
                  </a:cubicBezTo>
                  <a:cubicBezTo>
                    <a:pt x="22" y="15"/>
                    <a:pt x="19" y="26"/>
                    <a:pt x="15" y="32"/>
                  </a:cubicBezTo>
                  <a:cubicBezTo>
                    <a:pt x="14" y="33"/>
                    <a:pt x="9" y="39"/>
                    <a:pt x="8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86"/>
            <p:cNvSpPr>
              <a:spLocks/>
            </p:cNvSpPr>
            <p:nvPr/>
          </p:nvSpPr>
          <p:spPr bwMode="auto">
            <a:xfrm>
              <a:off x="7296150" y="3349625"/>
              <a:ext cx="26988" cy="180975"/>
            </a:xfrm>
            <a:custGeom>
              <a:avLst/>
              <a:gdLst>
                <a:gd name="T0" fmla="*/ 3 w 3"/>
                <a:gd name="T1" fmla="*/ 20 h 20"/>
                <a:gd name="T2" fmla="*/ 0 w 3"/>
                <a:gd name="T3" fmla="*/ 10 h 20"/>
                <a:gd name="T4" fmla="*/ 0 w 3"/>
                <a:gd name="T5" fmla="*/ 5 h 20"/>
                <a:gd name="T6" fmla="*/ 0 w 3"/>
                <a:gd name="T7" fmla="*/ 0 h 20"/>
                <a:gd name="T8" fmla="*/ 1 w 3"/>
                <a:gd name="T9" fmla="*/ 10 h 20"/>
                <a:gd name="T10" fmla="*/ 2 w 3"/>
                <a:gd name="T11" fmla="*/ 15 h 20"/>
                <a:gd name="T12" fmla="*/ 3 w 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0">
                  <a:moveTo>
                    <a:pt x="3" y="20"/>
                  </a:moveTo>
                  <a:cubicBezTo>
                    <a:pt x="1" y="17"/>
                    <a:pt x="0" y="14"/>
                    <a:pt x="0" y="10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3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87"/>
            <p:cNvSpPr>
              <a:spLocks/>
            </p:cNvSpPr>
            <p:nvPr/>
          </p:nvSpPr>
          <p:spPr bwMode="auto">
            <a:xfrm>
              <a:off x="7332663" y="3313113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88"/>
            <p:cNvSpPr>
              <a:spLocks/>
            </p:cNvSpPr>
            <p:nvPr/>
          </p:nvSpPr>
          <p:spPr bwMode="auto">
            <a:xfrm>
              <a:off x="7350125" y="3349625"/>
              <a:ext cx="36513" cy="163513"/>
            </a:xfrm>
            <a:custGeom>
              <a:avLst/>
              <a:gdLst>
                <a:gd name="T0" fmla="*/ 0 w 4"/>
                <a:gd name="T1" fmla="*/ 18 h 18"/>
                <a:gd name="T2" fmla="*/ 3 w 4"/>
                <a:gd name="T3" fmla="*/ 0 h 18"/>
                <a:gd name="T4" fmla="*/ 3 w 4"/>
                <a:gd name="T5" fmla="*/ 10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1" y="12"/>
                    <a:pt x="3" y="7"/>
                    <a:pt x="3" y="0"/>
                  </a:cubicBezTo>
                  <a:cubicBezTo>
                    <a:pt x="4" y="4"/>
                    <a:pt x="4" y="7"/>
                    <a:pt x="3" y="10"/>
                  </a:cubicBezTo>
                  <a:cubicBezTo>
                    <a:pt x="2" y="13"/>
                    <a:pt x="1" y="16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89"/>
            <p:cNvSpPr>
              <a:spLocks/>
            </p:cNvSpPr>
            <p:nvPr/>
          </p:nvSpPr>
          <p:spPr bwMode="auto">
            <a:xfrm>
              <a:off x="7350125" y="3403600"/>
              <a:ext cx="327025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0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0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7"/>
                    <a:pt x="29" y="9"/>
                  </a:cubicBezTo>
                  <a:cubicBezTo>
                    <a:pt x="26" y="17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90"/>
            <p:cNvSpPr>
              <a:spLocks/>
            </p:cNvSpPr>
            <p:nvPr/>
          </p:nvSpPr>
          <p:spPr bwMode="auto">
            <a:xfrm>
              <a:off x="7350125" y="3430588"/>
              <a:ext cx="153988" cy="119063"/>
            </a:xfrm>
            <a:custGeom>
              <a:avLst/>
              <a:gdLst>
                <a:gd name="T0" fmla="*/ 0 w 17"/>
                <a:gd name="T1" fmla="*/ 13 h 13"/>
                <a:gd name="T2" fmla="*/ 8 w 17"/>
                <a:gd name="T3" fmla="*/ 5 h 13"/>
                <a:gd name="T4" fmla="*/ 12 w 17"/>
                <a:gd name="T5" fmla="*/ 2 h 13"/>
                <a:gd name="T6" fmla="*/ 17 w 17"/>
                <a:gd name="T7" fmla="*/ 0 h 13"/>
                <a:gd name="T8" fmla="*/ 8 w 17"/>
                <a:gd name="T9" fmla="*/ 6 h 13"/>
                <a:gd name="T10" fmla="*/ 4 w 17"/>
                <a:gd name="T11" fmla="*/ 9 h 13"/>
                <a:gd name="T12" fmla="*/ 0 w 1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2" y="9"/>
                    <a:pt x="5" y="7"/>
                    <a:pt x="8" y="5"/>
                  </a:cubicBezTo>
                  <a:cubicBezTo>
                    <a:pt x="9" y="4"/>
                    <a:pt x="11" y="3"/>
                    <a:pt x="12" y="2"/>
                  </a:cubicBezTo>
                  <a:cubicBezTo>
                    <a:pt x="14" y="2"/>
                    <a:pt x="15" y="1"/>
                    <a:pt x="17" y="0"/>
                  </a:cubicBezTo>
                  <a:cubicBezTo>
                    <a:pt x="14" y="2"/>
                    <a:pt x="11" y="4"/>
                    <a:pt x="8" y="6"/>
                  </a:cubicBezTo>
                  <a:cubicBezTo>
                    <a:pt x="7" y="7"/>
                    <a:pt x="5" y="8"/>
                    <a:pt x="4" y="9"/>
                  </a:cubicBezTo>
                  <a:cubicBezTo>
                    <a:pt x="3" y="10"/>
                    <a:pt x="1" y="11"/>
                    <a:pt x="0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91"/>
            <p:cNvSpPr>
              <a:spLocks/>
            </p:cNvSpPr>
            <p:nvPr/>
          </p:nvSpPr>
          <p:spPr bwMode="auto">
            <a:xfrm>
              <a:off x="7359650" y="3457575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92"/>
            <p:cNvSpPr>
              <a:spLocks/>
            </p:cNvSpPr>
            <p:nvPr/>
          </p:nvSpPr>
          <p:spPr bwMode="auto">
            <a:xfrm>
              <a:off x="7378700" y="3513138"/>
              <a:ext cx="161925" cy="44450"/>
            </a:xfrm>
            <a:custGeom>
              <a:avLst/>
              <a:gdLst>
                <a:gd name="T0" fmla="*/ 0 w 18"/>
                <a:gd name="T1" fmla="*/ 5 h 5"/>
                <a:gd name="T2" fmla="*/ 18 w 18"/>
                <a:gd name="T3" fmla="*/ 0 h 5"/>
                <a:gd name="T4" fmla="*/ 9 w 18"/>
                <a:gd name="T5" fmla="*/ 4 h 5"/>
                <a:gd name="T6" fmla="*/ 0 w 1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">
                  <a:moveTo>
                    <a:pt x="0" y="5"/>
                  </a:moveTo>
                  <a:cubicBezTo>
                    <a:pt x="6" y="4"/>
                    <a:pt x="12" y="3"/>
                    <a:pt x="18" y="0"/>
                  </a:cubicBezTo>
                  <a:cubicBezTo>
                    <a:pt x="15" y="2"/>
                    <a:pt x="12" y="3"/>
                    <a:pt x="9" y="4"/>
                  </a:cubicBezTo>
                  <a:cubicBezTo>
                    <a:pt x="6" y="5"/>
                    <a:pt x="3" y="5"/>
                    <a:pt x="0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93"/>
            <p:cNvSpPr>
              <a:spLocks/>
            </p:cNvSpPr>
            <p:nvPr/>
          </p:nvSpPr>
          <p:spPr bwMode="auto">
            <a:xfrm>
              <a:off x="7342188" y="3567113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3 h 26"/>
                <a:gd name="T4" fmla="*/ 25 w 31"/>
                <a:gd name="T5" fmla="*/ 15 h 26"/>
                <a:gd name="T6" fmla="*/ 24 w 31"/>
                <a:gd name="T7" fmla="*/ 24 h 26"/>
                <a:gd name="T8" fmla="*/ 20 w 31"/>
                <a:gd name="T9" fmla="*/ 24 h 26"/>
                <a:gd name="T10" fmla="*/ 2 w 31"/>
                <a:gd name="T11" fmla="*/ 9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4" y="24"/>
                  </a:cubicBezTo>
                  <a:cubicBezTo>
                    <a:pt x="22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9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94"/>
            <p:cNvSpPr>
              <a:spLocks/>
            </p:cNvSpPr>
            <p:nvPr/>
          </p:nvSpPr>
          <p:spPr bwMode="auto">
            <a:xfrm>
              <a:off x="7350125" y="3576638"/>
              <a:ext cx="173038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1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1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95"/>
            <p:cNvSpPr>
              <a:spLocks/>
            </p:cNvSpPr>
            <p:nvPr/>
          </p:nvSpPr>
          <p:spPr bwMode="auto">
            <a:xfrm>
              <a:off x="7350125" y="3586163"/>
              <a:ext cx="173038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9"/>
                    <a:pt x="19" y="15"/>
                  </a:cubicBezTo>
                  <a:cubicBezTo>
                    <a:pt x="12" y="10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96"/>
            <p:cNvSpPr>
              <a:spLocks/>
            </p:cNvSpPr>
            <p:nvPr/>
          </p:nvSpPr>
          <p:spPr bwMode="auto">
            <a:xfrm>
              <a:off x="7350125" y="3603625"/>
              <a:ext cx="109538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9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97"/>
            <p:cNvSpPr>
              <a:spLocks/>
            </p:cNvSpPr>
            <p:nvPr/>
          </p:nvSpPr>
          <p:spPr bwMode="auto">
            <a:xfrm>
              <a:off x="7169150" y="3576638"/>
              <a:ext cx="209550" cy="354013"/>
            </a:xfrm>
            <a:custGeom>
              <a:avLst/>
              <a:gdLst>
                <a:gd name="T0" fmla="*/ 17 w 23"/>
                <a:gd name="T1" fmla="*/ 1 h 39"/>
                <a:gd name="T2" fmla="*/ 22 w 23"/>
                <a:gd name="T3" fmla="*/ 17 h 39"/>
                <a:gd name="T4" fmla="*/ 15 w 23"/>
                <a:gd name="T5" fmla="*/ 29 h 39"/>
                <a:gd name="T6" fmla="*/ 7 w 23"/>
                <a:gd name="T7" fmla="*/ 32 h 39"/>
                <a:gd name="T8" fmla="*/ 5 w 23"/>
                <a:gd name="T9" fmla="*/ 28 h 39"/>
                <a:gd name="T10" fmla="*/ 10 w 23"/>
                <a:gd name="T11" fmla="*/ 6 h 39"/>
                <a:gd name="T12" fmla="*/ 17 w 23"/>
                <a:gd name="T13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9">
                  <a:moveTo>
                    <a:pt x="17" y="1"/>
                  </a:moveTo>
                  <a:cubicBezTo>
                    <a:pt x="21" y="6"/>
                    <a:pt x="23" y="11"/>
                    <a:pt x="22" y="17"/>
                  </a:cubicBezTo>
                  <a:cubicBezTo>
                    <a:pt x="22" y="22"/>
                    <a:pt x="19" y="25"/>
                    <a:pt x="15" y="29"/>
                  </a:cubicBezTo>
                  <a:cubicBezTo>
                    <a:pt x="14" y="30"/>
                    <a:pt x="8" y="39"/>
                    <a:pt x="7" y="32"/>
                  </a:cubicBezTo>
                  <a:cubicBezTo>
                    <a:pt x="6" y="30"/>
                    <a:pt x="6" y="29"/>
                    <a:pt x="5" y="28"/>
                  </a:cubicBezTo>
                  <a:cubicBezTo>
                    <a:pt x="0" y="21"/>
                    <a:pt x="4" y="11"/>
                    <a:pt x="10" y="6"/>
                  </a:cubicBezTo>
                  <a:cubicBezTo>
                    <a:pt x="11" y="5"/>
                    <a:pt x="17" y="0"/>
                    <a:pt x="17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98"/>
            <p:cNvSpPr>
              <a:spLocks/>
            </p:cNvSpPr>
            <p:nvPr/>
          </p:nvSpPr>
          <p:spPr bwMode="auto">
            <a:xfrm>
              <a:off x="7323138" y="3586163"/>
              <a:ext cx="19050" cy="190500"/>
            </a:xfrm>
            <a:custGeom>
              <a:avLst/>
              <a:gdLst>
                <a:gd name="T0" fmla="*/ 0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5 h 21"/>
                <a:gd name="T12" fmla="*/ 0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0" y="0"/>
                  </a:moveTo>
                  <a:cubicBezTo>
                    <a:pt x="2" y="3"/>
                    <a:pt x="2" y="7"/>
                    <a:pt x="2" y="11"/>
                  </a:cubicBezTo>
                  <a:cubicBezTo>
                    <a:pt x="2" y="12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7"/>
                    <a:pt x="1" y="14"/>
                    <a:pt x="1" y="11"/>
                  </a:cubicBezTo>
                  <a:cubicBezTo>
                    <a:pt x="1" y="9"/>
                    <a:pt x="1" y="7"/>
                    <a:pt x="1" y="5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99"/>
            <p:cNvSpPr>
              <a:spLocks/>
            </p:cNvSpPr>
            <p:nvPr/>
          </p:nvSpPr>
          <p:spPr bwMode="auto">
            <a:xfrm>
              <a:off x="7269163" y="3586163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00"/>
            <p:cNvSpPr>
              <a:spLocks/>
            </p:cNvSpPr>
            <p:nvPr/>
          </p:nvSpPr>
          <p:spPr bwMode="auto">
            <a:xfrm>
              <a:off x="7232650" y="3594100"/>
              <a:ext cx="63500" cy="155575"/>
            </a:xfrm>
            <a:custGeom>
              <a:avLst/>
              <a:gdLst>
                <a:gd name="T0" fmla="*/ 7 w 7"/>
                <a:gd name="T1" fmla="*/ 0 h 17"/>
                <a:gd name="T2" fmla="*/ 0 w 7"/>
                <a:gd name="T3" fmla="*/ 17 h 17"/>
                <a:gd name="T4" fmla="*/ 3 w 7"/>
                <a:gd name="T5" fmla="*/ 8 h 17"/>
                <a:gd name="T6" fmla="*/ 7 w 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5" y="6"/>
                    <a:pt x="2" y="11"/>
                    <a:pt x="0" y="17"/>
                  </a:cubicBezTo>
                  <a:cubicBezTo>
                    <a:pt x="1" y="14"/>
                    <a:pt x="2" y="11"/>
                    <a:pt x="3" y="8"/>
                  </a:cubicBezTo>
                  <a:cubicBezTo>
                    <a:pt x="4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01"/>
            <p:cNvSpPr>
              <a:spLocks/>
            </p:cNvSpPr>
            <p:nvPr/>
          </p:nvSpPr>
          <p:spPr bwMode="auto">
            <a:xfrm>
              <a:off x="6961188" y="3494088"/>
              <a:ext cx="344488" cy="192088"/>
            </a:xfrm>
            <a:custGeom>
              <a:avLst/>
              <a:gdLst>
                <a:gd name="T0" fmla="*/ 38 w 38"/>
                <a:gd name="T1" fmla="*/ 8 h 21"/>
                <a:gd name="T2" fmla="*/ 26 w 38"/>
                <a:gd name="T3" fmla="*/ 19 h 21"/>
                <a:gd name="T4" fmla="*/ 13 w 38"/>
                <a:gd name="T5" fmla="*/ 18 h 21"/>
                <a:gd name="T6" fmla="*/ 5 w 38"/>
                <a:gd name="T7" fmla="*/ 12 h 21"/>
                <a:gd name="T8" fmla="*/ 9 w 38"/>
                <a:gd name="T9" fmla="*/ 9 h 21"/>
                <a:gd name="T10" fmla="*/ 31 w 38"/>
                <a:gd name="T11" fmla="*/ 3 h 21"/>
                <a:gd name="T12" fmla="*/ 38 w 38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1">
                  <a:moveTo>
                    <a:pt x="38" y="8"/>
                  </a:moveTo>
                  <a:cubicBezTo>
                    <a:pt x="36" y="13"/>
                    <a:pt x="31" y="18"/>
                    <a:pt x="26" y="19"/>
                  </a:cubicBezTo>
                  <a:cubicBezTo>
                    <a:pt x="21" y="21"/>
                    <a:pt x="17" y="20"/>
                    <a:pt x="13" y="18"/>
                  </a:cubicBezTo>
                  <a:cubicBezTo>
                    <a:pt x="11" y="18"/>
                    <a:pt x="0" y="16"/>
                    <a:pt x="5" y="12"/>
                  </a:cubicBezTo>
                  <a:cubicBezTo>
                    <a:pt x="7" y="11"/>
                    <a:pt x="8" y="10"/>
                    <a:pt x="9" y="9"/>
                  </a:cubicBezTo>
                  <a:cubicBezTo>
                    <a:pt x="13" y="1"/>
                    <a:pt x="24" y="0"/>
                    <a:pt x="31" y="3"/>
                  </a:cubicBezTo>
                  <a:cubicBezTo>
                    <a:pt x="32" y="4"/>
                    <a:pt x="38" y="7"/>
                    <a:pt x="38" y="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02"/>
            <p:cNvSpPr>
              <a:spLocks/>
            </p:cNvSpPr>
            <p:nvPr/>
          </p:nvSpPr>
          <p:spPr bwMode="auto">
            <a:xfrm>
              <a:off x="7132638" y="3567113"/>
              <a:ext cx="173038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5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3" y="5"/>
                    <a:pt x="10" y="6"/>
                  </a:cubicBezTo>
                  <a:cubicBezTo>
                    <a:pt x="9" y="7"/>
                    <a:pt x="7" y="7"/>
                    <a:pt x="5" y="8"/>
                  </a:cubicBezTo>
                  <a:cubicBezTo>
                    <a:pt x="3" y="8"/>
                    <a:pt x="2" y="8"/>
                    <a:pt x="0" y="9"/>
                  </a:cubicBezTo>
                  <a:cubicBezTo>
                    <a:pt x="3" y="8"/>
                    <a:pt x="7" y="7"/>
                    <a:pt x="10" y="5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1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03"/>
            <p:cNvSpPr>
              <a:spLocks/>
            </p:cNvSpPr>
            <p:nvPr/>
          </p:nvSpPr>
          <p:spPr bwMode="auto">
            <a:xfrm>
              <a:off x="7088188" y="3557588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2"/>
                    <a:pt x="8" y="4"/>
                    <a:pt x="0" y="6"/>
                  </a:cubicBezTo>
                  <a:cubicBezTo>
                    <a:pt x="8" y="3"/>
                    <a:pt x="15" y="1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04"/>
            <p:cNvSpPr>
              <a:spLocks/>
            </p:cNvSpPr>
            <p:nvPr/>
          </p:nvSpPr>
          <p:spPr bwMode="auto">
            <a:xfrm>
              <a:off x="7115175" y="3540125"/>
              <a:ext cx="171450" cy="17463"/>
            </a:xfrm>
            <a:custGeom>
              <a:avLst/>
              <a:gdLst>
                <a:gd name="T0" fmla="*/ 19 w 19"/>
                <a:gd name="T1" fmla="*/ 1 h 2"/>
                <a:gd name="T2" fmla="*/ 0 w 19"/>
                <a:gd name="T3" fmla="*/ 2 h 2"/>
                <a:gd name="T4" fmla="*/ 9 w 19"/>
                <a:gd name="T5" fmla="*/ 0 h 2"/>
                <a:gd name="T6" fmla="*/ 19 w 1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19" y="1"/>
                  </a:moveTo>
                  <a:cubicBezTo>
                    <a:pt x="12" y="1"/>
                    <a:pt x="6" y="1"/>
                    <a:pt x="0" y="2"/>
                  </a:cubicBezTo>
                  <a:cubicBezTo>
                    <a:pt x="3" y="1"/>
                    <a:pt x="6" y="1"/>
                    <a:pt x="9" y="0"/>
                  </a:cubicBezTo>
                  <a:cubicBezTo>
                    <a:pt x="12" y="0"/>
                    <a:pt x="16" y="0"/>
                    <a:pt x="19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05"/>
            <p:cNvSpPr>
              <a:spLocks/>
            </p:cNvSpPr>
            <p:nvPr/>
          </p:nvSpPr>
          <p:spPr bwMode="auto">
            <a:xfrm>
              <a:off x="7051675" y="3313113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2 h 27"/>
                <a:gd name="T4" fmla="*/ 5 w 29"/>
                <a:gd name="T5" fmla="*/ 11 h 27"/>
                <a:gd name="T6" fmla="*/ 6 w 29"/>
                <a:gd name="T7" fmla="*/ 1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2"/>
                  </a:cubicBezTo>
                  <a:cubicBezTo>
                    <a:pt x="8" y="20"/>
                    <a:pt x="7" y="15"/>
                    <a:pt x="5" y="11"/>
                  </a:cubicBezTo>
                  <a:cubicBezTo>
                    <a:pt x="4" y="9"/>
                    <a:pt x="0" y="0"/>
                    <a:pt x="6" y="1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5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06"/>
            <p:cNvSpPr>
              <a:spLocks/>
            </p:cNvSpPr>
            <p:nvPr/>
          </p:nvSpPr>
          <p:spPr bwMode="auto">
            <a:xfrm>
              <a:off x="7142163" y="3449638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6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0"/>
                    <a:pt x="11" y="9"/>
                    <a:pt x="8" y="7"/>
                  </a:cubicBezTo>
                  <a:cubicBezTo>
                    <a:pt x="7" y="6"/>
                    <a:pt x="5" y="5"/>
                    <a:pt x="4" y="4"/>
                  </a:cubicBezTo>
                  <a:cubicBezTo>
                    <a:pt x="3" y="3"/>
                    <a:pt x="1" y="2"/>
                    <a:pt x="0" y="0"/>
                  </a:cubicBezTo>
                  <a:cubicBezTo>
                    <a:pt x="3" y="2"/>
                    <a:pt x="6" y="5"/>
                    <a:pt x="9" y="6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07"/>
            <p:cNvSpPr>
              <a:spLocks/>
            </p:cNvSpPr>
            <p:nvPr/>
          </p:nvSpPr>
          <p:spPr bwMode="auto">
            <a:xfrm>
              <a:off x="7151688" y="3394075"/>
              <a:ext cx="163513" cy="136525"/>
            </a:xfrm>
            <a:custGeom>
              <a:avLst/>
              <a:gdLst>
                <a:gd name="T0" fmla="*/ 18 w 18"/>
                <a:gd name="T1" fmla="*/ 15 h 15"/>
                <a:gd name="T2" fmla="*/ 0 w 18"/>
                <a:gd name="T3" fmla="*/ 0 h 15"/>
                <a:gd name="T4" fmla="*/ 18 w 1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5">
                  <a:moveTo>
                    <a:pt x="18" y="15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08"/>
            <p:cNvSpPr>
              <a:spLocks/>
            </p:cNvSpPr>
            <p:nvPr/>
          </p:nvSpPr>
          <p:spPr bwMode="auto">
            <a:xfrm>
              <a:off x="7205663" y="3384550"/>
              <a:ext cx="109538" cy="128588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7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10"/>
                    <a:pt x="4" y="5"/>
                    <a:pt x="0" y="0"/>
                  </a:cubicBezTo>
                  <a:cubicBezTo>
                    <a:pt x="3" y="2"/>
                    <a:pt x="5" y="4"/>
                    <a:pt x="7" y="7"/>
                  </a:cubicBezTo>
                  <a:cubicBezTo>
                    <a:pt x="9" y="9"/>
                    <a:pt x="10" y="12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09"/>
            <p:cNvSpPr>
              <a:spLocks/>
            </p:cNvSpPr>
            <p:nvPr/>
          </p:nvSpPr>
          <p:spPr bwMode="auto">
            <a:xfrm>
              <a:off x="7242175" y="3476625"/>
              <a:ext cx="190500" cy="180975"/>
            </a:xfrm>
            <a:custGeom>
              <a:avLst/>
              <a:gdLst>
                <a:gd name="T0" fmla="*/ 19 w 21"/>
                <a:gd name="T1" fmla="*/ 5 h 20"/>
                <a:gd name="T2" fmla="*/ 20 w 21"/>
                <a:gd name="T3" fmla="*/ 5 h 20"/>
                <a:gd name="T4" fmla="*/ 14 w 21"/>
                <a:gd name="T5" fmla="*/ 6 h 20"/>
                <a:gd name="T6" fmla="*/ 15 w 21"/>
                <a:gd name="T7" fmla="*/ 2 h 20"/>
                <a:gd name="T8" fmla="*/ 15 w 21"/>
                <a:gd name="T9" fmla="*/ 1 h 20"/>
                <a:gd name="T10" fmla="*/ 15 w 21"/>
                <a:gd name="T11" fmla="*/ 0 h 20"/>
                <a:gd name="T12" fmla="*/ 11 w 21"/>
                <a:gd name="T13" fmla="*/ 4 h 20"/>
                <a:gd name="T14" fmla="*/ 9 w 21"/>
                <a:gd name="T15" fmla="*/ 1 h 20"/>
                <a:gd name="T16" fmla="*/ 8 w 21"/>
                <a:gd name="T17" fmla="*/ 0 h 20"/>
                <a:gd name="T18" fmla="*/ 8 w 21"/>
                <a:gd name="T19" fmla="*/ 0 h 20"/>
                <a:gd name="T20" fmla="*/ 8 w 21"/>
                <a:gd name="T21" fmla="*/ 3 h 20"/>
                <a:gd name="T22" fmla="*/ 6 w 21"/>
                <a:gd name="T23" fmla="*/ 2 h 20"/>
                <a:gd name="T24" fmla="*/ 5 w 21"/>
                <a:gd name="T25" fmla="*/ 1 h 20"/>
                <a:gd name="T26" fmla="*/ 4 w 21"/>
                <a:gd name="T27" fmla="*/ 1 h 20"/>
                <a:gd name="T28" fmla="*/ 6 w 21"/>
                <a:gd name="T29" fmla="*/ 6 h 20"/>
                <a:gd name="T30" fmla="*/ 2 w 21"/>
                <a:gd name="T31" fmla="*/ 6 h 20"/>
                <a:gd name="T32" fmla="*/ 1 w 21"/>
                <a:gd name="T33" fmla="*/ 7 h 20"/>
                <a:gd name="T34" fmla="*/ 0 w 21"/>
                <a:gd name="T35" fmla="*/ 7 h 20"/>
                <a:gd name="T36" fmla="*/ 5 w 21"/>
                <a:gd name="T37" fmla="*/ 10 h 20"/>
                <a:gd name="T38" fmla="*/ 2 w 21"/>
                <a:gd name="T39" fmla="*/ 12 h 20"/>
                <a:gd name="T40" fmla="*/ 1 w 21"/>
                <a:gd name="T41" fmla="*/ 13 h 20"/>
                <a:gd name="T42" fmla="*/ 0 w 21"/>
                <a:gd name="T43" fmla="*/ 14 h 20"/>
                <a:gd name="T44" fmla="*/ 6 w 21"/>
                <a:gd name="T45" fmla="*/ 13 h 20"/>
                <a:gd name="T46" fmla="*/ 5 w 21"/>
                <a:gd name="T47" fmla="*/ 17 h 20"/>
                <a:gd name="T48" fmla="*/ 5 w 21"/>
                <a:gd name="T49" fmla="*/ 18 h 20"/>
                <a:gd name="T50" fmla="*/ 5 w 21"/>
                <a:gd name="T51" fmla="*/ 19 h 20"/>
                <a:gd name="T52" fmla="*/ 9 w 21"/>
                <a:gd name="T53" fmla="*/ 15 h 20"/>
                <a:gd name="T54" fmla="*/ 10 w 21"/>
                <a:gd name="T55" fmla="*/ 19 h 20"/>
                <a:gd name="T56" fmla="*/ 11 w 21"/>
                <a:gd name="T57" fmla="*/ 20 h 20"/>
                <a:gd name="T58" fmla="*/ 11 w 21"/>
                <a:gd name="T59" fmla="*/ 20 h 20"/>
                <a:gd name="T60" fmla="*/ 12 w 21"/>
                <a:gd name="T61" fmla="*/ 15 h 20"/>
                <a:gd name="T62" fmla="*/ 16 w 21"/>
                <a:gd name="T63" fmla="*/ 17 h 20"/>
                <a:gd name="T64" fmla="*/ 17 w 21"/>
                <a:gd name="T65" fmla="*/ 17 h 20"/>
                <a:gd name="T66" fmla="*/ 18 w 21"/>
                <a:gd name="T67" fmla="*/ 18 h 20"/>
                <a:gd name="T68" fmla="*/ 15 w 21"/>
                <a:gd name="T69" fmla="*/ 13 h 20"/>
                <a:gd name="T70" fmla="*/ 19 w 21"/>
                <a:gd name="T71" fmla="*/ 12 h 20"/>
                <a:gd name="T72" fmla="*/ 20 w 21"/>
                <a:gd name="T73" fmla="*/ 12 h 20"/>
                <a:gd name="T74" fmla="*/ 21 w 21"/>
                <a:gd name="T75" fmla="*/ 12 h 20"/>
                <a:gd name="T76" fmla="*/ 16 w 21"/>
                <a:gd name="T77" fmla="*/ 9 h 20"/>
                <a:gd name="T78" fmla="*/ 18 w 21"/>
                <a:gd name="T79" fmla="*/ 7 h 20"/>
                <a:gd name="T80" fmla="*/ 19 w 21"/>
                <a:gd name="T8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0">
                  <a:moveTo>
                    <a:pt x="19" y="5"/>
                  </a:move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15" y="0"/>
                    <a:pt x="14" y="1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3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5" y="2"/>
                    <a:pt x="6" y="6"/>
                  </a:cubicBezTo>
                  <a:cubicBezTo>
                    <a:pt x="5" y="6"/>
                    <a:pt x="3" y="6"/>
                    <a:pt x="2" y="6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0"/>
                    <a:pt x="3" y="11"/>
                    <a:pt x="2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1" y="13"/>
                    <a:pt x="6" y="13"/>
                  </a:cubicBezTo>
                  <a:cubicBezTo>
                    <a:pt x="5" y="14"/>
                    <a:pt x="5" y="16"/>
                    <a:pt x="5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5" y="19"/>
                    <a:pt x="5" y="18"/>
                    <a:pt x="9" y="15"/>
                  </a:cubicBezTo>
                  <a:cubicBezTo>
                    <a:pt x="9" y="16"/>
                    <a:pt x="10" y="18"/>
                    <a:pt x="10" y="19"/>
                  </a:cubicBezTo>
                  <a:cubicBezTo>
                    <a:pt x="10" y="19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19"/>
                    <a:pt x="12" y="15"/>
                  </a:cubicBezTo>
                  <a:cubicBezTo>
                    <a:pt x="13" y="16"/>
                    <a:pt x="14" y="16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2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8"/>
                    <a:pt x="18" y="8"/>
                    <a:pt x="18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536472" y="1997550"/>
            <a:ext cx="9222510" cy="3067744"/>
            <a:chOff x="498341" y="1862667"/>
            <a:chExt cx="10894721" cy="3623983"/>
          </a:xfrm>
        </p:grpSpPr>
        <p:grpSp>
          <p:nvGrpSpPr>
            <p:cNvPr id="70" name="îSļiď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/>
          </p:nvGrpSpPr>
          <p:grpSpPr>
            <a:xfrm>
              <a:off x="4164701" y="1862667"/>
              <a:ext cx="3750947" cy="3623983"/>
              <a:chOff x="3656701" y="1226779"/>
              <a:chExt cx="4908620" cy="4742471"/>
            </a:xfrm>
          </p:grpSpPr>
          <p:grpSp>
            <p:nvGrpSpPr>
              <p:cNvPr id="71" name="îşľidè"/>
              <p:cNvGrpSpPr/>
              <p:nvPr/>
            </p:nvGrpSpPr>
            <p:grpSpPr>
              <a:xfrm>
                <a:off x="3656701" y="1423482"/>
                <a:ext cx="2826506" cy="1948765"/>
                <a:chOff x="3656701" y="1423482"/>
                <a:chExt cx="2826506" cy="1948765"/>
              </a:xfrm>
            </p:grpSpPr>
            <p:sp>
              <p:nvSpPr>
                <p:cNvPr id="82" name="íśḷíḍe"/>
                <p:cNvSpPr/>
                <p:nvPr/>
              </p:nvSpPr>
              <p:spPr>
                <a:xfrm rot="8100000">
                  <a:off x="4463907" y="2715022"/>
                  <a:ext cx="2019300" cy="657225"/>
                </a:xfrm>
                <a:prstGeom prst="triangle">
                  <a:avLst/>
                </a:prstGeom>
                <a:solidFill>
                  <a:schemeClr val="bg1">
                    <a:lumMod val="8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3" name="ïṩ1ïdè"/>
                <p:cNvSpPr/>
                <p:nvPr/>
              </p:nvSpPr>
              <p:spPr>
                <a:xfrm rot="13500000">
                  <a:off x="3853404" y="1226779"/>
                  <a:ext cx="1625894" cy="2019300"/>
                </a:xfrm>
                <a:prstGeom prst="homePlate">
                  <a:avLst>
                    <a:gd name="adj" fmla="val 30072"/>
                  </a:avLst>
                </a:prstGeom>
                <a:solidFill>
                  <a:srgbClr val="04897B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72" name="ïşľíḑé"/>
              <p:cNvSpPr/>
              <p:nvPr/>
            </p:nvSpPr>
            <p:spPr>
              <a:xfrm rot="13500000" flipH="1">
                <a:off x="5738815" y="2715023"/>
                <a:ext cx="2019300" cy="65722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73" name="íṣḷïḋe"/>
              <p:cNvSpPr/>
              <p:nvPr/>
            </p:nvSpPr>
            <p:spPr>
              <a:xfrm rot="8100000" flipH="1">
                <a:off x="6742724" y="1226779"/>
                <a:ext cx="1625894" cy="2019300"/>
              </a:xfrm>
              <a:prstGeom prst="homePlate">
                <a:avLst>
                  <a:gd name="adj" fmla="val 30072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74" name="í$1íďè"/>
              <p:cNvSpPr/>
              <p:nvPr/>
            </p:nvSpPr>
            <p:spPr>
              <a:xfrm rot="13500000" flipV="1">
                <a:off x="4463907" y="3823782"/>
                <a:ext cx="2019300" cy="65722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75" name="íṧḷiḋe"/>
              <p:cNvSpPr/>
              <p:nvPr/>
            </p:nvSpPr>
            <p:spPr>
              <a:xfrm rot="8100000" flipV="1">
                <a:off x="3853404" y="3949950"/>
                <a:ext cx="1625894" cy="2019300"/>
              </a:xfrm>
              <a:prstGeom prst="homePlate">
                <a:avLst>
                  <a:gd name="adj" fmla="val 30072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76" name="íSḻïdé"/>
              <p:cNvSpPr/>
              <p:nvPr/>
            </p:nvSpPr>
            <p:spPr>
              <a:xfrm rot="8100000" flipH="1" flipV="1">
                <a:off x="5738815" y="3862533"/>
                <a:ext cx="2019300" cy="65722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77" name="îşlïde"/>
              <p:cNvSpPr/>
              <p:nvPr/>
            </p:nvSpPr>
            <p:spPr>
              <a:xfrm rot="13500000" flipH="1" flipV="1">
                <a:off x="6742724" y="3988701"/>
                <a:ext cx="1625894" cy="2019300"/>
              </a:xfrm>
              <a:prstGeom prst="homePlate">
                <a:avLst>
                  <a:gd name="adj" fmla="val 30072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78" name="íšḷiďe"/>
              <p:cNvSpPr/>
              <p:nvPr/>
            </p:nvSpPr>
            <p:spPr bwMode="auto">
              <a:xfrm>
                <a:off x="4423233" y="4608236"/>
                <a:ext cx="665940" cy="562767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79" name="ïṩ1îde"/>
              <p:cNvSpPr/>
              <p:nvPr/>
            </p:nvSpPr>
            <p:spPr bwMode="auto">
              <a:xfrm>
                <a:off x="7188731" y="1998392"/>
                <a:ext cx="653386" cy="552158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80" name="ïṣľïḑè"/>
              <p:cNvSpPr/>
              <p:nvPr/>
            </p:nvSpPr>
            <p:spPr bwMode="auto">
              <a:xfrm>
                <a:off x="4475322" y="2037106"/>
                <a:ext cx="561762" cy="474729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81" name="îšḷiďé"/>
              <p:cNvSpPr/>
              <p:nvPr/>
            </p:nvSpPr>
            <p:spPr bwMode="auto">
              <a:xfrm>
                <a:off x="7203100" y="4625684"/>
                <a:ext cx="624648" cy="527872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4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498341" y="2461521"/>
              <a:ext cx="3472200" cy="665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85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498341" y="2065105"/>
              <a:ext cx="3472200" cy="462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标题文档</a:t>
              </a:r>
            </a:p>
          </p:txBody>
        </p:sp>
        <p:sp>
          <p:nvSpPr>
            <p:cNvPr id="86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498341" y="4431163"/>
              <a:ext cx="3472200" cy="665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87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498341" y="4034747"/>
              <a:ext cx="3472200" cy="462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标题文档</a:t>
              </a:r>
            </a:p>
          </p:txBody>
        </p:sp>
        <p:sp>
          <p:nvSpPr>
            <p:cNvPr id="88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20862" y="2461521"/>
              <a:ext cx="3472200" cy="665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89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20862" y="2065105"/>
              <a:ext cx="3472200" cy="462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标题文档</a:t>
              </a:r>
            </a:p>
          </p:txBody>
        </p:sp>
        <p:sp>
          <p:nvSpPr>
            <p:cNvPr id="90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20862" y="4431163"/>
              <a:ext cx="3472200" cy="665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91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20862" y="4034747"/>
              <a:ext cx="3472200" cy="462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5701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16112" y="17463"/>
            <a:ext cx="11930743" cy="6829425"/>
            <a:chOff x="914401" y="17463"/>
            <a:chExt cx="10369550" cy="6829425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914401" y="17463"/>
              <a:ext cx="10369550" cy="6829425"/>
            </a:xfrm>
            <a:custGeom>
              <a:avLst/>
              <a:gdLst>
                <a:gd name="T0" fmla="*/ 6231 w 6532"/>
                <a:gd name="T1" fmla="*/ 304 h 4302"/>
                <a:gd name="T2" fmla="*/ 6231 w 6532"/>
                <a:gd name="T3" fmla="*/ 0 h 4302"/>
                <a:gd name="T4" fmla="*/ 302 w 6532"/>
                <a:gd name="T5" fmla="*/ 0 h 4302"/>
                <a:gd name="T6" fmla="*/ 302 w 6532"/>
                <a:gd name="T7" fmla="*/ 304 h 4302"/>
                <a:gd name="T8" fmla="*/ 0 w 6532"/>
                <a:gd name="T9" fmla="*/ 304 h 4302"/>
                <a:gd name="T10" fmla="*/ 0 w 6532"/>
                <a:gd name="T11" fmla="*/ 3999 h 4302"/>
                <a:gd name="T12" fmla="*/ 302 w 6532"/>
                <a:gd name="T13" fmla="*/ 3999 h 4302"/>
                <a:gd name="T14" fmla="*/ 302 w 6532"/>
                <a:gd name="T15" fmla="*/ 4302 h 4302"/>
                <a:gd name="T16" fmla="*/ 6231 w 6532"/>
                <a:gd name="T17" fmla="*/ 4302 h 4302"/>
                <a:gd name="T18" fmla="*/ 6231 w 6532"/>
                <a:gd name="T19" fmla="*/ 3999 h 4302"/>
                <a:gd name="T20" fmla="*/ 6532 w 6532"/>
                <a:gd name="T21" fmla="*/ 3999 h 4302"/>
                <a:gd name="T22" fmla="*/ 6532 w 6532"/>
                <a:gd name="T23" fmla="*/ 304 h 4302"/>
                <a:gd name="T24" fmla="*/ 6231 w 6532"/>
                <a:gd name="T25" fmla="*/ 304 h 4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32" h="4302">
                  <a:moveTo>
                    <a:pt x="6231" y="304"/>
                  </a:moveTo>
                  <a:lnTo>
                    <a:pt x="6231" y="0"/>
                  </a:lnTo>
                  <a:lnTo>
                    <a:pt x="302" y="0"/>
                  </a:lnTo>
                  <a:lnTo>
                    <a:pt x="302" y="304"/>
                  </a:lnTo>
                  <a:lnTo>
                    <a:pt x="0" y="304"/>
                  </a:lnTo>
                  <a:lnTo>
                    <a:pt x="0" y="3999"/>
                  </a:lnTo>
                  <a:lnTo>
                    <a:pt x="302" y="3999"/>
                  </a:lnTo>
                  <a:lnTo>
                    <a:pt x="302" y="4302"/>
                  </a:lnTo>
                  <a:lnTo>
                    <a:pt x="6231" y="4302"/>
                  </a:lnTo>
                  <a:lnTo>
                    <a:pt x="6231" y="3999"/>
                  </a:lnTo>
                  <a:lnTo>
                    <a:pt x="6532" y="3999"/>
                  </a:lnTo>
                  <a:lnTo>
                    <a:pt x="6532" y="304"/>
                  </a:lnTo>
                  <a:lnTo>
                    <a:pt x="6231" y="304"/>
                  </a:lnTo>
                  <a:close/>
                </a:path>
              </a:pathLst>
            </a:cu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993776" y="85725"/>
              <a:ext cx="10207625" cy="6669088"/>
            </a:xfrm>
            <a:custGeom>
              <a:avLst/>
              <a:gdLst>
                <a:gd name="T0" fmla="*/ 6136 w 6430"/>
                <a:gd name="T1" fmla="*/ 315 h 4201"/>
                <a:gd name="T2" fmla="*/ 6136 w 6430"/>
                <a:gd name="T3" fmla="*/ 0 h 4201"/>
                <a:gd name="T4" fmla="*/ 297 w 6430"/>
                <a:gd name="T5" fmla="*/ 0 h 4201"/>
                <a:gd name="T6" fmla="*/ 297 w 6430"/>
                <a:gd name="T7" fmla="*/ 315 h 4201"/>
                <a:gd name="T8" fmla="*/ 0 w 6430"/>
                <a:gd name="T9" fmla="*/ 315 h 4201"/>
                <a:gd name="T10" fmla="*/ 0 w 6430"/>
                <a:gd name="T11" fmla="*/ 3902 h 4201"/>
                <a:gd name="T12" fmla="*/ 297 w 6430"/>
                <a:gd name="T13" fmla="*/ 3902 h 4201"/>
                <a:gd name="T14" fmla="*/ 292 w 6430"/>
                <a:gd name="T15" fmla="*/ 4201 h 4201"/>
                <a:gd name="T16" fmla="*/ 6131 w 6430"/>
                <a:gd name="T17" fmla="*/ 4201 h 4201"/>
                <a:gd name="T18" fmla="*/ 6136 w 6430"/>
                <a:gd name="T19" fmla="*/ 3902 h 4201"/>
                <a:gd name="T20" fmla="*/ 6430 w 6430"/>
                <a:gd name="T21" fmla="*/ 3902 h 4201"/>
                <a:gd name="T22" fmla="*/ 6430 w 6430"/>
                <a:gd name="T23" fmla="*/ 315 h 4201"/>
                <a:gd name="T24" fmla="*/ 6136 w 6430"/>
                <a:gd name="T25" fmla="*/ 315 h 4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30" h="4201">
                  <a:moveTo>
                    <a:pt x="6136" y="315"/>
                  </a:moveTo>
                  <a:lnTo>
                    <a:pt x="6136" y="0"/>
                  </a:lnTo>
                  <a:lnTo>
                    <a:pt x="297" y="0"/>
                  </a:lnTo>
                  <a:lnTo>
                    <a:pt x="297" y="315"/>
                  </a:lnTo>
                  <a:lnTo>
                    <a:pt x="0" y="315"/>
                  </a:lnTo>
                  <a:lnTo>
                    <a:pt x="0" y="3902"/>
                  </a:lnTo>
                  <a:lnTo>
                    <a:pt x="297" y="3902"/>
                  </a:lnTo>
                  <a:lnTo>
                    <a:pt x="292" y="4201"/>
                  </a:lnTo>
                  <a:lnTo>
                    <a:pt x="6131" y="4201"/>
                  </a:lnTo>
                  <a:lnTo>
                    <a:pt x="6136" y="3902"/>
                  </a:lnTo>
                  <a:lnTo>
                    <a:pt x="6430" y="3902"/>
                  </a:lnTo>
                  <a:lnTo>
                    <a:pt x="6430" y="315"/>
                  </a:lnTo>
                  <a:lnTo>
                    <a:pt x="6136" y="315"/>
                  </a:lnTo>
                  <a:close/>
                </a:path>
              </a:pathLst>
            </a:cu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914401" y="17463"/>
              <a:ext cx="328613" cy="328613"/>
            </a:xfrm>
            <a:prstGeom prst="rect">
              <a:avLst/>
            </a:pr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10955338" y="17463"/>
              <a:ext cx="328613" cy="328613"/>
            </a:xfrm>
            <a:prstGeom prst="rect">
              <a:avLst/>
            </a:pr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0955338" y="6511925"/>
              <a:ext cx="328613" cy="328613"/>
            </a:xfrm>
            <a:prstGeom prst="rect">
              <a:avLst/>
            </a:pr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914401" y="6511925"/>
              <a:ext cx="328613" cy="328613"/>
            </a:xfrm>
            <a:prstGeom prst="rect">
              <a:avLst/>
            </a:pr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0590163" y="90786"/>
            <a:ext cx="1190702" cy="3732555"/>
            <a:chOff x="9124951" y="185738"/>
            <a:chExt cx="1566863" cy="4911726"/>
          </a:xfrm>
        </p:grpSpPr>
        <p:sp>
          <p:nvSpPr>
            <p:cNvPr id="29" name="Freeform 27"/>
            <p:cNvSpPr>
              <a:spLocks noEditPoints="1"/>
            </p:cNvSpPr>
            <p:nvPr/>
          </p:nvSpPr>
          <p:spPr bwMode="auto">
            <a:xfrm>
              <a:off x="9207501" y="185738"/>
              <a:ext cx="1408113" cy="4911725"/>
            </a:xfrm>
            <a:custGeom>
              <a:avLst/>
              <a:gdLst>
                <a:gd name="T0" fmla="*/ 212 w 375"/>
                <a:gd name="T1" fmla="*/ 751 h 1307"/>
                <a:gd name="T2" fmla="*/ 193 w 375"/>
                <a:gd name="T3" fmla="*/ 739 h 1307"/>
                <a:gd name="T4" fmla="*/ 183 w 375"/>
                <a:gd name="T5" fmla="*/ 738 h 1307"/>
                <a:gd name="T6" fmla="*/ 162 w 375"/>
                <a:gd name="T7" fmla="*/ 750 h 1307"/>
                <a:gd name="T8" fmla="*/ 131 w 375"/>
                <a:gd name="T9" fmla="*/ 792 h 1307"/>
                <a:gd name="T10" fmla="*/ 129 w 375"/>
                <a:gd name="T11" fmla="*/ 1189 h 1307"/>
                <a:gd name="T12" fmla="*/ 142 w 375"/>
                <a:gd name="T13" fmla="*/ 1188 h 1307"/>
                <a:gd name="T14" fmla="*/ 154 w 375"/>
                <a:gd name="T15" fmla="*/ 1188 h 1307"/>
                <a:gd name="T16" fmla="*/ 166 w 375"/>
                <a:gd name="T17" fmla="*/ 1188 h 1307"/>
                <a:gd name="T18" fmla="*/ 178 w 375"/>
                <a:gd name="T19" fmla="*/ 1188 h 1307"/>
                <a:gd name="T20" fmla="*/ 176 w 375"/>
                <a:gd name="T21" fmla="*/ 1222 h 1307"/>
                <a:gd name="T22" fmla="*/ 175 w 375"/>
                <a:gd name="T23" fmla="*/ 1239 h 1307"/>
                <a:gd name="T24" fmla="*/ 157 w 375"/>
                <a:gd name="T25" fmla="*/ 1242 h 1307"/>
                <a:gd name="T26" fmla="*/ 171 w 375"/>
                <a:gd name="T27" fmla="*/ 1250 h 1307"/>
                <a:gd name="T28" fmla="*/ 170 w 375"/>
                <a:gd name="T29" fmla="*/ 1261 h 1307"/>
                <a:gd name="T30" fmla="*/ 183 w 375"/>
                <a:gd name="T31" fmla="*/ 1267 h 1307"/>
                <a:gd name="T32" fmla="*/ 199 w 375"/>
                <a:gd name="T33" fmla="*/ 1307 h 1307"/>
                <a:gd name="T34" fmla="*/ 190 w 375"/>
                <a:gd name="T35" fmla="*/ 1264 h 1307"/>
                <a:gd name="T36" fmla="*/ 203 w 375"/>
                <a:gd name="T37" fmla="*/ 1255 h 1307"/>
                <a:gd name="T38" fmla="*/ 211 w 375"/>
                <a:gd name="T39" fmla="*/ 1254 h 1307"/>
                <a:gd name="T40" fmla="*/ 212 w 375"/>
                <a:gd name="T41" fmla="*/ 1236 h 1307"/>
                <a:gd name="T42" fmla="*/ 205 w 375"/>
                <a:gd name="T43" fmla="*/ 1233 h 1307"/>
                <a:gd name="T44" fmla="*/ 190 w 375"/>
                <a:gd name="T45" fmla="*/ 1225 h 1307"/>
                <a:gd name="T46" fmla="*/ 201 w 375"/>
                <a:gd name="T47" fmla="*/ 1188 h 1307"/>
                <a:gd name="T48" fmla="*/ 214 w 375"/>
                <a:gd name="T49" fmla="*/ 1188 h 1307"/>
                <a:gd name="T50" fmla="*/ 226 w 375"/>
                <a:gd name="T51" fmla="*/ 1188 h 1307"/>
                <a:gd name="T52" fmla="*/ 239 w 375"/>
                <a:gd name="T53" fmla="*/ 1188 h 1307"/>
                <a:gd name="T54" fmla="*/ 252 w 375"/>
                <a:gd name="T55" fmla="*/ 1188 h 1307"/>
                <a:gd name="T56" fmla="*/ 167 w 375"/>
                <a:gd name="T57" fmla="*/ 1247 h 1307"/>
                <a:gd name="T58" fmla="*/ 164 w 375"/>
                <a:gd name="T59" fmla="*/ 1241 h 1307"/>
                <a:gd name="T60" fmla="*/ 167 w 375"/>
                <a:gd name="T61" fmla="*/ 1247 h 1307"/>
                <a:gd name="T62" fmla="*/ 214 w 375"/>
                <a:gd name="T63" fmla="*/ 1248 h 1307"/>
                <a:gd name="T64" fmla="*/ 174 w 375"/>
                <a:gd name="T65" fmla="*/ 1229 h 1307"/>
                <a:gd name="T66" fmla="*/ 183 w 375"/>
                <a:gd name="T67" fmla="*/ 1232 h 1307"/>
                <a:gd name="T68" fmla="*/ 183 w 375"/>
                <a:gd name="T69" fmla="*/ 1260 h 1307"/>
                <a:gd name="T70" fmla="*/ 175 w 375"/>
                <a:gd name="T71" fmla="*/ 1262 h 1307"/>
                <a:gd name="T72" fmla="*/ 183 w 375"/>
                <a:gd name="T73" fmla="*/ 1260 h 1307"/>
                <a:gd name="T74" fmla="*/ 184 w 375"/>
                <a:gd name="T75" fmla="*/ 1246 h 1307"/>
                <a:gd name="T76" fmla="*/ 186 w 375"/>
                <a:gd name="T77" fmla="*/ 1252 h 1307"/>
                <a:gd name="T78" fmla="*/ 200 w 375"/>
                <a:gd name="T79" fmla="*/ 1259 h 1307"/>
                <a:gd name="T80" fmla="*/ 199 w 375"/>
                <a:gd name="T81" fmla="*/ 1263 h 1307"/>
                <a:gd name="T82" fmla="*/ 200 w 375"/>
                <a:gd name="T83" fmla="*/ 1259 h 1307"/>
                <a:gd name="T84" fmla="*/ 198 w 375"/>
                <a:gd name="T85" fmla="*/ 1246 h 1307"/>
                <a:gd name="T86" fmla="*/ 199 w 375"/>
                <a:gd name="T87" fmla="*/ 1225 h 1307"/>
                <a:gd name="T88" fmla="*/ 191 w 375"/>
                <a:gd name="T89" fmla="*/ 1232 h 1307"/>
                <a:gd name="T90" fmla="*/ 187 w 375"/>
                <a:gd name="T91" fmla="*/ 1243 h 1307"/>
                <a:gd name="T92" fmla="*/ 207 w 375"/>
                <a:gd name="T93" fmla="*/ 768 h 1307"/>
                <a:gd name="T94" fmla="*/ 176 w 375"/>
                <a:gd name="T95" fmla="*/ 753 h 1307"/>
                <a:gd name="T96" fmla="*/ 183 w 375"/>
                <a:gd name="T97" fmla="*/ 746 h 1307"/>
                <a:gd name="T98" fmla="*/ 195 w 375"/>
                <a:gd name="T99" fmla="*/ 752 h 1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5" h="1307">
                  <a:moveTo>
                    <a:pt x="240" y="791"/>
                  </a:moveTo>
                  <a:cubicBezTo>
                    <a:pt x="240" y="768"/>
                    <a:pt x="240" y="768"/>
                    <a:pt x="240" y="768"/>
                  </a:cubicBezTo>
                  <a:cubicBezTo>
                    <a:pt x="212" y="768"/>
                    <a:pt x="212" y="768"/>
                    <a:pt x="212" y="768"/>
                  </a:cubicBezTo>
                  <a:cubicBezTo>
                    <a:pt x="212" y="751"/>
                    <a:pt x="212" y="751"/>
                    <a:pt x="212" y="751"/>
                  </a:cubicBezTo>
                  <a:cubicBezTo>
                    <a:pt x="212" y="750"/>
                    <a:pt x="211" y="750"/>
                    <a:pt x="210" y="750"/>
                  </a:cubicBezTo>
                  <a:cubicBezTo>
                    <a:pt x="200" y="750"/>
                    <a:pt x="200" y="750"/>
                    <a:pt x="200" y="750"/>
                  </a:cubicBezTo>
                  <a:cubicBezTo>
                    <a:pt x="200" y="750"/>
                    <a:pt x="200" y="750"/>
                    <a:pt x="199" y="750"/>
                  </a:cubicBezTo>
                  <a:cubicBezTo>
                    <a:pt x="198" y="746"/>
                    <a:pt x="196" y="742"/>
                    <a:pt x="193" y="739"/>
                  </a:cubicBezTo>
                  <a:cubicBezTo>
                    <a:pt x="192" y="739"/>
                    <a:pt x="191" y="738"/>
                    <a:pt x="190" y="738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88" y="0"/>
                    <a:pt x="186" y="0"/>
                    <a:pt x="183" y="0"/>
                  </a:cubicBezTo>
                  <a:cubicBezTo>
                    <a:pt x="183" y="738"/>
                    <a:pt x="183" y="738"/>
                    <a:pt x="183" y="738"/>
                  </a:cubicBezTo>
                  <a:cubicBezTo>
                    <a:pt x="179" y="739"/>
                    <a:pt x="175" y="745"/>
                    <a:pt x="174" y="750"/>
                  </a:cubicBezTo>
                  <a:cubicBezTo>
                    <a:pt x="163" y="750"/>
                    <a:pt x="163" y="750"/>
                    <a:pt x="163" y="750"/>
                  </a:cubicBezTo>
                  <a:cubicBezTo>
                    <a:pt x="163" y="750"/>
                    <a:pt x="163" y="750"/>
                    <a:pt x="163" y="750"/>
                  </a:cubicBezTo>
                  <a:cubicBezTo>
                    <a:pt x="162" y="750"/>
                    <a:pt x="162" y="750"/>
                    <a:pt x="162" y="750"/>
                  </a:cubicBezTo>
                  <a:cubicBezTo>
                    <a:pt x="161" y="750"/>
                    <a:pt x="160" y="751"/>
                    <a:pt x="160" y="751"/>
                  </a:cubicBezTo>
                  <a:cubicBezTo>
                    <a:pt x="160" y="768"/>
                    <a:pt x="160" y="768"/>
                    <a:pt x="160" y="768"/>
                  </a:cubicBezTo>
                  <a:cubicBezTo>
                    <a:pt x="131" y="768"/>
                    <a:pt x="131" y="768"/>
                    <a:pt x="131" y="768"/>
                  </a:cubicBezTo>
                  <a:cubicBezTo>
                    <a:pt x="131" y="792"/>
                    <a:pt x="131" y="792"/>
                    <a:pt x="131" y="792"/>
                  </a:cubicBezTo>
                  <a:cubicBezTo>
                    <a:pt x="55" y="813"/>
                    <a:pt x="0" y="878"/>
                    <a:pt x="0" y="954"/>
                  </a:cubicBezTo>
                  <a:cubicBezTo>
                    <a:pt x="0" y="1027"/>
                    <a:pt x="51" y="1089"/>
                    <a:pt x="123" y="1113"/>
                  </a:cubicBezTo>
                  <a:cubicBezTo>
                    <a:pt x="123" y="1189"/>
                    <a:pt x="123" y="1189"/>
                    <a:pt x="123" y="1189"/>
                  </a:cubicBezTo>
                  <a:cubicBezTo>
                    <a:pt x="129" y="1189"/>
                    <a:pt x="129" y="1189"/>
                    <a:pt x="129" y="1189"/>
                  </a:cubicBezTo>
                  <a:cubicBezTo>
                    <a:pt x="129" y="1126"/>
                    <a:pt x="129" y="1126"/>
                    <a:pt x="129" y="1126"/>
                  </a:cubicBezTo>
                  <a:cubicBezTo>
                    <a:pt x="135" y="1126"/>
                    <a:pt x="135" y="1126"/>
                    <a:pt x="135" y="1126"/>
                  </a:cubicBezTo>
                  <a:cubicBezTo>
                    <a:pt x="135" y="1188"/>
                    <a:pt x="135" y="1188"/>
                    <a:pt x="135" y="1188"/>
                  </a:cubicBezTo>
                  <a:cubicBezTo>
                    <a:pt x="142" y="1188"/>
                    <a:pt x="142" y="1188"/>
                    <a:pt x="142" y="1188"/>
                  </a:cubicBezTo>
                  <a:cubicBezTo>
                    <a:pt x="142" y="1126"/>
                    <a:pt x="142" y="1126"/>
                    <a:pt x="142" y="1126"/>
                  </a:cubicBezTo>
                  <a:cubicBezTo>
                    <a:pt x="147" y="1126"/>
                    <a:pt x="147" y="1126"/>
                    <a:pt x="147" y="1126"/>
                  </a:cubicBezTo>
                  <a:cubicBezTo>
                    <a:pt x="147" y="1188"/>
                    <a:pt x="147" y="1188"/>
                    <a:pt x="147" y="1188"/>
                  </a:cubicBezTo>
                  <a:cubicBezTo>
                    <a:pt x="154" y="1188"/>
                    <a:pt x="154" y="1188"/>
                    <a:pt x="154" y="1188"/>
                  </a:cubicBezTo>
                  <a:cubicBezTo>
                    <a:pt x="154" y="1126"/>
                    <a:pt x="154" y="1126"/>
                    <a:pt x="154" y="1126"/>
                  </a:cubicBezTo>
                  <a:cubicBezTo>
                    <a:pt x="159" y="1126"/>
                    <a:pt x="159" y="1126"/>
                    <a:pt x="159" y="1126"/>
                  </a:cubicBezTo>
                  <a:cubicBezTo>
                    <a:pt x="159" y="1188"/>
                    <a:pt x="159" y="1188"/>
                    <a:pt x="159" y="1188"/>
                  </a:cubicBezTo>
                  <a:cubicBezTo>
                    <a:pt x="166" y="1188"/>
                    <a:pt x="166" y="1188"/>
                    <a:pt x="166" y="1188"/>
                  </a:cubicBezTo>
                  <a:cubicBezTo>
                    <a:pt x="166" y="1126"/>
                    <a:pt x="166" y="1126"/>
                    <a:pt x="166" y="1126"/>
                  </a:cubicBezTo>
                  <a:cubicBezTo>
                    <a:pt x="172" y="1126"/>
                    <a:pt x="172" y="1126"/>
                    <a:pt x="172" y="1126"/>
                  </a:cubicBezTo>
                  <a:cubicBezTo>
                    <a:pt x="172" y="1188"/>
                    <a:pt x="172" y="1188"/>
                    <a:pt x="172" y="1188"/>
                  </a:cubicBezTo>
                  <a:cubicBezTo>
                    <a:pt x="178" y="1188"/>
                    <a:pt x="178" y="1188"/>
                    <a:pt x="178" y="1188"/>
                  </a:cubicBezTo>
                  <a:cubicBezTo>
                    <a:pt x="178" y="1126"/>
                    <a:pt x="178" y="1126"/>
                    <a:pt x="178" y="1126"/>
                  </a:cubicBezTo>
                  <a:cubicBezTo>
                    <a:pt x="183" y="1126"/>
                    <a:pt x="183" y="1126"/>
                    <a:pt x="183" y="1126"/>
                  </a:cubicBezTo>
                  <a:cubicBezTo>
                    <a:pt x="183" y="1225"/>
                    <a:pt x="183" y="1225"/>
                    <a:pt x="183" y="1225"/>
                  </a:cubicBezTo>
                  <a:cubicBezTo>
                    <a:pt x="182" y="1223"/>
                    <a:pt x="179" y="1222"/>
                    <a:pt x="176" y="1222"/>
                  </a:cubicBezTo>
                  <a:cubicBezTo>
                    <a:pt x="175" y="1222"/>
                    <a:pt x="173" y="1222"/>
                    <a:pt x="172" y="1223"/>
                  </a:cubicBezTo>
                  <a:cubicBezTo>
                    <a:pt x="169" y="1225"/>
                    <a:pt x="168" y="1227"/>
                    <a:pt x="168" y="1229"/>
                  </a:cubicBezTo>
                  <a:cubicBezTo>
                    <a:pt x="168" y="1233"/>
                    <a:pt x="171" y="1236"/>
                    <a:pt x="172" y="1237"/>
                  </a:cubicBezTo>
                  <a:cubicBezTo>
                    <a:pt x="175" y="1239"/>
                    <a:pt x="175" y="1239"/>
                    <a:pt x="175" y="1239"/>
                  </a:cubicBezTo>
                  <a:cubicBezTo>
                    <a:pt x="173" y="1241"/>
                    <a:pt x="173" y="1241"/>
                    <a:pt x="173" y="1241"/>
                  </a:cubicBezTo>
                  <a:cubicBezTo>
                    <a:pt x="173" y="1240"/>
                    <a:pt x="172" y="1240"/>
                    <a:pt x="172" y="1240"/>
                  </a:cubicBezTo>
                  <a:cubicBezTo>
                    <a:pt x="171" y="1239"/>
                    <a:pt x="168" y="1235"/>
                    <a:pt x="164" y="1235"/>
                  </a:cubicBezTo>
                  <a:cubicBezTo>
                    <a:pt x="162" y="1235"/>
                    <a:pt x="158" y="1236"/>
                    <a:pt x="157" y="1242"/>
                  </a:cubicBezTo>
                  <a:cubicBezTo>
                    <a:pt x="156" y="1245"/>
                    <a:pt x="156" y="1248"/>
                    <a:pt x="158" y="1250"/>
                  </a:cubicBezTo>
                  <a:cubicBezTo>
                    <a:pt x="160" y="1252"/>
                    <a:pt x="162" y="1253"/>
                    <a:pt x="165" y="1253"/>
                  </a:cubicBezTo>
                  <a:cubicBezTo>
                    <a:pt x="165" y="1253"/>
                    <a:pt x="165" y="1253"/>
                    <a:pt x="165" y="1253"/>
                  </a:cubicBezTo>
                  <a:cubicBezTo>
                    <a:pt x="167" y="1253"/>
                    <a:pt x="169" y="1252"/>
                    <a:pt x="171" y="1250"/>
                  </a:cubicBezTo>
                  <a:cubicBezTo>
                    <a:pt x="174" y="1248"/>
                    <a:pt x="174" y="1248"/>
                    <a:pt x="174" y="1248"/>
                  </a:cubicBezTo>
                  <a:cubicBezTo>
                    <a:pt x="175" y="1249"/>
                    <a:pt x="176" y="1250"/>
                    <a:pt x="178" y="1252"/>
                  </a:cubicBezTo>
                  <a:cubicBezTo>
                    <a:pt x="173" y="1256"/>
                    <a:pt x="173" y="1256"/>
                    <a:pt x="173" y="1256"/>
                  </a:cubicBezTo>
                  <a:cubicBezTo>
                    <a:pt x="172" y="1257"/>
                    <a:pt x="170" y="1258"/>
                    <a:pt x="170" y="1261"/>
                  </a:cubicBezTo>
                  <a:cubicBezTo>
                    <a:pt x="169" y="1263"/>
                    <a:pt x="170" y="1265"/>
                    <a:pt x="172" y="1267"/>
                  </a:cubicBezTo>
                  <a:cubicBezTo>
                    <a:pt x="172" y="1268"/>
                    <a:pt x="172" y="1268"/>
                    <a:pt x="172" y="1268"/>
                  </a:cubicBezTo>
                  <a:cubicBezTo>
                    <a:pt x="172" y="1268"/>
                    <a:pt x="175" y="1270"/>
                    <a:pt x="178" y="1270"/>
                  </a:cubicBezTo>
                  <a:cubicBezTo>
                    <a:pt x="179" y="1270"/>
                    <a:pt x="182" y="1269"/>
                    <a:pt x="183" y="1267"/>
                  </a:cubicBezTo>
                  <a:cubicBezTo>
                    <a:pt x="183" y="1291"/>
                    <a:pt x="183" y="1291"/>
                    <a:pt x="183" y="1291"/>
                  </a:cubicBezTo>
                  <a:cubicBezTo>
                    <a:pt x="176" y="1291"/>
                    <a:pt x="176" y="1291"/>
                    <a:pt x="176" y="1291"/>
                  </a:cubicBezTo>
                  <a:cubicBezTo>
                    <a:pt x="176" y="1307"/>
                    <a:pt x="176" y="1307"/>
                    <a:pt x="176" y="1307"/>
                  </a:cubicBezTo>
                  <a:cubicBezTo>
                    <a:pt x="199" y="1307"/>
                    <a:pt x="199" y="1307"/>
                    <a:pt x="199" y="1307"/>
                  </a:cubicBezTo>
                  <a:cubicBezTo>
                    <a:pt x="199" y="1291"/>
                    <a:pt x="199" y="1291"/>
                    <a:pt x="199" y="1291"/>
                  </a:cubicBezTo>
                  <a:cubicBezTo>
                    <a:pt x="190" y="1291"/>
                    <a:pt x="190" y="1291"/>
                    <a:pt x="190" y="1291"/>
                  </a:cubicBezTo>
                  <a:cubicBezTo>
                    <a:pt x="190" y="1264"/>
                    <a:pt x="190" y="1264"/>
                    <a:pt x="190" y="1264"/>
                  </a:cubicBezTo>
                  <a:cubicBezTo>
                    <a:pt x="190" y="1264"/>
                    <a:pt x="190" y="1264"/>
                    <a:pt x="190" y="1264"/>
                  </a:cubicBezTo>
                  <a:cubicBezTo>
                    <a:pt x="193" y="1267"/>
                    <a:pt x="196" y="1268"/>
                    <a:pt x="199" y="1268"/>
                  </a:cubicBezTo>
                  <a:cubicBezTo>
                    <a:pt x="201" y="1268"/>
                    <a:pt x="203" y="1267"/>
                    <a:pt x="204" y="1267"/>
                  </a:cubicBezTo>
                  <a:cubicBezTo>
                    <a:pt x="206" y="1265"/>
                    <a:pt x="207" y="1263"/>
                    <a:pt x="207" y="1262"/>
                  </a:cubicBezTo>
                  <a:cubicBezTo>
                    <a:pt x="207" y="1258"/>
                    <a:pt x="203" y="1255"/>
                    <a:pt x="203" y="1255"/>
                  </a:cubicBezTo>
                  <a:cubicBezTo>
                    <a:pt x="199" y="1252"/>
                    <a:pt x="199" y="1252"/>
                    <a:pt x="199" y="1252"/>
                  </a:cubicBezTo>
                  <a:cubicBezTo>
                    <a:pt x="200" y="1251"/>
                    <a:pt x="201" y="1251"/>
                    <a:pt x="202" y="1250"/>
                  </a:cubicBezTo>
                  <a:cubicBezTo>
                    <a:pt x="203" y="1251"/>
                    <a:pt x="203" y="1251"/>
                    <a:pt x="203" y="1251"/>
                  </a:cubicBezTo>
                  <a:cubicBezTo>
                    <a:pt x="206" y="1254"/>
                    <a:pt x="209" y="1254"/>
                    <a:pt x="211" y="1254"/>
                  </a:cubicBezTo>
                  <a:cubicBezTo>
                    <a:pt x="211" y="1254"/>
                    <a:pt x="211" y="1254"/>
                    <a:pt x="211" y="1254"/>
                  </a:cubicBezTo>
                  <a:cubicBezTo>
                    <a:pt x="214" y="1254"/>
                    <a:pt x="216" y="1253"/>
                    <a:pt x="218" y="1251"/>
                  </a:cubicBezTo>
                  <a:cubicBezTo>
                    <a:pt x="220" y="1248"/>
                    <a:pt x="220" y="1245"/>
                    <a:pt x="219" y="1242"/>
                  </a:cubicBezTo>
                  <a:cubicBezTo>
                    <a:pt x="218" y="1237"/>
                    <a:pt x="214" y="1236"/>
                    <a:pt x="212" y="1236"/>
                  </a:cubicBezTo>
                  <a:cubicBezTo>
                    <a:pt x="209" y="1236"/>
                    <a:pt x="206" y="1238"/>
                    <a:pt x="206" y="1239"/>
                  </a:cubicBezTo>
                  <a:cubicBezTo>
                    <a:pt x="206" y="1239"/>
                    <a:pt x="204" y="1240"/>
                    <a:pt x="202" y="1242"/>
                  </a:cubicBezTo>
                  <a:cubicBezTo>
                    <a:pt x="199" y="1239"/>
                    <a:pt x="199" y="1239"/>
                    <a:pt x="199" y="1239"/>
                  </a:cubicBezTo>
                  <a:cubicBezTo>
                    <a:pt x="205" y="1233"/>
                    <a:pt x="205" y="1233"/>
                    <a:pt x="205" y="1233"/>
                  </a:cubicBezTo>
                  <a:cubicBezTo>
                    <a:pt x="207" y="1231"/>
                    <a:pt x="209" y="1227"/>
                    <a:pt x="204" y="1223"/>
                  </a:cubicBezTo>
                  <a:cubicBezTo>
                    <a:pt x="202" y="1221"/>
                    <a:pt x="200" y="1220"/>
                    <a:pt x="199" y="1220"/>
                  </a:cubicBezTo>
                  <a:cubicBezTo>
                    <a:pt x="195" y="1220"/>
                    <a:pt x="192" y="1223"/>
                    <a:pt x="192" y="1223"/>
                  </a:cubicBezTo>
                  <a:cubicBezTo>
                    <a:pt x="190" y="1225"/>
                    <a:pt x="190" y="1225"/>
                    <a:pt x="190" y="1225"/>
                  </a:cubicBezTo>
                  <a:cubicBezTo>
                    <a:pt x="190" y="1126"/>
                    <a:pt x="190" y="1126"/>
                    <a:pt x="190" y="1126"/>
                  </a:cubicBezTo>
                  <a:cubicBezTo>
                    <a:pt x="194" y="1126"/>
                    <a:pt x="194" y="1126"/>
                    <a:pt x="194" y="1126"/>
                  </a:cubicBezTo>
                  <a:cubicBezTo>
                    <a:pt x="194" y="1188"/>
                    <a:pt x="194" y="1188"/>
                    <a:pt x="194" y="1188"/>
                  </a:cubicBezTo>
                  <a:cubicBezTo>
                    <a:pt x="201" y="1188"/>
                    <a:pt x="201" y="1188"/>
                    <a:pt x="201" y="1188"/>
                  </a:cubicBezTo>
                  <a:cubicBezTo>
                    <a:pt x="201" y="1126"/>
                    <a:pt x="201" y="1126"/>
                    <a:pt x="201" y="1126"/>
                  </a:cubicBezTo>
                  <a:cubicBezTo>
                    <a:pt x="207" y="1126"/>
                    <a:pt x="207" y="1126"/>
                    <a:pt x="207" y="1126"/>
                  </a:cubicBezTo>
                  <a:cubicBezTo>
                    <a:pt x="207" y="1188"/>
                    <a:pt x="207" y="1188"/>
                    <a:pt x="207" y="1188"/>
                  </a:cubicBezTo>
                  <a:cubicBezTo>
                    <a:pt x="214" y="1188"/>
                    <a:pt x="214" y="1188"/>
                    <a:pt x="214" y="1188"/>
                  </a:cubicBezTo>
                  <a:cubicBezTo>
                    <a:pt x="214" y="1126"/>
                    <a:pt x="214" y="1126"/>
                    <a:pt x="214" y="1126"/>
                  </a:cubicBezTo>
                  <a:cubicBezTo>
                    <a:pt x="219" y="1126"/>
                    <a:pt x="219" y="1126"/>
                    <a:pt x="219" y="1126"/>
                  </a:cubicBezTo>
                  <a:cubicBezTo>
                    <a:pt x="219" y="1188"/>
                    <a:pt x="219" y="1188"/>
                    <a:pt x="219" y="1188"/>
                  </a:cubicBezTo>
                  <a:cubicBezTo>
                    <a:pt x="226" y="1188"/>
                    <a:pt x="226" y="1188"/>
                    <a:pt x="226" y="1188"/>
                  </a:cubicBezTo>
                  <a:cubicBezTo>
                    <a:pt x="226" y="1126"/>
                    <a:pt x="226" y="1126"/>
                    <a:pt x="226" y="1126"/>
                  </a:cubicBezTo>
                  <a:cubicBezTo>
                    <a:pt x="232" y="1126"/>
                    <a:pt x="232" y="1126"/>
                    <a:pt x="232" y="1126"/>
                  </a:cubicBezTo>
                  <a:cubicBezTo>
                    <a:pt x="232" y="1188"/>
                    <a:pt x="232" y="1188"/>
                    <a:pt x="232" y="1188"/>
                  </a:cubicBezTo>
                  <a:cubicBezTo>
                    <a:pt x="239" y="1188"/>
                    <a:pt x="239" y="1188"/>
                    <a:pt x="239" y="1188"/>
                  </a:cubicBezTo>
                  <a:cubicBezTo>
                    <a:pt x="239" y="1126"/>
                    <a:pt x="239" y="1126"/>
                    <a:pt x="239" y="1126"/>
                  </a:cubicBezTo>
                  <a:cubicBezTo>
                    <a:pt x="245" y="1126"/>
                    <a:pt x="245" y="1126"/>
                    <a:pt x="245" y="1126"/>
                  </a:cubicBezTo>
                  <a:cubicBezTo>
                    <a:pt x="245" y="1188"/>
                    <a:pt x="245" y="1188"/>
                    <a:pt x="245" y="1188"/>
                  </a:cubicBezTo>
                  <a:cubicBezTo>
                    <a:pt x="252" y="1188"/>
                    <a:pt x="252" y="1188"/>
                    <a:pt x="252" y="1188"/>
                  </a:cubicBezTo>
                  <a:cubicBezTo>
                    <a:pt x="252" y="1113"/>
                    <a:pt x="252" y="1113"/>
                    <a:pt x="252" y="1113"/>
                  </a:cubicBezTo>
                  <a:cubicBezTo>
                    <a:pt x="323" y="1089"/>
                    <a:pt x="375" y="1027"/>
                    <a:pt x="375" y="954"/>
                  </a:cubicBezTo>
                  <a:cubicBezTo>
                    <a:pt x="375" y="876"/>
                    <a:pt x="318" y="811"/>
                    <a:pt x="240" y="791"/>
                  </a:cubicBezTo>
                  <a:close/>
                  <a:moveTo>
                    <a:pt x="167" y="1247"/>
                  </a:moveTo>
                  <a:cubicBezTo>
                    <a:pt x="166" y="1247"/>
                    <a:pt x="166" y="1248"/>
                    <a:pt x="165" y="1248"/>
                  </a:cubicBezTo>
                  <a:cubicBezTo>
                    <a:pt x="164" y="1248"/>
                    <a:pt x="163" y="1247"/>
                    <a:pt x="162" y="1247"/>
                  </a:cubicBezTo>
                  <a:cubicBezTo>
                    <a:pt x="162" y="1246"/>
                    <a:pt x="162" y="1245"/>
                    <a:pt x="162" y="1243"/>
                  </a:cubicBezTo>
                  <a:cubicBezTo>
                    <a:pt x="162" y="1242"/>
                    <a:pt x="163" y="1241"/>
                    <a:pt x="164" y="1241"/>
                  </a:cubicBezTo>
                  <a:cubicBezTo>
                    <a:pt x="165" y="1241"/>
                    <a:pt x="167" y="1242"/>
                    <a:pt x="168" y="1243"/>
                  </a:cubicBezTo>
                  <a:cubicBezTo>
                    <a:pt x="168" y="1243"/>
                    <a:pt x="168" y="1243"/>
                    <a:pt x="168" y="1243"/>
                  </a:cubicBezTo>
                  <a:cubicBezTo>
                    <a:pt x="168" y="1243"/>
                    <a:pt x="169" y="1244"/>
                    <a:pt x="169" y="1244"/>
                  </a:cubicBezTo>
                  <a:lnTo>
                    <a:pt x="167" y="1247"/>
                  </a:lnTo>
                  <a:close/>
                  <a:moveTo>
                    <a:pt x="210" y="1242"/>
                  </a:moveTo>
                  <a:cubicBezTo>
                    <a:pt x="210" y="1242"/>
                    <a:pt x="212" y="1241"/>
                    <a:pt x="212" y="1241"/>
                  </a:cubicBezTo>
                  <a:cubicBezTo>
                    <a:pt x="213" y="1241"/>
                    <a:pt x="214" y="1243"/>
                    <a:pt x="214" y="1244"/>
                  </a:cubicBezTo>
                  <a:cubicBezTo>
                    <a:pt x="215" y="1245"/>
                    <a:pt x="214" y="1247"/>
                    <a:pt x="214" y="1248"/>
                  </a:cubicBezTo>
                  <a:cubicBezTo>
                    <a:pt x="212" y="1250"/>
                    <a:pt x="209" y="1249"/>
                    <a:pt x="207" y="1247"/>
                  </a:cubicBezTo>
                  <a:cubicBezTo>
                    <a:pt x="206" y="1246"/>
                    <a:pt x="206" y="1246"/>
                    <a:pt x="206" y="1246"/>
                  </a:cubicBezTo>
                  <a:cubicBezTo>
                    <a:pt x="208" y="1244"/>
                    <a:pt x="210" y="1242"/>
                    <a:pt x="210" y="1242"/>
                  </a:cubicBezTo>
                  <a:close/>
                  <a:moveTo>
                    <a:pt x="174" y="1229"/>
                  </a:moveTo>
                  <a:cubicBezTo>
                    <a:pt x="174" y="1229"/>
                    <a:pt x="174" y="1228"/>
                    <a:pt x="175" y="1227"/>
                  </a:cubicBezTo>
                  <a:cubicBezTo>
                    <a:pt x="175" y="1227"/>
                    <a:pt x="176" y="1227"/>
                    <a:pt x="176" y="1227"/>
                  </a:cubicBezTo>
                  <a:cubicBezTo>
                    <a:pt x="178" y="1227"/>
                    <a:pt x="180" y="1229"/>
                    <a:pt x="181" y="1230"/>
                  </a:cubicBezTo>
                  <a:cubicBezTo>
                    <a:pt x="183" y="1232"/>
                    <a:pt x="183" y="1232"/>
                    <a:pt x="183" y="1232"/>
                  </a:cubicBezTo>
                  <a:cubicBezTo>
                    <a:pt x="179" y="1236"/>
                    <a:pt x="179" y="1236"/>
                    <a:pt x="179" y="1236"/>
                  </a:cubicBezTo>
                  <a:cubicBezTo>
                    <a:pt x="176" y="1233"/>
                    <a:pt x="176" y="1233"/>
                    <a:pt x="176" y="1233"/>
                  </a:cubicBezTo>
                  <a:cubicBezTo>
                    <a:pt x="175" y="1233"/>
                    <a:pt x="174" y="1231"/>
                    <a:pt x="174" y="1229"/>
                  </a:cubicBezTo>
                  <a:close/>
                  <a:moveTo>
                    <a:pt x="183" y="1260"/>
                  </a:moveTo>
                  <a:cubicBezTo>
                    <a:pt x="181" y="1262"/>
                    <a:pt x="180" y="1263"/>
                    <a:pt x="179" y="1264"/>
                  </a:cubicBezTo>
                  <a:cubicBezTo>
                    <a:pt x="178" y="1265"/>
                    <a:pt x="178" y="1265"/>
                    <a:pt x="178" y="1265"/>
                  </a:cubicBezTo>
                  <a:cubicBezTo>
                    <a:pt x="177" y="1265"/>
                    <a:pt x="176" y="1264"/>
                    <a:pt x="176" y="1264"/>
                  </a:cubicBezTo>
                  <a:cubicBezTo>
                    <a:pt x="175" y="1263"/>
                    <a:pt x="175" y="1262"/>
                    <a:pt x="175" y="1262"/>
                  </a:cubicBezTo>
                  <a:cubicBezTo>
                    <a:pt x="175" y="1261"/>
                    <a:pt x="176" y="1260"/>
                    <a:pt x="177" y="1260"/>
                  </a:cubicBezTo>
                  <a:cubicBezTo>
                    <a:pt x="182" y="1255"/>
                    <a:pt x="182" y="1255"/>
                    <a:pt x="182" y="1255"/>
                  </a:cubicBezTo>
                  <a:cubicBezTo>
                    <a:pt x="182" y="1256"/>
                    <a:pt x="183" y="1256"/>
                    <a:pt x="183" y="1257"/>
                  </a:cubicBezTo>
                  <a:lnTo>
                    <a:pt x="183" y="1260"/>
                  </a:lnTo>
                  <a:close/>
                  <a:moveTo>
                    <a:pt x="182" y="1248"/>
                  </a:moveTo>
                  <a:cubicBezTo>
                    <a:pt x="180" y="1247"/>
                    <a:pt x="179" y="1245"/>
                    <a:pt x="177" y="1244"/>
                  </a:cubicBezTo>
                  <a:cubicBezTo>
                    <a:pt x="179" y="1243"/>
                    <a:pt x="179" y="1243"/>
                    <a:pt x="179" y="1243"/>
                  </a:cubicBezTo>
                  <a:cubicBezTo>
                    <a:pt x="184" y="1246"/>
                    <a:pt x="184" y="1246"/>
                    <a:pt x="184" y="1246"/>
                  </a:cubicBezTo>
                  <a:lnTo>
                    <a:pt x="182" y="1248"/>
                  </a:lnTo>
                  <a:close/>
                  <a:moveTo>
                    <a:pt x="190" y="1253"/>
                  </a:moveTo>
                  <a:cubicBezTo>
                    <a:pt x="190" y="1252"/>
                    <a:pt x="190" y="1252"/>
                    <a:pt x="190" y="1252"/>
                  </a:cubicBezTo>
                  <a:cubicBezTo>
                    <a:pt x="186" y="1252"/>
                    <a:pt x="186" y="1252"/>
                    <a:pt x="186" y="1252"/>
                  </a:cubicBezTo>
                  <a:cubicBezTo>
                    <a:pt x="188" y="1250"/>
                    <a:pt x="188" y="1250"/>
                    <a:pt x="188" y="1250"/>
                  </a:cubicBezTo>
                  <a:cubicBezTo>
                    <a:pt x="191" y="1252"/>
                    <a:pt x="191" y="1252"/>
                    <a:pt x="191" y="1252"/>
                  </a:cubicBezTo>
                  <a:cubicBezTo>
                    <a:pt x="191" y="1253"/>
                    <a:pt x="190" y="1253"/>
                    <a:pt x="190" y="1253"/>
                  </a:cubicBezTo>
                  <a:close/>
                  <a:moveTo>
                    <a:pt x="200" y="1259"/>
                  </a:moveTo>
                  <a:cubicBezTo>
                    <a:pt x="200" y="1260"/>
                    <a:pt x="201" y="1261"/>
                    <a:pt x="201" y="1262"/>
                  </a:cubicBezTo>
                  <a:cubicBezTo>
                    <a:pt x="201" y="1262"/>
                    <a:pt x="201" y="1262"/>
                    <a:pt x="200" y="1262"/>
                  </a:cubicBezTo>
                  <a:cubicBezTo>
                    <a:pt x="200" y="1263"/>
                    <a:pt x="200" y="1263"/>
                    <a:pt x="200" y="1263"/>
                  </a:cubicBezTo>
                  <a:cubicBezTo>
                    <a:pt x="200" y="1263"/>
                    <a:pt x="199" y="1263"/>
                    <a:pt x="199" y="1263"/>
                  </a:cubicBezTo>
                  <a:cubicBezTo>
                    <a:pt x="198" y="1263"/>
                    <a:pt x="196" y="1262"/>
                    <a:pt x="195" y="1261"/>
                  </a:cubicBezTo>
                  <a:cubicBezTo>
                    <a:pt x="194" y="1260"/>
                    <a:pt x="193" y="1259"/>
                    <a:pt x="193" y="1258"/>
                  </a:cubicBezTo>
                  <a:cubicBezTo>
                    <a:pt x="193" y="1258"/>
                    <a:pt x="194" y="1257"/>
                    <a:pt x="195" y="1256"/>
                  </a:cubicBezTo>
                  <a:lnTo>
                    <a:pt x="200" y="1259"/>
                  </a:lnTo>
                  <a:close/>
                  <a:moveTo>
                    <a:pt x="192" y="1246"/>
                  </a:moveTo>
                  <a:cubicBezTo>
                    <a:pt x="195" y="1243"/>
                    <a:pt x="195" y="1243"/>
                    <a:pt x="195" y="1243"/>
                  </a:cubicBezTo>
                  <a:cubicBezTo>
                    <a:pt x="198" y="1246"/>
                    <a:pt x="198" y="1246"/>
                    <a:pt x="198" y="1246"/>
                  </a:cubicBezTo>
                  <a:cubicBezTo>
                    <a:pt x="198" y="1246"/>
                    <a:pt x="198" y="1246"/>
                    <a:pt x="198" y="1246"/>
                  </a:cubicBezTo>
                  <a:cubicBezTo>
                    <a:pt x="197" y="1247"/>
                    <a:pt x="196" y="1248"/>
                    <a:pt x="195" y="1249"/>
                  </a:cubicBezTo>
                  <a:lnTo>
                    <a:pt x="192" y="1246"/>
                  </a:lnTo>
                  <a:close/>
                  <a:moveTo>
                    <a:pt x="196" y="1227"/>
                  </a:moveTo>
                  <a:cubicBezTo>
                    <a:pt x="197" y="1226"/>
                    <a:pt x="198" y="1225"/>
                    <a:pt x="199" y="1225"/>
                  </a:cubicBezTo>
                  <a:cubicBezTo>
                    <a:pt x="199" y="1225"/>
                    <a:pt x="200" y="1225"/>
                    <a:pt x="200" y="1226"/>
                  </a:cubicBezTo>
                  <a:cubicBezTo>
                    <a:pt x="202" y="1228"/>
                    <a:pt x="202" y="1229"/>
                    <a:pt x="201" y="1230"/>
                  </a:cubicBezTo>
                  <a:cubicBezTo>
                    <a:pt x="195" y="1236"/>
                    <a:pt x="195" y="1236"/>
                    <a:pt x="195" y="1236"/>
                  </a:cubicBezTo>
                  <a:cubicBezTo>
                    <a:pt x="191" y="1232"/>
                    <a:pt x="191" y="1232"/>
                    <a:pt x="191" y="1232"/>
                  </a:cubicBezTo>
                  <a:cubicBezTo>
                    <a:pt x="191" y="1232"/>
                    <a:pt x="191" y="1232"/>
                    <a:pt x="191" y="1232"/>
                  </a:cubicBezTo>
                  <a:lnTo>
                    <a:pt x="196" y="1227"/>
                  </a:lnTo>
                  <a:close/>
                  <a:moveTo>
                    <a:pt x="191" y="1239"/>
                  </a:moveTo>
                  <a:cubicBezTo>
                    <a:pt x="187" y="1243"/>
                    <a:pt x="187" y="1243"/>
                    <a:pt x="187" y="1243"/>
                  </a:cubicBezTo>
                  <a:cubicBezTo>
                    <a:pt x="183" y="1239"/>
                    <a:pt x="183" y="1239"/>
                    <a:pt x="183" y="1239"/>
                  </a:cubicBezTo>
                  <a:cubicBezTo>
                    <a:pt x="187" y="1236"/>
                    <a:pt x="187" y="1236"/>
                    <a:pt x="187" y="1236"/>
                  </a:cubicBezTo>
                  <a:lnTo>
                    <a:pt x="191" y="1239"/>
                  </a:lnTo>
                  <a:close/>
                  <a:moveTo>
                    <a:pt x="207" y="768"/>
                  </a:moveTo>
                  <a:cubicBezTo>
                    <a:pt x="165" y="768"/>
                    <a:pt x="165" y="768"/>
                    <a:pt x="165" y="768"/>
                  </a:cubicBezTo>
                  <a:cubicBezTo>
                    <a:pt x="165" y="753"/>
                    <a:pt x="165" y="753"/>
                    <a:pt x="165" y="753"/>
                  </a:cubicBezTo>
                  <a:cubicBezTo>
                    <a:pt x="175" y="753"/>
                    <a:pt x="175" y="753"/>
                    <a:pt x="175" y="753"/>
                  </a:cubicBezTo>
                  <a:cubicBezTo>
                    <a:pt x="175" y="753"/>
                    <a:pt x="176" y="753"/>
                    <a:pt x="176" y="753"/>
                  </a:cubicBezTo>
                  <a:cubicBezTo>
                    <a:pt x="176" y="753"/>
                    <a:pt x="176" y="753"/>
                    <a:pt x="176" y="753"/>
                  </a:cubicBezTo>
                  <a:cubicBezTo>
                    <a:pt x="177" y="753"/>
                    <a:pt x="178" y="752"/>
                    <a:pt x="178" y="751"/>
                  </a:cubicBezTo>
                  <a:cubicBezTo>
                    <a:pt x="178" y="747"/>
                    <a:pt x="180" y="744"/>
                    <a:pt x="183" y="742"/>
                  </a:cubicBezTo>
                  <a:cubicBezTo>
                    <a:pt x="183" y="746"/>
                    <a:pt x="183" y="746"/>
                    <a:pt x="183" y="746"/>
                  </a:cubicBezTo>
                  <a:cubicBezTo>
                    <a:pt x="185" y="746"/>
                    <a:pt x="186" y="746"/>
                    <a:pt x="188" y="746"/>
                  </a:cubicBezTo>
                  <a:cubicBezTo>
                    <a:pt x="188" y="746"/>
                    <a:pt x="189" y="746"/>
                    <a:pt x="190" y="746"/>
                  </a:cubicBezTo>
                  <a:cubicBezTo>
                    <a:pt x="190" y="743"/>
                    <a:pt x="190" y="743"/>
                    <a:pt x="190" y="743"/>
                  </a:cubicBezTo>
                  <a:cubicBezTo>
                    <a:pt x="193" y="745"/>
                    <a:pt x="195" y="749"/>
                    <a:pt x="195" y="752"/>
                  </a:cubicBezTo>
                  <a:cubicBezTo>
                    <a:pt x="195" y="753"/>
                    <a:pt x="196" y="753"/>
                    <a:pt x="197" y="753"/>
                  </a:cubicBezTo>
                  <a:cubicBezTo>
                    <a:pt x="207" y="753"/>
                    <a:pt x="207" y="753"/>
                    <a:pt x="207" y="753"/>
                  </a:cubicBezTo>
                  <a:lnTo>
                    <a:pt x="207" y="768"/>
                  </a:ln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9124951" y="3181351"/>
              <a:ext cx="609600" cy="1171575"/>
            </a:xfrm>
            <a:custGeom>
              <a:avLst/>
              <a:gdLst>
                <a:gd name="T0" fmla="*/ 162 w 162"/>
                <a:gd name="T1" fmla="*/ 0 h 312"/>
                <a:gd name="T2" fmla="*/ 40 w 162"/>
                <a:gd name="T3" fmla="*/ 118 h 312"/>
                <a:gd name="T4" fmla="*/ 160 w 162"/>
                <a:gd name="T5" fmla="*/ 312 h 312"/>
                <a:gd name="T6" fmla="*/ 162 w 162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12">
                  <a:moveTo>
                    <a:pt x="162" y="0"/>
                  </a:moveTo>
                  <a:cubicBezTo>
                    <a:pt x="162" y="0"/>
                    <a:pt x="68" y="30"/>
                    <a:pt x="40" y="118"/>
                  </a:cubicBezTo>
                  <a:cubicBezTo>
                    <a:pt x="12" y="206"/>
                    <a:pt x="97" y="295"/>
                    <a:pt x="160" y="312"/>
                  </a:cubicBezTo>
                  <a:cubicBezTo>
                    <a:pt x="160" y="312"/>
                    <a:pt x="0" y="170"/>
                    <a:pt x="162" y="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9448801" y="3187701"/>
              <a:ext cx="398463" cy="1154113"/>
            </a:xfrm>
            <a:custGeom>
              <a:avLst/>
              <a:gdLst>
                <a:gd name="T0" fmla="*/ 106 w 106"/>
                <a:gd name="T1" fmla="*/ 0 h 307"/>
                <a:gd name="T2" fmla="*/ 104 w 106"/>
                <a:gd name="T3" fmla="*/ 307 h 307"/>
                <a:gd name="T4" fmla="*/ 106 w 106"/>
                <a:gd name="T5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6" h="307">
                  <a:moveTo>
                    <a:pt x="106" y="0"/>
                  </a:moveTo>
                  <a:cubicBezTo>
                    <a:pt x="106" y="0"/>
                    <a:pt x="0" y="153"/>
                    <a:pt x="104" y="307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10083801" y="3181351"/>
              <a:ext cx="608013" cy="1171575"/>
            </a:xfrm>
            <a:custGeom>
              <a:avLst/>
              <a:gdLst>
                <a:gd name="T0" fmla="*/ 0 w 162"/>
                <a:gd name="T1" fmla="*/ 0 h 312"/>
                <a:gd name="T2" fmla="*/ 122 w 162"/>
                <a:gd name="T3" fmla="*/ 118 h 312"/>
                <a:gd name="T4" fmla="*/ 2 w 162"/>
                <a:gd name="T5" fmla="*/ 312 h 312"/>
                <a:gd name="T6" fmla="*/ 0 w 162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12">
                  <a:moveTo>
                    <a:pt x="0" y="0"/>
                  </a:moveTo>
                  <a:cubicBezTo>
                    <a:pt x="0" y="0"/>
                    <a:pt x="94" y="30"/>
                    <a:pt x="122" y="118"/>
                  </a:cubicBezTo>
                  <a:cubicBezTo>
                    <a:pt x="150" y="206"/>
                    <a:pt x="64" y="295"/>
                    <a:pt x="2" y="312"/>
                  </a:cubicBezTo>
                  <a:cubicBezTo>
                    <a:pt x="2" y="312"/>
                    <a:pt x="162" y="170"/>
                    <a:pt x="0" y="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9974263" y="3187701"/>
              <a:ext cx="387350" cy="1165225"/>
            </a:xfrm>
            <a:custGeom>
              <a:avLst/>
              <a:gdLst>
                <a:gd name="T0" fmla="*/ 0 w 103"/>
                <a:gd name="T1" fmla="*/ 0 h 310"/>
                <a:gd name="T2" fmla="*/ 7 w 103"/>
                <a:gd name="T3" fmla="*/ 310 h 310"/>
                <a:gd name="T4" fmla="*/ 0 w 103"/>
                <a:gd name="T5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310">
                  <a:moveTo>
                    <a:pt x="0" y="0"/>
                  </a:moveTo>
                  <a:cubicBezTo>
                    <a:pt x="0" y="0"/>
                    <a:pt x="103" y="168"/>
                    <a:pt x="7" y="3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9793288" y="4416426"/>
              <a:ext cx="241300" cy="681038"/>
            </a:xfrm>
            <a:custGeom>
              <a:avLst/>
              <a:gdLst>
                <a:gd name="T0" fmla="*/ 56 w 64"/>
                <a:gd name="T1" fmla="*/ 110 h 181"/>
                <a:gd name="T2" fmla="*/ 50 w 64"/>
                <a:gd name="T3" fmla="*/ 113 h 181"/>
                <a:gd name="T4" fmla="*/ 46 w 64"/>
                <a:gd name="T5" fmla="*/ 116 h 181"/>
                <a:gd name="T6" fmla="*/ 43 w 64"/>
                <a:gd name="T7" fmla="*/ 113 h 181"/>
                <a:gd name="T8" fmla="*/ 49 w 64"/>
                <a:gd name="T9" fmla="*/ 107 h 181"/>
                <a:gd name="T10" fmla="*/ 48 w 64"/>
                <a:gd name="T11" fmla="*/ 97 h 181"/>
                <a:gd name="T12" fmla="*/ 43 w 64"/>
                <a:gd name="T13" fmla="*/ 94 h 181"/>
                <a:gd name="T14" fmla="*/ 36 w 64"/>
                <a:gd name="T15" fmla="*/ 97 h 181"/>
                <a:gd name="T16" fmla="*/ 34 w 64"/>
                <a:gd name="T17" fmla="*/ 99 h 181"/>
                <a:gd name="T18" fmla="*/ 34 w 64"/>
                <a:gd name="T19" fmla="*/ 0 h 181"/>
                <a:gd name="T20" fmla="*/ 27 w 64"/>
                <a:gd name="T21" fmla="*/ 0 h 181"/>
                <a:gd name="T22" fmla="*/ 27 w 64"/>
                <a:gd name="T23" fmla="*/ 99 h 181"/>
                <a:gd name="T24" fmla="*/ 20 w 64"/>
                <a:gd name="T25" fmla="*/ 96 h 181"/>
                <a:gd name="T26" fmla="*/ 16 w 64"/>
                <a:gd name="T27" fmla="*/ 97 h 181"/>
                <a:gd name="T28" fmla="*/ 12 w 64"/>
                <a:gd name="T29" fmla="*/ 103 h 181"/>
                <a:gd name="T30" fmla="*/ 16 w 64"/>
                <a:gd name="T31" fmla="*/ 111 h 181"/>
                <a:gd name="T32" fmla="*/ 19 w 64"/>
                <a:gd name="T33" fmla="*/ 113 h 181"/>
                <a:gd name="T34" fmla="*/ 17 w 64"/>
                <a:gd name="T35" fmla="*/ 115 h 181"/>
                <a:gd name="T36" fmla="*/ 16 w 64"/>
                <a:gd name="T37" fmla="*/ 114 h 181"/>
                <a:gd name="T38" fmla="*/ 8 w 64"/>
                <a:gd name="T39" fmla="*/ 109 h 181"/>
                <a:gd name="T40" fmla="*/ 1 w 64"/>
                <a:gd name="T41" fmla="*/ 116 h 181"/>
                <a:gd name="T42" fmla="*/ 2 w 64"/>
                <a:gd name="T43" fmla="*/ 124 h 181"/>
                <a:gd name="T44" fmla="*/ 9 w 64"/>
                <a:gd name="T45" fmla="*/ 127 h 181"/>
                <a:gd name="T46" fmla="*/ 9 w 64"/>
                <a:gd name="T47" fmla="*/ 127 h 181"/>
                <a:gd name="T48" fmla="*/ 15 w 64"/>
                <a:gd name="T49" fmla="*/ 124 h 181"/>
                <a:gd name="T50" fmla="*/ 18 w 64"/>
                <a:gd name="T51" fmla="*/ 122 h 181"/>
                <a:gd name="T52" fmla="*/ 22 w 64"/>
                <a:gd name="T53" fmla="*/ 126 h 181"/>
                <a:gd name="T54" fmla="*/ 17 w 64"/>
                <a:gd name="T55" fmla="*/ 130 h 181"/>
                <a:gd name="T56" fmla="*/ 14 w 64"/>
                <a:gd name="T57" fmla="*/ 135 h 181"/>
                <a:gd name="T58" fmla="*/ 16 w 64"/>
                <a:gd name="T59" fmla="*/ 141 h 181"/>
                <a:gd name="T60" fmla="*/ 16 w 64"/>
                <a:gd name="T61" fmla="*/ 142 h 181"/>
                <a:gd name="T62" fmla="*/ 22 w 64"/>
                <a:gd name="T63" fmla="*/ 144 h 181"/>
                <a:gd name="T64" fmla="*/ 27 w 64"/>
                <a:gd name="T65" fmla="*/ 141 h 181"/>
                <a:gd name="T66" fmla="*/ 27 w 64"/>
                <a:gd name="T67" fmla="*/ 165 h 181"/>
                <a:gd name="T68" fmla="*/ 20 w 64"/>
                <a:gd name="T69" fmla="*/ 165 h 181"/>
                <a:gd name="T70" fmla="*/ 20 w 64"/>
                <a:gd name="T71" fmla="*/ 181 h 181"/>
                <a:gd name="T72" fmla="*/ 43 w 64"/>
                <a:gd name="T73" fmla="*/ 181 h 181"/>
                <a:gd name="T74" fmla="*/ 43 w 64"/>
                <a:gd name="T75" fmla="*/ 165 h 181"/>
                <a:gd name="T76" fmla="*/ 34 w 64"/>
                <a:gd name="T77" fmla="*/ 165 h 181"/>
                <a:gd name="T78" fmla="*/ 34 w 64"/>
                <a:gd name="T79" fmla="*/ 138 h 181"/>
                <a:gd name="T80" fmla="*/ 34 w 64"/>
                <a:gd name="T81" fmla="*/ 138 h 181"/>
                <a:gd name="T82" fmla="*/ 43 w 64"/>
                <a:gd name="T83" fmla="*/ 142 h 181"/>
                <a:gd name="T84" fmla="*/ 48 w 64"/>
                <a:gd name="T85" fmla="*/ 141 h 181"/>
                <a:gd name="T86" fmla="*/ 51 w 64"/>
                <a:gd name="T87" fmla="*/ 136 h 181"/>
                <a:gd name="T88" fmla="*/ 47 w 64"/>
                <a:gd name="T89" fmla="*/ 129 h 181"/>
                <a:gd name="T90" fmla="*/ 43 w 64"/>
                <a:gd name="T91" fmla="*/ 126 h 181"/>
                <a:gd name="T92" fmla="*/ 46 w 64"/>
                <a:gd name="T93" fmla="*/ 124 h 181"/>
                <a:gd name="T94" fmla="*/ 47 w 64"/>
                <a:gd name="T95" fmla="*/ 125 h 181"/>
                <a:gd name="T96" fmla="*/ 55 w 64"/>
                <a:gd name="T97" fmla="*/ 128 h 181"/>
                <a:gd name="T98" fmla="*/ 55 w 64"/>
                <a:gd name="T99" fmla="*/ 128 h 181"/>
                <a:gd name="T100" fmla="*/ 62 w 64"/>
                <a:gd name="T101" fmla="*/ 125 h 181"/>
                <a:gd name="T102" fmla="*/ 63 w 64"/>
                <a:gd name="T103" fmla="*/ 116 h 181"/>
                <a:gd name="T104" fmla="*/ 56 w 64"/>
                <a:gd name="T105" fmla="*/ 11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4" h="181">
                  <a:moveTo>
                    <a:pt x="56" y="110"/>
                  </a:moveTo>
                  <a:cubicBezTo>
                    <a:pt x="53" y="110"/>
                    <a:pt x="50" y="112"/>
                    <a:pt x="50" y="113"/>
                  </a:cubicBezTo>
                  <a:cubicBezTo>
                    <a:pt x="50" y="113"/>
                    <a:pt x="48" y="114"/>
                    <a:pt x="46" y="116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51" y="105"/>
                    <a:pt x="53" y="101"/>
                    <a:pt x="48" y="97"/>
                  </a:cubicBezTo>
                  <a:cubicBezTo>
                    <a:pt x="46" y="95"/>
                    <a:pt x="44" y="94"/>
                    <a:pt x="43" y="94"/>
                  </a:cubicBezTo>
                  <a:cubicBezTo>
                    <a:pt x="39" y="94"/>
                    <a:pt x="36" y="97"/>
                    <a:pt x="36" y="97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7"/>
                    <a:pt x="23" y="96"/>
                    <a:pt x="20" y="96"/>
                  </a:cubicBezTo>
                  <a:cubicBezTo>
                    <a:pt x="19" y="96"/>
                    <a:pt x="17" y="96"/>
                    <a:pt x="16" y="97"/>
                  </a:cubicBezTo>
                  <a:cubicBezTo>
                    <a:pt x="13" y="99"/>
                    <a:pt x="12" y="101"/>
                    <a:pt x="12" y="103"/>
                  </a:cubicBezTo>
                  <a:cubicBezTo>
                    <a:pt x="12" y="107"/>
                    <a:pt x="15" y="110"/>
                    <a:pt x="16" y="111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17" y="114"/>
                    <a:pt x="16" y="114"/>
                    <a:pt x="16" y="114"/>
                  </a:cubicBezTo>
                  <a:cubicBezTo>
                    <a:pt x="15" y="113"/>
                    <a:pt x="12" y="109"/>
                    <a:pt x="8" y="109"/>
                  </a:cubicBezTo>
                  <a:cubicBezTo>
                    <a:pt x="6" y="109"/>
                    <a:pt x="2" y="110"/>
                    <a:pt x="1" y="116"/>
                  </a:cubicBezTo>
                  <a:cubicBezTo>
                    <a:pt x="0" y="119"/>
                    <a:pt x="0" y="122"/>
                    <a:pt x="2" y="124"/>
                  </a:cubicBezTo>
                  <a:cubicBezTo>
                    <a:pt x="4" y="126"/>
                    <a:pt x="6" y="127"/>
                    <a:pt x="9" y="127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11" y="127"/>
                    <a:pt x="13" y="126"/>
                    <a:pt x="15" y="124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3"/>
                    <a:pt x="20" y="124"/>
                    <a:pt x="22" y="126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6" y="131"/>
                    <a:pt x="14" y="132"/>
                    <a:pt x="14" y="135"/>
                  </a:cubicBezTo>
                  <a:cubicBezTo>
                    <a:pt x="13" y="137"/>
                    <a:pt x="14" y="139"/>
                    <a:pt x="16" y="141"/>
                  </a:cubicBezTo>
                  <a:cubicBezTo>
                    <a:pt x="16" y="142"/>
                    <a:pt x="16" y="142"/>
                    <a:pt x="16" y="142"/>
                  </a:cubicBezTo>
                  <a:cubicBezTo>
                    <a:pt x="16" y="142"/>
                    <a:pt x="19" y="144"/>
                    <a:pt x="22" y="144"/>
                  </a:cubicBezTo>
                  <a:cubicBezTo>
                    <a:pt x="23" y="144"/>
                    <a:pt x="26" y="143"/>
                    <a:pt x="27" y="141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20" y="181"/>
                    <a:pt x="20" y="181"/>
                    <a:pt x="20" y="181"/>
                  </a:cubicBezTo>
                  <a:cubicBezTo>
                    <a:pt x="43" y="181"/>
                    <a:pt x="43" y="181"/>
                    <a:pt x="43" y="181"/>
                  </a:cubicBezTo>
                  <a:cubicBezTo>
                    <a:pt x="43" y="165"/>
                    <a:pt x="43" y="165"/>
                    <a:pt x="4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7" y="141"/>
                    <a:pt x="40" y="142"/>
                    <a:pt x="43" y="142"/>
                  </a:cubicBezTo>
                  <a:cubicBezTo>
                    <a:pt x="45" y="142"/>
                    <a:pt x="47" y="141"/>
                    <a:pt x="48" y="141"/>
                  </a:cubicBezTo>
                  <a:cubicBezTo>
                    <a:pt x="50" y="139"/>
                    <a:pt x="51" y="137"/>
                    <a:pt x="51" y="136"/>
                  </a:cubicBezTo>
                  <a:cubicBezTo>
                    <a:pt x="51" y="132"/>
                    <a:pt x="47" y="129"/>
                    <a:pt x="47" y="129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4" y="125"/>
                    <a:pt x="45" y="125"/>
                    <a:pt x="46" y="124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50" y="128"/>
                    <a:pt x="53" y="128"/>
                    <a:pt x="55" y="128"/>
                  </a:cubicBezTo>
                  <a:cubicBezTo>
                    <a:pt x="55" y="128"/>
                    <a:pt x="55" y="128"/>
                    <a:pt x="55" y="128"/>
                  </a:cubicBezTo>
                  <a:cubicBezTo>
                    <a:pt x="58" y="128"/>
                    <a:pt x="60" y="127"/>
                    <a:pt x="62" y="125"/>
                  </a:cubicBezTo>
                  <a:cubicBezTo>
                    <a:pt x="64" y="122"/>
                    <a:pt x="64" y="119"/>
                    <a:pt x="63" y="116"/>
                  </a:cubicBezTo>
                  <a:cubicBezTo>
                    <a:pt x="62" y="111"/>
                    <a:pt x="58" y="110"/>
                    <a:pt x="56" y="11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9817101" y="4849813"/>
              <a:ext cx="25400" cy="25400"/>
            </a:xfrm>
            <a:custGeom>
              <a:avLst/>
              <a:gdLst>
                <a:gd name="T0" fmla="*/ 5 w 7"/>
                <a:gd name="T1" fmla="*/ 6 h 7"/>
                <a:gd name="T2" fmla="*/ 3 w 7"/>
                <a:gd name="T3" fmla="*/ 7 h 7"/>
                <a:gd name="T4" fmla="*/ 0 w 7"/>
                <a:gd name="T5" fmla="*/ 6 h 7"/>
                <a:gd name="T6" fmla="*/ 0 w 7"/>
                <a:gd name="T7" fmla="*/ 2 h 7"/>
                <a:gd name="T8" fmla="*/ 2 w 7"/>
                <a:gd name="T9" fmla="*/ 0 h 7"/>
                <a:gd name="T10" fmla="*/ 6 w 7"/>
                <a:gd name="T11" fmla="*/ 2 h 7"/>
                <a:gd name="T12" fmla="*/ 6 w 7"/>
                <a:gd name="T13" fmla="*/ 2 h 7"/>
                <a:gd name="T14" fmla="*/ 7 w 7"/>
                <a:gd name="T15" fmla="*/ 3 h 7"/>
                <a:gd name="T16" fmla="*/ 5 w 7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5" y="6"/>
                  </a:moveTo>
                  <a:cubicBezTo>
                    <a:pt x="4" y="6"/>
                    <a:pt x="4" y="7"/>
                    <a:pt x="3" y="7"/>
                  </a:cubicBezTo>
                  <a:cubicBezTo>
                    <a:pt x="2" y="7"/>
                    <a:pt x="1" y="6"/>
                    <a:pt x="0" y="6"/>
                  </a:cubicBezTo>
                  <a:cubicBezTo>
                    <a:pt x="0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5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3"/>
                    <a:pt x="7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9982201" y="4849813"/>
              <a:ext cx="33338" cy="33338"/>
            </a:xfrm>
            <a:custGeom>
              <a:avLst/>
              <a:gdLst>
                <a:gd name="T0" fmla="*/ 4 w 9"/>
                <a:gd name="T1" fmla="*/ 1 h 9"/>
                <a:gd name="T2" fmla="*/ 6 w 9"/>
                <a:gd name="T3" fmla="*/ 0 h 9"/>
                <a:gd name="T4" fmla="*/ 8 w 9"/>
                <a:gd name="T5" fmla="*/ 3 h 9"/>
                <a:gd name="T6" fmla="*/ 8 w 9"/>
                <a:gd name="T7" fmla="*/ 7 h 9"/>
                <a:gd name="T8" fmla="*/ 1 w 9"/>
                <a:gd name="T9" fmla="*/ 6 h 9"/>
                <a:gd name="T10" fmla="*/ 0 w 9"/>
                <a:gd name="T11" fmla="*/ 5 h 9"/>
                <a:gd name="T12" fmla="*/ 4 w 9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4" y="1"/>
                  </a:moveTo>
                  <a:cubicBezTo>
                    <a:pt x="4" y="1"/>
                    <a:pt x="6" y="0"/>
                    <a:pt x="6" y="0"/>
                  </a:cubicBezTo>
                  <a:cubicBezTo>
                    <a:pt x="7" y="0"/>
                    <a:pt x="8" y="2"/>
                    <a:pt x="8" y="3"/>
                  </a:cubicBezTo>
                  <a:cubicBezTo>
                    <a:pt x="9" y="4"/>
                    <a:pt x="8" y="6"/>
                    <a:pt x="8" y="7"/>
                  </a:cubicBezTo>
                  <a:cubicBezTo>
                    <a:pt x="6" y="9"/>
                    <a:pt x="3" y="8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3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9861551" y="4795838"/>
              <a:ext cx="33338" cy="34925"/>
            </a:xfrm>
            <a:custGeom>
              <a:avLst/>
              <a:gdLst>
                <a:gd name="T0" fmla="*/ 0 w 9"/>
                <a:gd name="T1" fmla="*/ 2 h 9"/>
                <a:gd name="T2" fmla="*/ 1 w 9"/>
                <a:gd name="T3" fmla="*/ 0 h 9"/>
                <a:gd name="T4" fmla="*/ 2 w 9"/>
                <a:gd name="T5" fmla="*/ 0 h 9"/>
                <a:gd name="T6" fmla="*/ 7 w 9"/>
                <a:gd name="T7" fmla="*/ 3 h 9"/>
                <a:gd name="T8" fmla="*/ 9 w 9"/>
                <a:gd name="T9" fmla="*/ 5 h 9"/>
                <a:gd name="T10" fmla="*/ 5 w 9"/>
                <a:gd name="T11" fmla="*/ 9 h 9"/>
                <a:gd name="T12" fmla="*/ 2 w 9"/>
                <a:gd name="T13" fmla="*/ 6 h 9"/>
                <a:gd name="T14" fmla="*/ 0 w 9"/>
                <a:gd name="T1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9">
                  <a:moveTo>
                    <a:pt x="0" y="2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4" y="0"/>
                    <a:pt x="6" y="2"/>
                    <a:pt x="7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2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9864726" y="4902201"/>
              <a:ext cx="30163" cy="36513"/>
            </a:xfrm>
            <a:custGeom>
              <a:avLst/>
              <a:gdLst>
                <a:gd name="T0" fmla="*/ 8 w 8"/>
                <a:gd name="T1" fmla="*/ 5 h 10"/>
                <a:gd name="T2" fmla="*/ 4 w 8"/>
                <a:gd name="T3" fmla="*/ 9 h 10"/>
                <a:gd name="T4" fmla="*/ 3 w 8"/>
                <a:gd name="T5" fmla="*/ 10 h 10"/>
                <a:gd name="T6" fmla="*/ 1 w 8"/>
                <a:gd name="T7" fmla="*/ 9 h 10"/>
                <a:gd name="T8" fmla="*/ 0 w 8"/>
                <a:gd name="T9" fmla="*/ 7 h 10"/>
                <a:gd name="T10" fmla="*/ 2 w 8"/>
                <a:gd name="T11" fmla="*/ 5 h 10"/>
                <a:gd name="T12" fmla="*/ 7 w 8"/>
                <a:gd name="T13" fmla="*/ 0 h 10"/>
                <a:gd name="T14" fmla="*/ 8 w 8"/>
                <a:gd name="T15" fmla="*/ 2 h 10"/>
                <a:gd name="T16" fmla="*/ 8 w 8"/>
                <a:gd name="T1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0">
                  <a:moveTo>
                    <a:pt x="8" y="5"/>
                  </a:moveTo>
                  <a:cubicBezTo>
                    <a:pt x="6" y="7"/>
                    <a:pt x="5" y="8"/>
                    <a:pt x="4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1" y="9"/>
                    <a:pt x="1" y="9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1" y="5"/>
                    <a:pt x="2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8" y="1"/>
                    <a:pt x="8" y="2"/>
                  </a:cubicBezTo>
                  <a:lnTo>
                    <a:pt x="8" y="5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9872663" y="4856163"/>
              <a:ext cx="26988" cy="19050"/>
            </a:xfrm>
            <a:custGeom>
              <a:avLst/>
              <a:gdLst>
                <a:gd name="T0" fmla="*/ 5 w 7"/>
                <a:gd name="T1" fmla="*/ 5 h 5"/>
                <a:gd name="T2" fmla="*/ 0 w 7"/>
                <a:gd name="T3" fmla="*/ 1 h 5"/>
                <a:gd name="T4" fmla="*/ 2 w 7"/>
                <a:gd name="T5" fmla="*/ 0 h 5"/>
                <a:gd name="T6" fmla="*/ 7 w 7"/>
                <a:gd name="T7" fmla="*/ 3 h 5"/>
                <a:gd name="T8" fmla="*/ 5 w 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5" y="5"/>
                  </a:moveTo>
                  <a:cubicBezTo>
                    <a:pt x="3" y="4"/>
                    <a:pt x="2" y="2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3"/>
                    <a:pt x="7" y="3"/>
                    <a:pt x="7" y="3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9906001" y="4883151"/>
              <a:ext cx="19050" cy="11113"/>
            </a:xfrm>
            <a:custGeom>
              <a:avLst/>
              <a:gdLst>
                <a:gd name="T0" fmla="*/ 4 w 5"/>
                <a:gd name="T1" fmla="*/ 3 h 3"/>
                <a:gd name="T2" fmla="*/ 4 w 5"/>
                <a:gd name="T3" fmla="*/ 2 h 3"/>
                <a:gd name="T4" fmla="*/ 0 w 5"/>
                <a:gd name="T5" fmla="*/ 2 h 3"/>
                <a:gd name="T6" fmla="*/ 2 w 5"/>
                <a:gd name="T7" fmla="*/ 0 h 3"/>
                <a:gd name="T8" fmla="*/ 5 w 5"/>
                <a:gd name="T9" fmla="*/ 2 h 3"/>
                <a:gd name="T10" fmla="*/ 4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4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9932988" y="4905376"/>
              <a:ext cx="30163" cy="26988"/>
            </a:xfrm>
            <a:custGeom>
              <a:avLst/>
              <a:gdLst>
                <a:gd name="T0" fmla="*/ 7 w 8"/>
                <a:gd name="T1" fmla="*/ 3 h 7"/>
                <a:gd name="T2" fmla="*/ 8 w 8"/>
                <a:gd name="T3" fmla="*/ 6 h 7"/>
                <a:gd name="T4" fmla="*/ 7 w 8"/>
                <a:gd name="T5" fmla="*/ 6 h 7"/>
                <a:gd name="T6" fmla="*/ 7 w 8"/>
                <a:gd name="T7" fmla="*/ 7 h 7"/>
                <a:gd name="T8" fmla="*/ 6 w 8"/>
                <a:gd name="T9" fmla="*/ 7 h 7"/>
                <a:gd name="T10" fmla="*/ 2 w 8"/>
                <a:gd name="T11" fmla="*/ 5 h 7"/>
                <a:gd name="T12" fmla="*/ 0 w 8"/>
                <a:gd name="T13" fmla="*/ 2 h 7"/>
                <a:gd name="T14" fmla="*/ 2 w 8"/>
                <a:gd name="T15" fmla="*/ 0 h 7"/>
                <a:gd name="T16" fmla="*/ 7 w 8"/>
                <a:gd name="T1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7" y="3"/>
                  </a:moveTo>
                  <a:cubicBezTo>
                    <a:pt x="7" y="4"/>
                    <a:pt x="8" y="5"/>
                    <a:pt x="8" y="6"/>
                  </a:cubicBezTo>
                  <a:cubicBezTo>
                    <a:pt x="8" y="6"/>
                    <a:pt x="8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5" y="7"/>
                    <a:pt x="3" y="6"/>
                    <a:pt x="2" y="5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9929813" y="4856163"/>
              <a:ext cx="22225" cy="23813"/>
            </a:xfrm>
            <a:custGeom>
              <a:avLst/>
              <a:gdLst>
                <a:gd name="T0" fmla="*/ 0 w 6"/>
                <a:gd name="T1" fmla="*/ 3 h 6"/>
                <a:gd name="T2" fmla="*/ 3 w 6"/>
                <a:gd name="T3" fmla="*/ 0 h 6"/>
                <a:gd name="T4" fmla="*/ 6 w 6"/>
                <a:gd name="T5" fmla="*/ 3 h 6"/>
                <a:gd name="T6" fmla="*/ 6 w 6"/>
                <a:gd name="T7" fmla="*/ 3 h 6"/>
                <a:gd name="T8" fmla="*/ 3 w 6"/>
                <a:gd name="T9" fmla="*/ 6 h 6"/>
                <a:gd name="T10" fmla="*/ 0 w 6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0" y="3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9925051" y="4789488"/>
              <a:ext cx="41275" cy="41275"/>
            </a:xfrm>
            <a:custGeom>
              <a:avLst/>
              <a:gdLst>
                <a:gd name="T0" fmla="*/ 5 w 11"/>
                <a:gd name="T1" fmla="*/ 2 h 11"/>
                <a:gd name="T2" fmla="*/ 8 w 11"/>
                <a:gd name="T3" fmla="*/ 0 h 11"/>
                <a:gd name="T4" fmla="*/ 9 w 11"/>
                <a:gd name="T5" fmla="*/ 1 h 11"/>
                <a:gd name="T6" fmla="*/ 10 w 11"/>
                <a:gd name="T7" fmla="*/ 5 h 11"/>
                <a:gd name="T8" fmla="*/ 4 w 11"/>
                <a:gd name="T9" fmla="*/ 11 h 11"/>
                <a:gd name="T10" fmla="*/ 0 w 11"/>
                <a:gd name="T11" fmla="*/ 7 h 11"/>
                <a:gd name="T12" fmla="*/ 0 w 11"/>
                <a:gd name="T13" fmla="*/ 7 h 11"/>
                <a:gd name="T14" fmla="*/ 5 w 11"/>
                <a:gd name="T1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1">
                  <a:moveTo>
                    <a:pt x="5" y="2"/>
                  </a:moveTo>
                  <a:cubicBezTo>
                    <a:pt x="6" y="1"/>
                    <a:pt x="7" y="0"/>
                    <a:pt x="8" y="0"/>
                  </a:cubicBezTo>
                  <a:cubicBezTo>
                    <a:pt x="8" y="0"/>
                    <a:pt x="9" y="0"/>
                    <a:pt x="9" y="1"/>
                  </a:cubicBezTo>
                  <a:cubicBezTo>
                    <a:pt x="11" y="3"/>
                    <a:pt x="11" y="4"/>
                    <a:pt x="10" y="5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9894888" y="4830763"/>
              <a:ext cx="30163" cy="25400"/>
            </a:xfrm>
            <a:custGeom>
              <a:avLst/>
              <a:gdLst>
                <a:gd name="T0" fmla="*/ 19 w 19"/>
                <a:gd name="T1" fmla="*/ 7 h 16"/>
                <a:gd name="T2" fmla="*/ 10 w 19"/>
                <a:gd name="T3" fmla="*/ 16 h 16"/>
                <a:gd name="T4" fmla="*/ 0 w 19"/>
                <a:gd name="T5" fmla="*/ 7 h 16"/>
                <a:gd name="T6" fmla="*/ 10 w 19"/>
                <a:gd name="T7" fmla="*/ 0 h 16"/>
                <a:gd name="T8" fmla="*/ 19 w 19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9" y="7"/>
                  </a:moveTo>
                  <a:lnTo>
                    <a:pt x="10" y="16"/>
                  </a:lnTo>
                  <a:lnTo>
                    <a:pt x="0" y="7"/>
                  </a:lnTo>
                  <a:lnTo>
                    <a:pt x="10" y="0"/>
                  </a:lnTo>
                  <a:lnTo>
                    <a:pt x="19" y="7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78901" y="74613"/>
            <a:ext cx="1153952" cy="4040585"/>
            <a:chOff x="1195388" y="185738"/>
            <a:chExt cx="1566863" cy="5486400"/>
          </a:xfrm>
        </p:grpSpPr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277938" y="185738"/>
              <a:ext cx="1408113" cy="5486400"/>
            </a:xfrm>
            <a:custGeom>
              <a:avLst/>
              <a:gdLst>
                <a:gd name="T0" fmla="*/ 212 w 375"/>
                <a:gd name="T1" fmla="*/ 905 h 1460"/>
                <a:gd name="T2" fmla="*/ 193 w 375"/>
                <a:gd name="T3" fmla="*/ 893 h 1460"/>
                <a:gd name="T4" fmla="*/ 183 w 375"/>
                <a:gd name="T5" fmla="*/ 969 h 1460"/>
                <a:gd name="T6" fmla="*/ 162 w 375"/>
                <a:gd name="T7" fmla="*/ 903 h 1460"/>
                <a:gd name="T8" fmla="*/ 131 w 375"/>
                <a:gd name="T9" fmla="*/ 945 h 1460"/>
                <a:gd name="T10" fmla="*/ 129 w 375"/>
                <a:gd name="T11" fmla="*/ 1342 h 1460"/>
                <a:gd name="T12" fmla="*/ 142 w 375"/>
                <a:gd name="T13" fmla="*/ 1341 h 1460"/>
                <a:gd name="T14" fmla="*/ 154 w 375"/>
                <a:gd name="T15" fmla="*/ 1341 h 1460"/>
                <a:gd name="T16" fmla="*/ 166 w 375"/>
                <a:gd name="T17" fmla="*/ 1341 h 1460"/>
                <a:gd name="T18" fmla="*/ 179 w 375"/>
                <a:gd name="T19" fmla="*/ 1341 h 1460"/>
                <a:gd name="T20" fmla="*/ 176 w 375"/>
                <a:gd name="T21" fmla="*/ 1375 h 1460"/>
                <a:gd name="T22" fmla="*/ 175 w 375"/>
                <a:gd name="T23" fmla="*/ 1393 h 1460"/>
                <a:gd name="T24" fmla="*/ 157 w 375"/>
                <a:gd name="T25" fmla="*/ 1395 h 1460"/>
                <a:gd name="T26" fmla="*/ 171 w 375"/>
                <a:gd name="T27" fmla="*/ 1404 h 1460"/>
                <a:gd name="T28" fmla="*/ 170 w 375"/>
                <a:gd name="T29" fmla="*/ 1415 h 1460"/>
                <a:gd name="T30" fmla="*/ 183 w 375"/>
                <a:gd name="T31" fmla="*/ 1421 h 1460"/>
                <a:gd name="T32" fmla="*/ 199 w 375"/>
                <a:gd name="T33" fmla="*/ 1460 h 1460"/>
                <a:gd name="T34" fmla="*/ 190 w 375"/>
                <a:gd name="T35" fmla="*/ 1417 h 1460"/>
                <a:gd name="T36" fmla="*/ 203 w 375"/>
                <a:gd name="T37" fmla="*/ 1409 h 1460"/>
                <a:gd name="T38" fmla="*/ 211 w 375"/>
                <a:gd name="T39" fmla="*/ 1407 h 1460"/>
                <a:gd name="T40" fmla="*/ 212 w 375"/>
                <a:gd name="T41" fmla="*/ 1389 h 1460"/>
                <a:gd name="T42" fmla="*/ 205 w 375"/>
                <a:gd name="T43" fmla="*/ 1387 h 1460"/>
                <a:gd name="T44" fmla="*/ 190 w 375"/>
                <a:gd name="T45" fmla="*/ 1378 h 1460"/>
                <a:gd name="T46" fmla="*/ 201 w 375"/>
                <a:gd name="T47" fmla="*/ 1341 h 1460"/>
                <a:gd name="T48" fmla="*/ 214 w 375"/>
                <a:gd name="T49" fmla="*/ 1341 h 1460"/>
                <a:gd name="T50" fmla="*/ 227 w 375"/>
                <a:gd name="T51" fmla="*/ 1341 h 1460"/>
                <a:gd name="T52" fmla="*/ 239 w 375"/>
                <a:gd name="T53" fmla="*/ 1341 h 1460"/>
                <a:gd name="T54" fmla="*/ 252 w 375"/>
                <a:gd name="T55" fmla="*/ 1341 h 1460"/>
                <a:gd name="T56" fmla="*/ 167 w 375"/>
                <a:gd name="T57" fmla="*/ 1400 h 1460"/>
                <a:gd name="T58" fmla="*/ 164 w 375"/>
                <a:gd name="T59" fmla="*/ 1394 h 1460"/>
                <a:gd name="T60" fmla="*/ 167 w 375"/>
                <a:gd name="T61" fmla="*/ 1400 h 1460"/>
                <a:gd name="T62" fmla="*/ 214 w 375"/>
                <a:gd name="T63" fmla="*/ 1401 h 1460"/>
                <a:gd name="T64" fmla="*/ 174 w 375"/>
                <a:gd name="T65" fmla="*/ 1382 h 1460"/>
                <a:gd name="T66" fmla="*/ 183 w 375"/>
                <a:gd name="T67" fmla="*/ 1385 h 1460"/>
                <a:gd name="T68" fmla="*/ 183 w 375"/>
                <a:gd name="T69" fmla="*/ 1413 h 1460"/>
                <a:gd name="T70" fmla="*/ 175 w 375"/>
                <a:gd name="T71" fmla="*/ 1415 h 1460"/>
                <a:gd name="T72" fmla="*/ 183 w 375"/>
                <a:gd name="T73" fmla="*/ 1413 h 1460"/>
                <a:gd name="T74" fmla="*/ 184 w 375"/>
                <a:gd name="T75" fmla="*/ 1400 h 1460"/>
                <a:gd name="T76" fmla="*/ 186 w 375"/>
                <a:gd name="T77" fmla="*/ 1405 h 1460"/>
                <a:gd name="T78" fmla="*/ 200 w 375"/>
                <a:gd name="T79" fmla="*/ 1413 h 1460"/>
                <a:gd name="T80" fmla="*/ 199 w 375"/>
                <a:gd name="T81" fmla="*/ 1417 h 1460"/>
                <a:gd name="T82" fmla="*/ 200 w 375"/>
                <a:gd name="T83" fmla="*/ 1413 h 1460"/>
                <a:gd name="T84" fmla="*/ 198 w 375"/>
                <a:gd name="T85" fmla="*/ 1399 h 1460"/>
                <a:gd name="T86" fmla="*/ 199 w 375"/>
                <a:gd name="T87" fmla="*/ 1379 h 1460"/>
                <a:gd name="T88" fmla="*/ 191 w 375"/>
                <a:gd name="T89" fmla="*/ 1385 h 1460"/>
                <a:gd name="T90" fmla="*/ 188 w 375"/>
                <a:gd name="T91" fmla="*/ 1396 h 1460"/>
                <a:gd name="T92" fmla="*/ 207 w 375"/>
                <a:gd name="T93" fmla="*/ 921 h 1460"/>
                <a:gd name="T94" fmla="*/ 176 w 375"/>
                <a:gd name="T95" fmla="*/ 906 h 1460"/>
                <a:gd name="T96" fmla="*/ 183 w 375"/>
                <a:gd name="T97" fmla="*/ 900 h 1460"/>
                <a:gd name="T98" fmla="*/ 195 w 375"/>
                <a:gd name="T99" fmla="*/ 905 h 1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5" h="1460">
                  <a:moveTo>
                    <a:pt x="240" y="944"/>
                  </a:moveTo>
                  <a:cubicBezTo>
                    <a:pt x="240" y="921"/>
                    <a:pt x="240" y="921"/>
                    <a:pt x="240" y="921"/>
                  </a:cubicBezTo>
                  <a:cubicBezTo>
                    <a:pt x="212" y="921"/>
                    <a:pt x="212" y="921"/>
                    <a:pt x="212" y="921"/>
                  </a:cubicBezTo>
                  <a:cubicBezTo>
                    <a:pt x="212" y="905"/>
                    <a:pt x="212" y="905"/>
                    <a:pt x="212" y="905"/>
                  </a:cubicBezTo>
                  <a:cubicBezTo>
                    <a:pt x="212" y="904"/>
                    <a:pt x="211" y="903"/>
                    <a:pt x="210" y="903"/>
                  </a:cubicBezTo>
                  <a:cubicBezTo>
                    <a:pt x="200" y="903"/>
                    <a:pt x="200" y="903"/>
                    <a:pt x="200" y="903"/>
                  </a:cubicBezTo>
                  <a:cubicBezTo>
                    <a:pt x="200" y="903"/>
                    <a:pt x="200" y="903"/>
                    <a:pt x="200" y="903"/>
                  </a:cubicBezTo>
                  <a:cubicBezTo>
                    <a:pt x="198" y="899"/>
                    <a:pt x="196" y="895"/>
                    <a:pt x="193" y="893"/>
                  </a:cubicBezTo>
                  <a:cubicBezTo>
                    <a:pt x="192" y="892"/>
                    <a:pt x="191" y="970"/>
                    <a:pt x="190" y="969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88" y="0"/>
                    <a:pt x="186" y="0"/>
                    <a:pt x="183" y="0"/>
                  </a:cubicBezTo>
                  <a:cubicBezTo>
                    <a:pt x="183" y="969"/>
                    <a:pt x="183" y="969"/>
                    <a:pt x="183" y="969"/>
                  </a:cubicBezTo>
                  <a:cubicBezTo>
                    <a:pt x="179" y="971"/>
                    <a:pt x="175" y="898"/>
                    <a:pt x="174" y="903"/>
                  </a:cubicBezTo>
                  <a:cubicBezTo>
                    <a:pt x="163" y="903"/>
                    <a:pt x="163" y="903"/>
                    <a:pt x="163" y="903"/>
                  </a:cubicBezTo>
                  <a:cubicBezTo>
                    <a:pt x="163" y="903"/>
                    <a:pt x="163" y="903"/>
                    <a:pt x="163" y="903"/>
                  </a:cubicBezTo>
                  <a:cubicBezTo>
                    <a:pt x="162" y="903"/>
                    <a:pt x="162" y="903"/>
                    <a:pt x="162" y="903"/>
                  </a:cubicBezTo>
                  <a:cubicBezTo>
                    <a:pt x="161" y="903"/>
                    <a:pt x="160" y="904"/>
                    <a:pt x="160" y="905"/>
                  </a:cubicBezTo>
                  <a:cubicBezTo>
                    <a:pt x="160" y="921"/>
                    <a:pt x="160" y="921"/>
                    <a:pt x="160" y="921"/>
                  </a:cubicBezTo>
                  <a:cubicBezTo>
                    <a:pt x="131" y="921"/>
                    <a:pt x="131" y="921"/>
                    <a:pt x="131" y="921"/>
                  </a:cubicBezTo>
                  <a:cubicBezTo>
                    <a:pt x="131" y="945"/>
                    <a:pt x="131" y="945"/>
                    <a:pt x="131" y="945"/>
                  </a:cubicBezTo>
                  <a:cubicBezTo>
                    <a:pt x="55" y="967"/>
                    <a:pt x="0" y="1031"/>
                    <a:pt x="0" y="1107"/>
                  </a:cubicBezTo>
                  <a:cubicBezTo>
                    <a:pt x="0" y="1180"/>
                    <a:pt x="51" y="1243"/>
                    <a:pt x="123" y="1267"/>
                  </a:cubicBezTo>
                  <a:cubicBezTo>
                    <a:pt x="123" y="1342"/>
                    <a:pt x="123" y="1342"/>
                    <a:pt x="123" y="1342"/>
                  </a:cubicBezTo>
                  <a:cubicBezTo>
                    <a:pt x="129" y="1342"/>
                    <a:pt x="129" y="1342"/>
                    <a:pt x="129" y="1342"/>
                  </a:cubicBezTo>
                  <a:cubicBezTo>
                    <a:pt x="129" y="1279"/>
                    <a:pt x="129" y="1279"/>
                    <a:pt x="129" y="1279"/>
                  </a:cubicBezTo>
                  <a:cubicBezTo>
                    <a:pt x="135" y="1279"/>
                    <a:pt x="135" y="1279"/>
                    <a:pt x="135" y="1279"/>
                  </a:cubicBezTo>
                  <a:cubicBezTo>
                    <a:pt x="135" y="1341"/>
                    <a:pt x="135" y="1341"/>
                    <a:pt x="135" y="1341"/>
                  </a:cubicBezTo>
                  <a:cubicBezTo>
                    <a:pt x="142" y="1341"/>
                    <a:pt x="142" y="1341"/>
                    <a:pt x="142" y="1341"/>
                  </a:cubicBezTo>
                  <a:cubicBezTo>
                    <a:pt x="142" y="1279"/>
                    <a:pt x="142" y="1279"/>
                    <a:pt x="142" y="1279"/>
                  </a:cubicBezTo>
                  <a:cubicBezTo>
                    <a:pt x="147" y="1279"/>
                    <a:pt x="147" y="1279"/>
                    <a:pt x="147" y="1279"/>
                  </a:cubicBezTo>
                  <a:cubicBezTo>
                    <a:pt x="147" y="1341"/>
                    <a:pt x="147" y="1341"/>
                    <a:pt x="147" y="1341"/>
                  </a:cubicBezTo>
                  <a:cubicBezTo>
                    <a:pt x="154" y="1341"/>
                    <a:pt x="154" y="1341"/>
                    <a:pt x="154" y="1341"/>
                  </a:cubicBezTo>
                  <a:cubicBezTo>
                    <a:pt x="154" y="1279"/>
                    <a:pt x="154" y="1279"/>
                    <a:pt x="154" y="1279"/>
                  </a:cubicBezTo>
                  <a:cubicBezTo>
                    <a:pt x="159" y="1279"/>
                    <a:pt x="159" y="1279"/>
                    <a:pt x="159" y="1279"/>
                  </a:cubicBezTo>
                  <a:cubicBezTo>
                    <a:pt x="159" y="1341"/>
                    <a:pt x="159" y="1341"/>
                    <a:pt x="159" y="1341"/>
                  </a:cubicBezTo>
                  <a:cubicBezTo>
                    <a:pt x="166" y="1341"/>
                    <a:pt x="166" y="1341"/>
                    <a:pt x="166" y="1341"/>
                  </a:cubicBezTo>
                  <a:cubicBezTo>
                    <a:pt x="166" y="1279"/>
                    <a:pt x="166" y="1279"/>
                    <a:pt x="166" y="1279"/>
                  </a:cubicBezTo>
                  <a:cubicBezTo>
                    <a:pt x="172" y="1279"/>
                    <a:pt x="172" y="1279"/>
                    <a:pt x="172" y="1279"/>
                  </a:cubicBezTo>
                  <a:cubicBezTo>
                    <a:pt x="172" y="1341"/>
                    <a:pt x="172" y="1341"/>
                    <a:pt x="172" y="1341"/>
                  </a:cubicBezTo>
                  <a:cubicBezTo>
                    <a:pt x="179" y="1341"/>
                    <a:pt x="179" y="1341"/>
                    <a:pt x="179" y="1341"/>
                  </a:cubicBezTo>
                  <a:cubicBezTo>
                    <a:pt x="179" y="1279"/>
                    <a:pt x="179" y="1279"/>
                    <a:pt x="179" y="1279"/>
                  </a:cubicBezTo>
                  <a:cubicBezTo>
                    <a:pt x="183" y="1279"/>
                    <a:pt x="183" y="1279"/>
                    <a:pt x="183" y="1279"/>
                  </a:cubicBezTo>
                  <a:cubicBezTo>
                    <a:pt x="183" y="1378"/>
                    <a:pt x="183" y="1378"/>
                    <a:pt x="183" y="1378"/>
                  </a:cubicBezTo>
                  <a:cubicBezTo>
                    <a:pt x="182" y="1377"/>
                    <a:pt x="179" y="1375"/>
                    <a:pt x="176" y="1375"/>
                  </a:cubicBezTo>
                  <a:cubicBezTo>
                    <a:pt x="175" y="1375"/>
                    <a:pt x="173" y="1376"/>
                    <a:pt x="172" y="1377"/>
                  </a:cubicBezTo>
                  <a:cubicBezTo>
                    <a:pt x="169" y="1378"/>
                    <a:pt x="169" y="1381"/>
                    <a:pt x="168" y="1382"/>
                  </a:cubicBezTo>
                  <a:cubicBezTo>
                    <a:pt x="168" y="1386"/>
                    <a:pt x="171" y="1390"/>
                    <a:pt x="172" y="1390"/>
                  </a:cubicBezTo>
                  <a:cubicBezTo>
                    <a:pt x="175" y="1393"/>
                    <a:pt x="175" y="1393"/>
                    <a:pt x="175" y="1393"/>
                  </a:cubicBezTo>
                  <a:cubicBezTo>
                    <a:pt x="174" y="1394"/>
                    <a:pt x="174" y="1394"/>
                    <a:pt x="174" y="1394"/>
                  </a:cubicBezTo>
                  <a:cubicBezTo>
                    <a:pt x="173" y="1393"/>
                    <a:pt x="173" y="1393"/>
                    <a:pt x="172" y="1393"/>
                  </a:cubicBezTo>
                  <a:cubicBezTo>
                    <a:pt x="171" y="1392"/>
                    <a:pt x="168" y="1389"/>
                    <a:pt x="164" y="1389"/>
                  </a:cubicBezTo>
                  <a:cubicBezTo>
                    <a:pt x="162" y="1389"/>
                    <a:pt x="158" y="1389"/>
                    <a:pt x="157" y="1395"/>
                  </a:cubicBezTo>
                  <a:cubicBezTo>
                    <a:pt x="156" y="1398"/>
                    <a:pt x="156" y="1401"/>
                    <a:pt x="158" y="1403"/>
                  </a:cubicBezTo>
                  <a:cubicBezTo>
                    <a:pt x="160" y="1405"/>
                    <a:pt x="162" y="1406"/>
                    <a:pt x="165" y="1406"/>
                  </a:cubicBezTo>
                  <a:cubicBezTo>
                    <a:pt x="165" y="1406"/>
                    <a:pt x="165" y="1406"/>
                    <a:pt x="165" y="1406"/>
                  </a:cubicBezTo>
                  <a:cubicBezTo>
                    <a:pt x="167" y="1406"/>
                    <a:pt x="170" y="1405"/>
                    <a:pt x="171" y="1404"/>
                  </a:cubicBezTo>
                  <a:cubicBezTo>
                    <a:pt x="174" y="1401"/>
                    <a:pt x="174" y="1401"/>
                    <a:pt x="174" y="1401"/>
                  </a:cubicBezTo>
                  <a:cubicBezTo>
                    <a:pt x="175" y="1402"/>
                    <a:pt x="176" y="1404"/>
                    <a:pt x="178" y="1405"/>
                  </a:cubicBezTo>
                  <a:cubicBezTo>
                    <a:pt x="173" y="1409"/>
                    <a:pt x="173" y="1409"/>
                    <a:pt x="173" y="1409"/>
                  </a:cubicBezTo>
                  <a:cubicBezTo>
                    <a:pt x="172" y="1410"/>
                    <a:pt x="170" y="1412"/>
                    <a:pt x="170" y="1415"/>
                  </a:cubicBezTo>
                  <a:cubicBezTo>
                    <a:pt x="169" y="1416"/>
                    <a:pt x="170" y="1418"/>
                    <a:pt x="172" y="1421"/>
                  </a:cubicBezTo>
                  <a:cubicBezTo>
                    <a:pt x="172" y="1421"/>
                    <a:pt x="172" y="1421"/>
                    <a:pt x="172" y="1421"/>
                  </a:cubicBezTo>
                  <a:cubicBezTo>
                    <a:pt x="172" y="1421"/>
                    <a:pt x="175" y="1423"/>
                    <a:pt x="178" y="1423"/>
                  </a:cubicBezTo>
                  <a:cubicBezTo>
                    <a:pt x="179" y="1423"/>
                    <a:pt x="182" y="1423"/>
                    <a:pt x="183" y="1421"/>
                  </a:cubicBezTo>
                  <a:cubicBezTo>
                    <a:pt x="183" y="1444"/>
                    <a:pt x="183" y="1444"/>
                    <a:pt x="183" y="1444"/>
                  </a:cubicBezTo>
                  <a:cubicBezTo>
                    <a:pt x="176" y="1444"/>
                    <a:pt x="176" y="1444"/>
                    <a:pt x="176" y="1444"/>
                  </a:cubicBezTo>
                  <a:cubicBezTo>
                    <a:pt x="176" y="1460"/>
                    <a:pt x="176" y="1460"/>
                    <a:pt x="176" y="1460"/>
                  </a:cubicBezTo>
                  <a:cubicBezTo>
                    <a:pt x="199" y="1460"/>
                    <a:pt x="199" y="1460"/>
                    <a:pt x="199" y="1460"/>
                  </a:cubicBezTo>
                  <a:cubicBezTo>
                    <a:pt x="199" y="1444"/>
                    <a:pt x="199" y="1444"/>
                    <a:pt x="199" y="1444"/>
                  </a:cubicBezTo>
                  <a:cubicBezTo>
                    <a:pt x="190" y="1444"/>
                    <a:pt x="190" y="1444"/>
                    <a:pt x="190" y="1444"/>
                  </a:cubicBezTo>
                  <a:cubicBezTo>
                    <a:pt x="190" y="1417"/>
                    <a:pt x="190" y="1417"/>
                    <a:pt x="190" y="1417"/>
                  </a:cubicBezTo>
                  <a:cubicBezTo>
                    <a:pt x="190" y="1417"/>
                    <a:pt x="190" y="1417"/>
                    <a:pt x="190" y="1417"/>
                  </a:cubicBezTo>
                  <a:cubicBezTo>
                    <a:pt x="193" y="1420"/>
                    <a:pt x="196" y="1422"/>
                    <a:pt x="199" y="1422"/>
                  </a:cubicBezTo>
                  <a:cubicBezTo>
                    <a:pt x="201" y="1422"/>
                    <a:pt x="203" y="1420"/>
                    <a:pt x="204" y="1420"/>
                  </a:cubicBezTo>
                  <a:cubicBezTo>
                    <a:pt x="206" y="1418"/>
                    <a:pt x="207" y="1416"/>
                    <a:pt x="207" y="1415"/>
                  </a:cubicBezTo>
                  <a:cubicBezTo>
                    <a:pt x="207" y="1411"/>
                    <a:pt x="203" y="1409"/>
                    <a:pt x="203" y="1409"/>
                  </a:cubicBezTo>
                  <a:cubicBezTo>
                    <a:pt x="199" y="1406"/>
                    <a:pt x="199" y="1406"/>
                    <a:pt x="199" y="1406"/>
                  </a:cubicBezTo>
                  <a:cubicBezTo>
                    <a:pt x="200" y="1405"/>
                    <a:pt x="201" y="1404"/>
                    <a:pt x="202" y="1403"/>
                  </a:cubicBezTo>
                  <a:cubicBezTo>
                    <a:pt x="203" y="1404"/>
                    <a:pt x="203" y="1404"/>
                    <a:pt x="203" y="1404"/>
                  </a:cubicBezTo>
                  <a:cubicBezTo>
                    <a:pt x="206" y="1407"/>
                    <a:pt x="209" y="1407"/>
                    <a:pt x="211" y="1407"/>
                  </a:cubicBezTo>
                  <a:cubicBezTo>
                    <a:pt x="211" y="1407"/>
                    <a:pt x="211" y="1407"/>
                    <a:pt x="211" y="1407"/>
                  </a:cubicBezTo>
                  <a:cubicBezTo>
                    <a:pt x="214" y="1407"/>
                    <a:pt x="217" y="1406"/>
                    <a:pt x="218" y="1404"/>
                  </a:cubicBezTo>
                  <a:cubicBezTo>
                    <a:pt x="220" y="1402"/>
                    <a:pt x="221" y="1399"/>
                    <a:pt x="220" y="1395"/>
                  </a:cubicBezTo>
                  <a:cubicBezTo>
                    <a:pt x="218" y="1390"/>
                    <a:pt x="214" y="1389"/>
                    <a:pt x="212" y="1389"/>
                  </a:cubicBezTo>
                  <a:cubicBezTo>
                    <a:pt x="209" y="1389"/>
                    <a:pt x="207" y="1392"/>
                    <a:pt x="206" y="1392"/>
                  </a:cubicBezTo>
                  <a:cubicBezTo>
                    <a:pt x="206" y="1392"/>
                    <a:pt x="205" y="1393"/>
                    <a:pt x="202" y="1396"/>
                  </a:cubicBezTo>
                  <a:cubicBezTo>
                    <a:pt x="199" y="1393"/>
                    <a:pt x="199" y="1393"/>
                    <a:pt x="199" y="1393"/>
                  </a:cubicBezTo>
                  <a:cubicBezTo>
                    <a:pt x="205" y="1387"/>
                    <a:pt x="205" y="1387"/>
                    <a:pt x="205" y="1387"/>
                  </a:cubicBezTo>
                  <a:cubicBezTo>
                    <a:pt x="207" y="1385"/>
                    <a:pt x="209" y="1380"/>
                    <a:pt x="204" y="1376"/>
                  </a:cubicBezTo>
                  <a:cubicBezTo>
                    <a:pt x="202" y="1374"/>
                    <a:pt x="200" y="1373"/>
                    <a:pt x="199" y="1373"/>
                  </a:cubicBezTo>
                  <a:cubicBezTo>
                    <a:pt x="195" y="1373"/>
                    <a:pt x="192" y="1376"/>
                    <a:pt x="192" y="1376"/>
                  </a:cubicBezTo>
                  <a:cubicBezTo>
                    <a:pt x="190" y="1378"/>
                    <a:pt x="190" y="1378"/>
                    <a:pt x="190" y="1378"/>
                  </a:cubicBezTo>
                  <a:cubicBezTo>
                    <a:pt x="190" y="1279"/>
                    <a:pt x="190" y="1279"/>
                    <a:pt x="190" y="1279"/>
                  </a:cubicBezTo>
                  <a:cubicBezTo>
                    <a:pt x="194" y="1279"/>
                    <a:pt x="194" y="1279"/>
                    <a:pt x="194" y="1279"/>
                  </a:cubicBezTo>
                  <a:cubicBezTo>
                    <a:pt x="194" y="1341"/>
                    <a:pt x="194" y="1341"/>
                    <a:pt x="194" y="1341"/>
                  </a:cubicBezTo>
                  <a:cubicBezTo>
                    <a:pt x="201" y="1341"/>
                    <a:pt x="201" y="1341"/>
                    <a:pt x="201" y="1341"/>
                  </a:cubicBezTo>
                  <a:cubicBezTo>
                    <a:pt x="201" y="1279"/>
                    <a:pt x="201" y="1279"/>
                    <a:pt x="201" y="1279"/>
                  </a:cubicBezTo>
                  <a:cubicBezTo>
                    <a:pt x="207" y="1279"/>
                    <a:pt x="207" y="1279"/>
                    <a:pt x="207" y="1279"/>
                  </a:cubicBezTo>
                  <a:cubicBezTo>
                    <a:pt x="207" y="1341"/>
                    <a:pt x="207" y="1341"/>
                    <a:pt x="207" y="1341"/>
                  </a:cubicBezTo>
                  <a:cubicBezTo>
                    <a:pt x="214" y="1341"/>
                    <a:pt x="214" y="1341"/>
                    <a:pt x="214" y="1341"/>
                  </a:cubicBezTo>
                  <a:cubicBezTo>
                    <a:pt x="214" y="1279"/>
                    <a:pt x="214" y="1279"/>
                    <a:pt x="214" y="1279"/>
                  </a:cubicBezTo>
                  <a:cubicBezTo>
                    <a:pt x="220" y="1279"/>
                    <a:pt x="220" y="1279"/>
                    <a:pt x="220" y="1279"/>
                  </a:cubicBezTo>
                  <a:cubicBezTo>
                    <a:pt x="220" y="1341"/>
                    <a:pt x="220" y="1341"/>
                    <a:pt x="220" y="1341"/>
                  </a:cubicBezTo>
                  <a:cubicBezTo>
                    <a:pt x="227" y="1341"/>
                    <a:pt x="227" y="1341"/>
                    <a:pt x="227" y="1341"/>
                  </a:cubicBezTo>
                  <a:cubicBezTo>
                    <a:pt x="227" y="1279"/>
                    <a:pt x="227" y="1279"/>
                    <a:pt x="227" y="1279"/>
                  </a:cubicBezTo>
                  <a:cubicBezTo>
                    <a:pt x="232" y="1279"/>
                    <a:pt x="232" y="1279"/>
                    <a:pt x="232" y="1279"/>
                  </a:cubicBezTo>
                  <a:cubicBezTo>
                    <a:pt x="232" y="1341"/>
                    <a:pt x="232" y="1341"/>
                    <a:pt x="232" y="1341"/>
                  </a:cubicBezTo>
                  <a:cubicBezTo>
                    <a:pt x="239" y="1341"/>
                    <a:pt x="239" y="1341"/>
                    <a:pt x="239" y="1341"/>
                  </a:cubicBezTo>
                  <a:cubicBezTo>
                    <a:pt x="239" y="1279"/>
                    <a:pt x="239" y="1279"/>
                    <a:pt x="239" y="1279"/>
                  </a:cubicBezTo>
                  <a:cubicBezTo>
                    <a:pt x="245" y="1279"/>
                    <a:pt x="245" y="1279"/>
                    <a:pt x="245" y="1279"/>
                  </a:cubicBezTo>
                  <a:cubicBezTo>
                    <a:pt x="245" y="1341"/>
                    <a:pt x="245" y="1341"/>
                    <a:pt x="245" y="1341"/>
                  </a:cubicBezTo>
                  <a:cubicBezTo>
                    <a:pt x="252" y="1341"/>
                    <a:pt x="252" y="1341"/>
                    <a:pt x="252" y="1341"/>
                  </a:cubicBezTo>
                  <a:cubicBezTo>
                    <a:pt x="252" y="1267"/>
                    <a:pt x="252" y="1267"/>
                    <a:pt x="252" y="1267"/>
                  </a:cubicBezTo>
                  <a:cubicBezTo>
                    <a:pt x="324" y="1243"/>
                    <a:pt x="375" y="1180"/>
                    <a:pt x="375" y="1107"/>
                  </a:cubicBezTo>
                  <a:cubicBezTo>
                    <a:pt x="375" y="1030"/>
                    <a:pt x="318" y="965"/>
                    <a:pt x="240" y="944"/>
                  </a:cubicBezTo>
                  <a:close/>
                  <a:moveTo>
                    <a:pt x="167" y="1400"/>
                  </a:moveTo>
                  <a:cubicBezTo>
                    <a:pt x="166" y="1401"/>
                    <a:pt x="166" y="1401"/>
                    <a:pt x="165" y="1401"/>
                  </a:cubicBezTo>
                  <a:cubicBezTo>
                    <a:pt x="164" y="1401"/>
                    <a:pt x="163" y="1401"/>
                    <a:pt x="163" y="1400"/>
                  </a:cubicBezTo>
                  <a:cubicBezTo>
                    <a:pt x="162" y="1399"/>
                    <a:pt x="162" y="1398"/>
                    <a:pt x="162" y="1397"/>
                  </a:cubicBezTo>
                  <a:cubicBezTo>
                    <a:pt x="162" y="1395"/>
                    <a:pt x="163" y="1394"/>
                    <a:pt x="164" y="1394"/>
                  </a:cubicBezTo>
                  <a:cubicBezTo>
                    <a:pt x="165" y="1394"/>
                    <a:pt x="167" y="1395"/>
                    <a:pt x="168" y="1397"/>
                  </a:cubicBezTo>
                  <a:cubicBezTo>
                    <a:pt x="168" y="1397"/>
                    <a:pt x="168" y="1397"/>
                    <a:pt x="168" y="1397"/>
                  </a:cubicBezTo>
                  <a:cubicBezTo>
                    <a:pt x="168" y="1397"/>
                    <a:pt x="169" y="1397"/>
                    <a:pt x="170" y="1398"/>
                  </a:cubicBezTo>
                  <a:lnTo>
                    <a:pt x="167" y="1400"/>
                  </a:lnTo>
                  <a:close/>
                  <a:moveTo>
                    <a:pt x="210" y="1396"/>
                  </a:moveTo>
                  <a:cubicBezTo>
                    <a:pt x="211" y="1395"/>
                    <a:pt x="212" y="1395"/>
                    <a:pt x="212" y="1395"/>
                  </a:cubicBezTo>
                  <a:cubicBezTo>
                    <a:pt x="213" y="1395"/>
                    <a:pt x="214" y="1396"/>
                    <a:pt x="214" y="1397"/>
                  </a:cubicBezTo>
                  <a:cubicBezTo>
                    <a:pt x="215" y="1399"/>
                    <a:pt x="215" y="1400"/>
                    <a:pt x="214" y="1401"/>
                  </a:cubicBezTo>
                  <a:cubicBezTo>
                    <a:pt x="212" y="1403"/>
                    <a:pt x="209" y="1403"/>
                    <a:pt x="207" y="1400"/>
                  </a:cubicBezTo>
                  <a:cubicBezTo>
                    <a:pt x="206" y="1399"/>
                    <a:pt x="206" y="1399"/>
                    <a:pt x="206" y="1399"/>
                  </a:cubicBezTo>
                  <a:cubicBezTo>
                    <a:pt x="208" y="1397"/>
                    <a:pt x="210" y="1396"/>
                    <a:pt x="210" y="1396"/>
                  </a:cubicBezTo>
                  <a:close/>
                  <a:moveTo>
                    <a:pt x="174" y="1382"/>
                  </a:moveTo>
                  <a:cubicBezTo>
                    <a:pt x="174" y="1382"/>
                    <a:pt x="174" y="1381"/>
                    <a:pt x="175" y="1381"/>
                  </a:cubicBezTo>
                  <a:cubicBezTo>
                    <a:pt x="176" y="1381"/>
                    <a:pt x="176" y="1380"/>
                    <a:pt x="176" y="1380"/>
                  </a:cubicBezTo>
                  <a:cubicBezTo>
                    <a:pt x="178" y="1380"/>
                    <a:pt x="180" y="1383"/>
                    <a:pt x="181" y="1384"/>
                  </a:cubicBezTo>
                  <a:cubicBezTo>
                    <a:pt x="183" y="1385"/>
                    <a:pt x="183" y="1385"/>
                    <a:pt x="183" y="1385"/>
                  </a:cubicBezTo>
                  <a:cubicBezTo>
                    <a:pt x="179" y="1389"/>
                    <a:pt x="179" y="1389"/>
                    <a:pt x="179" y="1389"/>
                  </a:cubicBezTo>
                  <a:cubicBezTo>
                    <a:pt x="176" y="1386"/>
                    <a:pt x="176" y="1386"/>
                    <a:pt x="176" y="1386"/>
                  </a:cubicBezTo>
                  <a:cubicBezTo>
                    <a:pt x="175" y="1386"/>
                    <a:pt x="174" y="1384"/>
                    <a:pt x="174" y="1382"/>
                  </a:cubicBezTo>
                  <a:close/>
                  <a:moveTo>
                    <a:pt x="183" y="1413"/>
                  </a:moveTo>
                  <a:cubicBezTo>
                    <a:pt x="181" y="1415"/>
                    <a:pt x="180" y="1417"/>
                    <a:pt x="179" y="1417"/>
                  </a:cubicBezTo>
                  <a:cubicBezTo>
                    <a:pt x="179" y="1418"/>
                    <a:pt x="178" y="1418"/>
                    <a:pt x="178" y="1418"/>
                  </a:cubicBezTo>
                  <a:cubicBezTo>
                    <a:pt x="177" y="1418"/>
                    <a:pt x="176" y="1417"/>
                    <a:pt x="176" y="1417"/>
                  </a:cubicBezTo>
                  <a:cubicBezTo>
                    <a:pt x="175" y="1416"/>
                    <a:pt x="175" y="1416"/>
                    <a:pt x="175" y="1415"/>
                  </a:cubicBezTo>
                  <a:cubicBezTo>
                    <a:pt x="175" y="1415"/>
                    <a:pt x="176" y="1414"/>
                    <a:pt x="177" y="1413"/>
                  </a:cubicBezTo>
                  <a:cubicBezTo>
                    <a:pt x="182" y="1409"/>
                    <a:pt x="182" y="1409"/>
                    <a:pt x="182" y="1409"/>
                  </a:cubicBezTo>
                  <a:cubicBezTo>
                    <a:pt x="182" y="1409"/>
                    <a:pt x="183" y="1410"/>
                    <a:pt x="183" y="1410"/>
                  </a:cubicBezTo>
                  <a:lnTo>
                    <a:pt x="183" y="1413"/>
                  </a:lnTo>
                  <a:close/>
                  <a:moveTo>
                    <a:pt x="182" y="1401"/>
                  </a:moveTo>
                  <a:cubicBezTo>
                    <a:pt x="180" y="1400"/>
                    <a:pt x="179" y="1399"/>
                    <a:pt x="178" y="1398"/>
                  </a:cubicBezTo>
                  <a:cubicBezTo>
                    <a:pt x="179" y="1396"/>
                    <a:pt x="179" y="1396"/>
                    <a:pt x="179" y="1396"/>
                  </a:cubicBezTo>
                  <a:cubicBezTo>
                    <a:pt x="184" y="1400"/>
                    <a:pt x="184" y="1400"/>
                    <a:pt x="184" y="1400"/>
                  </a:cubicBezTo>
                  <a:lnTo>
                    <a:pt x="182" y="1401"/>
                  </a:lnTo>
                  <a:close/>
                  <a:moveTo>
                    <a:pt x="190" y="1407"/>
                  </a:moveTo>
                  <a:cubicBezTo>
                    <a:pt x="190" y="1405"/>
                    <a:pt x="190" y="1405"/>
                    <a:pt x="190" y="1405"/>
                  </a:cubicBezTo>
                  <a:cubicBezTo>
                    <a:pt x="186" y="1405"/>
                    <a:pt x="186" y="1405"/>
                    <a:pt x="186" y="1405"/>
                  </a:cubicBezTo>
                  <a:cubicBezTo>
                    <a:pt x="188" y="1403"/>
                    <a:pt x="188" y="1403"/>
                    <a:pt x="188" y="1403"/>
                  </a:cubicBezTo>
                  <a:cubicBezTo>
                    <a:pt x="191" y="1406"/>
                    <a:pt x="191" y="1406"/>
                    <a:pt x="191" y="1406"/>
                  </a:cubicBezTo>
                  <a:cubicBezTo>
                    <a:pt x="191" y="1406"/>
                    <a:pt x="190" y="1406"/>
                    <a:pt x="190" y="1407"/>
                  </a:cubicBezTo>
                  <a:close/>
                  <a:moveTo>
                    <a:pt x="200" y="1413"/>
                  </a:moveTo>
                  <a:cubicBezTo>
                    <a:pt x="200" y="1413"/>
                    <a:pt x="201" y="1414"/>
                    <a:pt x="201" y="1415"/>
                  </a:cubicBezTo>
                  <a:cubicBezTo>
                    <a:pt x="201" y="1415"/>
                    <a:pt x="201" y="1415"/>
                    <a:pt x="200" y="1416"/>
                  </a:cubicBezTo>
                  <a:cubicBezTo>
                    <a:pt x="200" y="1416"/>
                    <a:pt x="200" y="1416"/>
                    <a:pt x="200" y="1416"/>
                  </a:cubicBezTo>
                  <a:cubicBezTo>
                    <a:pt x="200" y="1416"/>
                    <a:pt x="200" y="1417"/>
                    <a:pt x="199" y="1417"/>
                  </a:cubicBezTo>
                  <a:cubicBezTo>
                    <a:pt x="198" y="1417"/>
                    <a:pt x="196" y="1416"/>
                    <a:pt x="195" y="1414"/>
                  </a:cubicBezTo>
                  <a:cubicBezTo>
                    <a:pt x="194" y="1413"/>
                    <a:pt x="193" y="1413"/>
                    <a:pt x="193" y="1412"/>
                  </a:cubicBezTo>
                  <a:cubicBezTo>
                    <a:pt x="194" y="1411"/>
                    <a:pt x="194" y="1410"/>
                    <a:pt x="195" y="1409"/>
                  </a:cubicBezTo>
                  <a:lnTo>
                    <a:pt x="200" y="1413"/>
                  </a:lnTo>
                  <a:close/>
                  <a:moveTo>
                    <a:pt x="192" y="1399"/>
                  </a:moveTo>
                  <a:cubicBezTo>
                    <a:pt x="195" y="1396"/>
                    <a:pt x="195" y="1396"/>
                    <a:pt x="195" y="1396"/>
                  </a:cubicBezTo>
                  <a:cubicBezTo>
                    <a:pt x="198" y="1399"/>
                    <a:pt x="198" y="1399"/>
                    <a:pt x="198" y="1399"/>
                  </a:cubicBezTo>
                  <a:cubicBezTo>
                    <a:pt x="198" y="1399"/>
                    <a:pt x="198" y="1399"/>
                    <a:pt x="198" y="1399"/>
                  </a:cubicBezTo>
                  <a:cubicBezTo>
                    <a:pt x="197" y="1400"/>
                    <a:pt x="196" y="1401"/>
                    <a:pt x="195" y="1402"/>
                  </a:cubicBezTo>
                  <a:lnTo>
                    <a:pt x="192" y="1399"/>
                  </a:lnTo>
                  <a:close/>
                  <a:moveTo>
                    <a:pt x="196" y="1380"/>
                  </a:moveTo>
                  <a:cubicBezTo>
                    <a:pt x="197" y="1380"/>
                    <a:pt x="198" y="1379"/>
                    <a:pt x="199" y="1379"/>
                  </a:cubicBezTo>
                  <a:cubicBezTo>
                    <a:pt x="199" y="1379"/>
                    <a:pt x="200" y="1379"/>
                    <a:pt x="201" y="1380"/>
                  </a:cubicBezTo>
                  <a:cubicBezTo>
                    <a:pt x="202" y="1381"/>
                    <a:pt x="202" y="1382"/>
                    <a:pt x="201" y="1383"/>
                  </a:cubicBezTo>
                  <a:cubicBezTo>
                    <a:pt x="195" y="1389"/>
                    <a:pt x="195" y="1389"/>
                    <a:pt x="195" y="1389"/>
                  </a:cubicBezTo>
                  <a:cubicBezTo>
                    <a:pt x="191" y="1385"/>
                    <a:pt x="191" y="1385"/>
                    <a:pt x="191" y="1385"/>
                  </a:cubicBezTo>
                  <a:cubicBezTo>
                    <a:pt x="191" y="1385"/>
                    <a:pt x="191" y="1385"/>
                    <a:pt x="191" y="1385"/>
                  </a:cubicBezTo>
                  <a:lnTo>
                    <a:pt x="196" y="1380"/>
                  </a:lnTo>
                  <a:close/>
                  <a:moveTo>
                    <a:pt x="191" y="1393"/>
                  </a:moveTo>
                  <a:cubicBezTo>
                    <a:pt x="188" y="1396"/>
                    <a:pt x="188" y="1396"/>
                    <a:pt x="188" y="1396"/>
                  </a:cubicBezTo>
                  <a:cubicBezTo>
                    <a:pt x="183" y="1392"/>
                    <a:pt x="183" y="1392"/>
                    <a:pt x="183" y="1392"/>
                  </a:cubicBezTo>
                  <a:cubicBezTo>
                    <a:pt x="187" y="1389"/>
                    <a:pt x="187" y="1389"/>
                    <a:pt x="187" y="1389"/>
                  </a:cubicBezTo>
                  <a:lnTo>
                    <a:pt x="191" y="1393"/>
                  </a:lnTo>
                  <a:close/>
                  <a:moveTo>
                    <a:pt x="207" y="921"/>
                  </a:moveTo>
                  <a:cubicBezTo>
                    <a:pt x="165" y="921"/>
                    <a:pt x="165" y="921"/>
                    <a:pt x="165" y="921"/>
                  </a:cubicBezTo>
                  <a:cubicBezTo>
                    <a:pt x="165" y="907"/>
                    <a:pt x="165" y="907"/>
                    <a:pt x="165" y="907"/>
                  </a:cubicBezTo>
                  <a:cubicBezTo>
                    <a:pt x="175" y="907"/>
                    <a:pt x="175" y="907"/>
                    <a:pt x="175" y="907"/>
                  </a:cubicBezTo>
                  <a:cubicBezTo>
                    <a:pt x="175" y="907"/>
                    <a:pt x="176" y="906"/>
                    <a:pt x="176" y="906"/>
                  </a:cubicBezTo>
                  <a:cubicBezTo>
                    <a:pt x="176" y="906"/>
                    <a:pt x="176" y="906"/>
                    <a:pt x="176" y="906"/>
                  </a:cubicBezTo>
                  <a:cubicBezTo>
                    <a:pt x="177" y="906"/>
                    <a:pt x="178" y="906"/>
                    <a:pt x="178" y="905"/>
                  </a:cubicBezTo>
                  <a:cubicBezTo>
                    <a:pt x="178" y="901"/>
                    <a:pt x="180" y="897"/>
                    <a:pt x="183" y="896"/>
                  </a:cubicBezTo>
                  <a:cubicBezTo>
                    <a:pt x="183" y="900"/>
                    <a:pt x="183" y="900"/>
                    <a:pt x="183" y="900"/>
                  </a:cubicBezTo>
                  <a:cubicBezTo>
                    <a:pt x="185" y="899"/>
                    <a:pt x="186" y="899"/>
                    <a:pt x="188" y="899"/>
                  </a:cubicBezTo>
                  <a:cubicBezTo>
                    <a:pt x="189" y="899"/>
                    <a:pt x="189" y="899"/>
                    <a:pt x="190" y="899"/>
                  </a:cubicBezTo>
                  <a:cubicBezTo>
                    <a:pt x="190" y="896"/>
                    <a:pt x="190" y="896"/>
                    <a:pt x="190" y="896"/>
                  </a:cubicBezTo>
                  <a:cubicBezTo>
                    <a:pt x="193" y="898"/>
                    <a:pt x="195" y="902"/>
                    <a:pt x="195" y="905"/>
                  </a:cubicBezTo>
                  <a:cubicBezTo>
                    <a:pt x="195" y="906"/>
                    <a:pt x="196" y="907"/>
                    <a:pt x="197" y="907"/>
                  </a:cubicBezTo>
                  <a:cubicBezTo>
                    <a:pt x="207" y="907"/>
                    <a:pt x="207" y="907"/>
                    <a:pt x="207" y="907"/>
                  </a:cubicBezTo>
                  <a:lnTo>
                    <a:pt x="207" y="921"/>
                  </a:ln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1195388" y="3756026"/>
              <a:ext cx="608013" cy="1171575"/>
            </a:xfrm>
            <a:custGeom>
              <a:avLst/>
              <a:gdLst>
                <a:gd name="T0" fmla="*/ 162 w 162"/>
                <a:gd name="T1" fmla="*/ 0 h 312"/>
                <a:gd name="T2" fmla="*/ 40 w 162"/>
                <a:gd name="T3" fmla="*/ 118 h 312"/>
                <a:gd name="T4" fmla="*/ 160 w 162"/>
                <a:gd name="T5" fmla="*/ 312 h 312"/>
                <a:gd name="T6" fmla="*/ 162 w 162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12">
                  <a:moveTo>
                    <a:pt x="162" y="0"/>
                  </a:moveTo>
                  <a:cubicBezTo>
                    <a:pt x="162" y="0"/>
                    <a:pt x="68" y="30"/>
                    <a:pt x="40" y="118"/>
                  </a:cubicBezTo>
                  <a:cubicBezTo>
                    <a:pt x="12" y="206"/>
                    <a:pt x="97" y="296"/>
                    <a:pt x="160" y="312"/>
                  </a:cubicBezTo>
                  <a:cubicBezTo>
                    <a:pt x="160" y="312"/>
                    <a:pt x="0" y="170"/>
                    <a:pt x="162" y="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1519238" y="3763963"/>
              <a:ext cx="396875" cy="1152525"/>
            </a:xfrm>
            <a:custGeom>
              <a:avLst/>
              <a:gdLst>
                <a:gd name="T0" fmla="*/ 106 w 106"/>
                <a:gd name="T1" fmla="*/ 0 h 307"/>
                <a:gd name="T2" fmla="*/ 104 w 106"/>
                <a:gd name="T3" fmla="*/ 307 h 307"/>
                <a:gd name="T4" fmla="*/ 106 w 106"/>
                <a:gd name="T5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6" h="307">
                  <a:moveTo>
                    <a:pt x="106" y="0"/>
                  </a:moveTo>
                  <a:cubicBezTo>
                    <a:pt x="106" y="0"/>
                    <a:pt x="0" y="153"/>
                    <a:pt x="104" y="307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2152651" y="3756026"/>
              <a:ext cx="609600" cy="1171575"/>
            </a:xfrm>
            <a:custGeom>
              <a:avLst/>
              <a:gdLst>
                <a:gd name="T0" fmla="*/ 0 w 162"/>
                <a:gd name="T1" fmla="*/ 0 h 312"/>
                <a:gd name="T2" fmla="*/ 122 w 162"/>
                <a:gd name="T3" fmla="*/ 118 h 312"/>
                <a:gd name="T4" fmla="*/ 2 w 162"/>
                <a:gd name="T5" fmla="*/ 312 h 312"/>
                <a:gd name="T6" fmla="*/ 0 w 162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12">
                  <a:moveTo>
                    <a:pt x="0" y="0"/>
                  </a:moveTo>
                  <a:cubicBezTo>
                    <a:pt x="0" y="0"/>
                    <a:pt x="94" y="30"/>
                    <a:pt x="122" y="118"/>
                  </a:cubicBezTo>
                  <a:cubicBezTo>
                    <a:pt x="150" y="206"/>
                    <a:pt x="65" y="296"/>
                    <a:pt x="2" y="312"/>
                  </a:cubicBezTo>
                  <a:cubicBezTo>
                    <a:pt x="2" y="312"/>
                    <a:pt x="162" y="170"/>
                    <a:pt x="0" y="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2044701" y="3763963"/>
              <a:ext cx="385763" cy="1163638"/>
            </a:xfrm>
            <a:custGeom>
              <a:avLst/>
              <a:gdLst>
                <a:gd name="T0" fmla="*/ 0 w 103"/>
                <a:gd name="T1" fmla="*/ 0 h 310"/>
                <a:gd name="T2" fmla="*/ 7 w 103"/>
                <a:gd name="T3" fmla="*/ 310 h 310"/>
                <a:gd name="T4" fmla="*/ 0 w 103"/>
                <a:gd name="T5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310">
                  <a:moveTo>
                    <a:pt x="0" y="0"/>
                  </a:moveTo>
                  <a:cubicBezTo>
                    <a:pt x="0" y="0"/>
                    <a:pt x="103" y="168"/>
                    <a:pt x="7" y="3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1863726" y="4992688"/>
              <a:ext cx="244475" cy="679450"/>
            </a:xfrm>
            <a:custGeom>
              <a:avLst/>
              <a:gdLst>
                <a:gd name="T0" fmla="*/ 56 w 65"/>
                <a:gd name="T1" fmla="*/ 110 h 181"/>
                <a:gd name="T2" fmla="*/ 50 w 65"/>
                <a:gd name="T3" fmla="*/ 113 h 181"/>
                <a:gd name="T4" fmla="*/ 46 w 65"/>
                <a:gd name="T5" fmla="*/ 117 h 181"/>
                <a:gd name="T6" fmla="*/ 43 w 65"/>
                <a:gd name="T7" fmla="*/ 114 h 181"/>
                <a:gd name="T8" fmla="*/ 49 w 65"/>
                <a:gd name="T9" fmla="*/ 108 h 181"/>
                <a:gd name="T10" fmla="*/ 48 w 65"/>
                <a:gd name="T11" fmla="*/ 97 h 181"/>
                <a:gd name="T12" fmla="*/ 43 w 65"/>
                <a:gd name="T13" fmla="*/ 94 h 181"/>
                <a:gd name="T14" fmla="*/ 36 w 65"/>
                <a:gd name="T15" fmla="*/ 97 h 181"/>
                <a:gd name="T16" fmla="*/ 34 w 65"/>
                <a:gd name="T17" fmla="*/ 99 h 181"/>
                <a:gd name="T18" fmla="*/ 34 w 65"/>
                <a:gd name="T19" fmla="*/ 0 h 181"/>
                <a:gd name="T20" fmla="*/ 27 w 65"/>
                <a:gd name="T21" fmla="*/ 0 h 181"/>
                <a:gd name="T22" fmla="*/ 27 w 65"/>
                <a:gd name="T23" fmla="*/ 99 h 181"/>
                <a:gd name="T24" fmla="*/ 20 w 65"/>
                <a:gd name="T25" fmla="*/ 96 h 181"/>
                <a:gd name="T26" fmla="*/ 16 w 65"/>
                <a:gd name="T27" fmla="*/ 98 h 181"/>
                <a:gd name="T28" fmla="*/ 12 w 65"/>
                <a:gd name="T29" fmla="*/ 103 h 181"/>
                <a:gd name="T30" fmla="*/ 16 w 65"/>
                <a:gd name="T31" fmla="*/ 111 h 181"/>
                <a:gd name="T32" fmla="*/ 19 w 65"/>
                <a:gd name="T33" fmla="*/ 114 h 181"/>
                <a:gd name="T34" fmla="*/ 18 w 65"/>
                <a:gd name="T35" fmla="*/ 115 h 181"/>
                <a:gd name="T36" fmla="*/ 16 w 65"/>
                <a:gd name="T37" fmla="*/ 114 h 181"/>
                <a:gd name="T38" fmla="*/ 8 w 65"/>
                <a:gd name="T39" fmla="*/ 110 h 181"/>
                <a:gd name="T40" fmla="*/ 1 w 65"/>
                <a:gd name="T41" fmla="*/ 116 h 181"/>
                <a:gd name="T42" fmla="*/ 2 w 65"/>
                <a:gd name="T43" fmla="*/ 124 h 181"/>
                <a:gd name="T44" fmla="*/ 9 w 65"/>
                <a:gd name="T45" fmla="*/ 127 h 181"/>
                <a:gd name="T46" fmla="*/ 9 w 65"/>
                <a:gd name="T47" fmla="*/ 127 h 181"/>
                <a:gd name="T48" fmla="*/ 15 w 65"/>
                <a:gd name="T49" fmla="*/ 125 h 181"/>
                <a:gd name="T50" fmla="*/ 18 w 65"/>
                <a:gd name="T51" fmla="*/ 122 h 181"/>
                <a:gd name="T52" fmla="*/ 22 w 65"/>
                <a:gd name="T53" fmla="*/ 126 h 181"/>
                <a:gd name="T54" fmla="*/ 17 w 65"/>
                <a:gd name="T55" fmla="*/ 130 h 181"/>
                <a:gd name="T56" fmla="*/ 14 w 65"/>
                <a:gd name="T57" fmla="*/ 136 h 181"/>
                <a:gd name="T58" fmla="*/ 16 w 65"/>
                <a:gd name="T59" fmla="*/ 142 h 181"/>
                <a:gd name="T60" fmla="*/ 16 w 65"/>
                <a:gd name="T61" fmla="*/ 142 h 181"/>
                <a:gd name="T62" fmla="*/ 22 w 65"/>
                <a:gd name="T63" fmla="*/ 144 h 181"/>
                <a:gd name="T64" fmla="*/ 27 w 65"/>
                <a:gd name="T65" fmla="*/ 142 h 181"/>
                <a:gd name="T66" fmla="*/ 27 w 65"/>
                <a:gd name="T67" fmla="*/ 165 h 181"/>
                <a:gd name="T68" fmla="*/ 20 w 65"/>
                <a:gd name="T69" fmla="*/ 165 h 181"/>
                <a:gd name="T70" fmla="*/ 20 w 65"/>
                <a:gd name="T71" fmla="*/ 181 h 181"/>
                <a:gd name="T72" fmla="*/ 43 w 65"/>
                <a:gd name="T73" fmla="*/ 181 h 181"/>
                <a:gd name="T74" fmla="*/ 43 w 65"/>
                <a:gd name="T75" fmla="*/ 165 h 181"/>
                <a:gd name="T76" fmla="*/ 34 w 65"/>
                <a:gd name="T77" fmla="*/ 165 h 181"/>
                <a:gd name="T78" fmla="*/ 34 w 65"/>
                <a:gd name="T79" fmla="*/ 138 h 181"/>
                <a:gd name="T80" fmla="*/ 34 w 65"/>
                <a:gd name="T81" fmla="*/ 138 h 181"/>
                <a:gd name="T82" fmla="*/ 43 w 65"/>
                <a:gd name="T83" fmla="*/ 143 h 181"/>
                <a:gd name="T84" fmla="*/ 48 w 65"/>
                <a:gd name="T85" fmla="*/ 141 h 181"/>
                <a:gd name="T86" fmla="*/ 51 w 65"/>
                <a:gd name="T87" fmla="*/ 136 h 181"/>
                <a:gd name="T88" fmla="*/ 47 w 65"/>
                <a:gd name="T89" fmla="*/ 130 h 181"/>
                <a:gd name="T90" fmla="*/ 43 w 65"/>
                <a:gd name="T91" fmla="*/ 127 h 181"/>
                <a:gd name="T92" fmla="*/ 46 w 65"/>
                <a:gd name="T93" fmla="*/ 124 h 181"/>
                <a:gd name="T94" fmla="*/ 47 w 65"/>
                <a:gd name="T95" fmla="*/ 125 h 181"/>
                <a:gd name="T96" fmla="*/ 55 w 65"/>
                <a:gd name="T97" fmla="*/ 128 h 181"/>
                <a:gd name="T98" fmla="*/ 55 w 65"/>
                <a:gd name="T99" fmla="*/ 128 h 181"/>
                <a:gd name="T100" fmla="*/ 62 w 65"/>
                <a:gd name="T101" fmla="*/ 125 h 181"/>
                <a:gd name="T102" fmla="*/ 64 w 65"/>
                <a:gd name="T103" fmla="*/ 116 h 181"/>
                <a:gd name="T104" fmla="*/ 56 w 65"/>
                <a:gd name="T105" fmla="*/ 11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5" h="181">
                  <a:moveTo>
                    <a:pt x="56" y="110"/>
                  </a:moveTo>
                  <a:cubicBezTo>
                    <a:pt x="53" y="110"/>
                    <a:pt x="51" y="113"/>
                    <a:pt x="50" y="113"/>
                  </a:cubicBezTo>
                  <a:cubicBezTo>
                    <a:pt x="50" y="113"/>
                    <a:pt x="49" y="114"/>
                    <a:pt x="46" y="117"/>
                  </a:cubicBezTo>
                  <a:cubicBezTo>
                    <a:pt x="43" y="114"/>
                    <a:pt x="43" y="114"/>
                    <a:pt x="43" y="114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51" y="106"/>
                    <a:pt x="53" y="101"/>
                    <a:pt x="48" y="97"/>
                  </a:cubicBezTo>
                  <a:cubicBezTo>
                    <a:pt x="46" y="95"/>
                    <a:pt x="44" y="94"/>
                    <a:pt x="43" y="94"/>
                  </a:cubicBezTo>
                  <a:cubicBezTo>
                    <a:pt x="39" y="94"/>
                    <a:pt x="36" y="97"/>
                    <a:pt x="36" y="97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8"/>
                    <a:pt x="23" y="96"/>
                    <a:pt x="20" y="96"/>
                  </a:cubicBezTo>
                  <a:cubicBezTo>
                    <a:pt x="19" y="96"/>
                    <a:pt x="17" y="97"/>
                    <a:pt x="16" y="98"/>
                  </a:cubicBezTo>
                  <a:cubicBezTo>
                    <a:pt x="13" y="99"/>
                    <a:pt x="13" y="102"/>
                    <a:pt x="12" y="103"/>
                  </a:cubicBezTo>
                  <a:cubicBezTo>
                    <a:pt x="12" y="107"/>
                    <a:pt x="15" y="111"/>
                    <a:pt x="16" y="111"/>
                  </a:cubicBezTo>
                  <a:cubicBezTo>
                    <a:pt x="19" y="114"/>
                    <a:pt x="19" y="114"/>
                    <a:pt x="19" y="114"/>
                  </a:cubicBezTo>
                  <a:cubicBezTo>
                    <a:pt x="18" y="115"/>
                    <a:pt x="18" y="115"/>
                    <a:pt x="18" y="115"/>
                  </a:cubicBezTo>
                  <a:cubicBezTo>
                    <a:pt x="17" y="114"/>
                    <a:pt x="17" y="114"/>
                    <a:pt x="16" y="114"/>
                  </a:cubicBezTo>
                  <a:cubicBezTo>
                    <a:pt x="15" y="113"/>
                    <a:pt x="12" y="110"/>
                    <a:pt x="8" y="110"/>
                  </a:cubicBezTo>
                  <a:cubicBezTo>
                    <a:pt x="6" y="110"/>
                    <a:pt x="2" y="110"/>
                    <a:pt x="1" y="116"/>
                  </a:cubicBezTo>
                  <a:cubicBezTo>
                    <a:pt x="0" y="119"/>
                    <a:pt x="0" y="122"/>
                    <a:pt x="2" y="124"/>
                  </a:cubicBezTo>
                  <a:cubicBezTo>
                    <a:pt x="4" y="126"/>
                    <a:pt x="6" y="127"/>
                    <a:pt x="9" y="127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11" y="127"/>
                    <a:pt x="14" y="126"/>
                    <a:pt x="15" y="125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3"/>
                    <a:pt x="20" y="125"/>
                    <a:pt x="22" y="126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6" y="131"/>
                    <a:pt x="14" y="133"/>
                    <a:pt x="14" y="136"/>
                  </a:cubicBezTo>
                  <a:cubicBezTo>
                    <a:pt x="13" y="137"/>
                    <a:pt x="14" y="139"/>
                    <a:pt x="16" y="142"/>
                  </a:cubicBezTo>
                  <a:cubicBezTo>
                    <a:pt x="16" y="142"/>
                    <a:pt x="16" y="142"/>
                    <a:pt x="16" y="142"/>
                  </a:cubicBezTo>
                  <a:cubicBezTo>
                    <a:pt x="16" y="142"/>
                    <a:pt x="19" y="144"/>
                    <a:pt x="22" y="144"/>
                  </a:cubicBezTo>
                  <a:cubicBezTo>
                    <a:pt x="23" y="144"/>
                    <a:pt x="26" y="144"/>
                    <a:pt x="27" y="142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20" y="181"/>
                    <a:pt x="20" y="181"/>
                    <a:pt x="20" y="181"/>
                  </a:cubicBezTo>
                  <a:cubicBezTo>
                    <a:pt x="43" y="181"/>
                    <a:pt x="43" y="181"/>
                    <a:pt x="43" y="181"/>
                  </a:cubicBezTo>
                  <a:cubicBezTo>
                    <a:pt x="43" y="165"/>
                    <a:pt x="43" y="165"/>
                    <a:pt x="4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7" y="141"/>
                    <a:pt x="40" y="143"/>
                    <a:pt x="43" y="143"/>
                  </a:cubicBezTo>
                  <a:cubicBezTo>
                    <a:pt x="45" y="143"/>
                    <a:pt x="47" y="141"/>
                    <a:pt x="48" y="141"/>
                  </a:cubicBezTo>
                  <a:cubicBezTo>
                    <a:pt x="50" y="139"/>
                    <a:pt x="51" y="137"/>
                    <a:pt x="51" y="136"/>
                  </a:cubicBezTo>
                  <a:cubicBezTo>
                    <a:pt x="51" y="132"/>
                    <a:pt x="47" y="130"/>
                    <a:pt x="47" y="130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44" y="126"/>
                    <a:pt x="45" y="125"/>
                    <a:pt x="46" y="124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50" y="128"/>
                    <a:pt x="53" y="128"/>
                    <a:pt x="55" y="128"/>
                  </a:cubicBezTo>
                  <a:cubicBezTo>
                    <a:pt x="55" y="128"/>
                    <a:pt x="55" y="128"/>
                    <a:pt x="55" y="128"/>
                  </a:cubicBezTo>
                  <a:cubicBezTo>
                    <a:pt x="58" y="128"/>
                    <a:pt x="61" y="127"/>
                    <a:pt x="62" y="125"/>
                  </a:cubicBezTo>
                  <a:cubicBezTo>
                    <a:pt x="64" y="123"/>
                    <a:pt x="65" y="120"/>
                    <a:pt x="64" y="116"/>
                  </a:cubicBezTo>
                  <a:cubicBezTo>
                    <a:pt x="62" y="111"/>
                    <a:pt x="58" y="110"/>
                    <a:pt x="56" y="11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1885951" y="5424488"/>
              <a:ext cx="30163" cy="25400"/>
            </a:xfrm>
            <a:custGeom>
              <a:avLst/>
              <a:gdLst>
                <a:gd name="T0" fmla="*/ 5 w 8"/>
                <a:gd name="T1" fmla="*/ 6 h 7"/>
                <a:gd name="T2" fmla="*/ 3 w 8"/>
                <a:gd name="T3" fmla="*/ 7 h 7"/>
                <a:gd name="T4" fmla="*/ 1 w 8"/>
                <a:gd name="T5" fmla="*/ 6 h 7"/>
                <a:gd name="T6" fmla="*/ 0 w 8"/>
                <a:gd name="T7" fmla="*/ 3 h 7"/>
                <a:gd name="T8" fmla="*/ 2 w 8"/>
                <a:gd name="T9" fmla="*/ 0 h 7"/>
                <a:gd name="T10" fmla="*/ 6 w 8"/>
                <a:gd name="T11" fmla="*/ 3 h 7"/>
                <a:gd name="T12" fmla="*/ 6 w 8"/>
                <a:gd name="T13" fmla="*/ 3 h 7"/>
                <a:gd name="T14" fmla="*/ 8 w 8"/>
                <a:gd name="T15" fmla="*/ 4 h 7"/>
                <a:gd name="T16" fmla="*/ 5 w 8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5" y="6"/>
                  </a:moveTo>
                  <a:cubicBezTo>
                    <a:pt x="4" y="7"/>
                    <a:pt x="4" y="7"/>
                    <a:pt x="3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5" y="1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7" y="3"/>
                    <a:pt x="8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2052638" y="5427663"/>
              <a:ext cx="33338" cy="30163"/>
            </a:xfrm>
            <a:custGeom>
              <a:avLst/>
              <a:gdLst>
                <a:gd name="T0" fmla="*/ 4 w 9"/>
                <a:gd name="T1" fmla="*/ 1 h 8"/>
                <a:gd name="T2" fmla="*/ 6 w 9"/>
                <a:gd name="T3" fmla="*/ 0 h 8"/>
                <a:gd name="T4" fmla="*/ 8 w 9"/>
                <a:gd name="T5" fmla="*/ 2 h 8"/>
                <a:gd name="T6" fmla="*/ 8 w 9"/>
                <a:gd name="T7" fmla="*/ 6 h 8"/>
                <a:gd name="T8" fmla="*/ 1 w 9"/>
                <a:gd name="T9" fmla="*/ 5 h 8"/>
                <a:gd name="T10" fmla="*/ 0 w 9"/>
                <a:gd name="T11" fmla="*/ 4 h 8"/>
                <a:gd name="T12" fmla="*/ 4 w 9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4" y="1"/>
                  </a:move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8" y="1"/>
                    <a:pt x="8" y="2"/>
                  </a:cubicBezTo>
                  <a:cubicBezTo>
                    <a:pt x="9" y="4"/>
                    <a:pt x="9" y="5"/>
                    <a:pt x="8" y="6"/>
                  </a:cubicBezTo>
                  <a:cubicBezTo>
                    <a:pt x="6" y="8"/>
                    <a:pt x="3" y="8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2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1931988" y="5372101"/>
              <a:ext cx="33338" cy="33338"/>
            </a:xfrm>
            <a:custGeom>
              <a:avLst/>
              <a:gdLst>
                <a:gd name="T0" fmla="*/ 0 w 9"/>
                <a:gd name="T1" fmla="*/ 2 h 9"/>
                <a:gd name="T2" fmla="*/ 1 w 9"/>
                <a:gd name="T3" fmla="*/ 1 h 9"/>
                <a:gd name="T4" fmla="*/ 2 w 9"/>
                <a:gd name="T5" fmla="*/ 0 h 9"/>
                <a:gd name="T6" fmla="*/ 7 w 9"/>
                <a:gd name="T7" fmla="*/ 4 h 9"/>
                <a:gd name="T8" fmla="*/ 9 w 9"/>
                <a:gd name="T9" fmla="*/ 5 h 9"/>
                <a:gd name="T10" fmla="*/ 5 w 9"/>
                <a:gd name="T11" fmla="*/ 9 h 9"/>
                <a:gd name="T12" fmla="*/ 2 w 9"/>
                <a:gd name="T13" fmla="*/ 6 h 9"/>
                <a:gd name="T14" fmla="*/ 0 w 9"/>
                <a:gd name="T1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9">
                  <a:moveTo>
                    <a:pt x="0" y="2"/>
                  </a:moveTo>
                  <a:cubicBezTo>
                    <a:pt x="0" y="2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4" y="0"/>
                    <a:pt x="6" y="3"/>
                    <a:pt x="7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2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1935163" y="5480051"/>
              <a:ext cx="30163" cy="34925"/>
            </a:xfrm>
            <a:custGeom>
              <a:avLst/>
              <a:gdLst>
                <a:gd name="T0" fmla="*/ 8 w 8"/>
                <a:gd name="T1" fmla="*/ 4 h 9"/>
                <a:gd name="T2" fmla="*/ 4 w 8"/>
                <a:gd name="T3" fmla="*/ 8 h 9"/>
                <a:gd name="T4" fmla="*/ 3 w 8"/>
                <a:gd name="T5" fmla="*/ 9 h 9"/>
                <a:gd name="T6" fmla="*/ 1 w 8"/>
                <a:gd name="T7" fmla="*/ 8 h 9"/>
                <a:gd name="T8" fmla="*/ 0 w 8"/>
                <a:gd name="T9" fmla="*/ 6 h 9"/>
                <a:gd name="T10" fmla="*/ 2 w 8"/>
                <a:gd name="T11" fmla="*/ 4 h 9"/>
                <a:gd name="T12" fmla="*/ 7 w 8"/>
                <a:gd name="T13" fmla="*/ 0 h 9"/>
                <a:gd name="T14" fmla="*/ 8 w 8"/>
                <a:gd name="T15" fmla="*/ 1 h 9"/>
                <a:gd name="T16" fmla="*/ 8 w 8"/>
                <a:gd name="T1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9">
                  <a:moveTo>
                    <a:pt x="8" y="4"/>
                  </a:moveTo>
                  <a:cubicBezTo>
                    <a:pt x="6" y="6"/>
                    <a:pt x="5" y="8"/>
                    <a:pt x="4" y="8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2" y="9"/>
                    <a:pt x="1" y="8"/>
                    <a:pt x="1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1" y="5"/>
                    <a:pt x="2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1"/>
                    <a:pt x="8" y="1"/>
                  </a:cubicBezTo>
                  <a:lnTo>
                    <a:pt x="8" y="4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1946276" y="5430838"/>
              <a:ext cx="23813" cy="19050"/>
            </a:xfrm>
            <a:custGeom>
              <a:avLst/>
              <a:gdLst>
                <a:gd name="T0" fmla="*/ 4 w 6"/>
                <a:gd name="T1" fmla="*/ 5 h 5"/>
                <a:gd name="T2" fmla="*/ 0 w 6"/>
                <a:gd name="T3" fmla="*/ 2 h 5"/>
                <a:gd name="T4" fmla="*/ 1 w 6"/>
                <a:gd name="T5" fmla="*/ 0 h 5"/>
                <a:gd name="T6" fmla="*/ 6 w 6"/>
                <a:gd name="T7" fmla="*/ 4 h 5"/>
                <a:gd name="T8" fmla="*/ 4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4" y="5"/>
                  </a:moveTo>
                  <a:cubicBezTo>
                    <a:pt x="2" y="4"/>
                    <a:pt x="1" y="3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6" y="4"/>
                    <a:pt x="6" y="4"/>
                    <a:pt x="6" y="4"/>
                  </a:cubicBezTo>
                  <a:lnTo>
                    <a:pt x="4" y="5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1976438" y="5457826"/>
              <a:ext cx="19050" cy="15875"/>
            </a:xfrm>
            <a:custGeom>
              <a:avLst/>
              <a:gdLst>
                <a:gd name="T0" fmla="*/ 4 w 5"/>
                <a:gd name="T1" fmla="*/ 4 h 4"/>
                <a:gd name="T2" fmla="*/ 4 w 5"/>
                <a:gd name="T3" fmla="*/ 2 h 4"/>
                <a:gd name="T4" fmla="*/ 0 w 5"/>
                <a:gd name="T5" fmla="*/ 2 h 4"/>
                <a:gd name="T6" fmla="*/ 2 w 5"/>
                <a:gd name="T7" fmla="*/ 0 h 4"/>
                <a:gd name="T8" fmla="*/ 5 w 5"/>
                <a:gd name="T9" fmla="*/ 3 h 4"/>
                <a:gd name="T10" fmla="*/ 4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4" y="4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2003426" y="5480051"/>
              <a:ext cx="30163" cy="30163"/>
            </a:xfrm>
            <a:custGeom>
              <a:avLst/>
              <a:gdLst>
                <a:gd name="T0" fmla="*/ 7 w 8"/>
                <a:gd name="T1" fmla="*/ 4 h 8"/>
                <a:gd name="T2" fmla="*/ 8 w 8"/>
                <a:gd name="T3" fmla="*/ 6 h 8"/>
                <a:gd name="T4" fmla="*/ 7 w 8"/>
                <a:gd name="T5" fmla="*/ 7 h 8"/>
                <a:gd name="T6" fmla="*/ 7 w 8"/>
                <a:gd name="T7" fmla="*/ 7 h 8"/>
                <a:gd name="T8" fmla="*/ 6 w 8"/>
                <a:gd name="T9" fmla="*/ 8 h 8"/>
                <a:gd name="T10" fmla="*/ 2 w 8"/>
                <a:gd name="T11" fmla="*/ 5 h 8"/>
                <a:gd name="T12" fmla="*/ 0 w 8"/>
                <a:gd name="T13" fmla="*/ 3 h 8"/>
                <a:gd name="T14" fmla="*/ 2 w 8"/>
                <a:gd name="T15" fmla="*/ 0 h 8"/>
                <a:gd name="T16" fmla="*/ 7 w 8"/>
                <a:gd name="T1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7" y="4"/>
                  </a:moveTo>
                  <a:cubicBezTo>
                    <a:pt x="7" y="4"/>
                    <a:pt x="8" y="5"/>
                    <a:pt x="8" y="6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5" y="8"/>
                    <a:pt x="3" y="7"/>
                    <a:pt x="2" y="5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1998663" y="5430838"/>
              <a:ext cx="23813" cy="23813"/>
            </a:xfrm>
            <a:custGeom>
              <a:avLst/>
              <a:gdLst>
                <a:gd name="T0" fmla="*/ 0 w 6"/>
                <a:gd name="T1" fmla="*/ 3 h 6"/>
                <a:gd name="T2" fmla="*/ 3 w 6"/>
                <a:gd name="T3" fmla="*/ 0 h 6"/>
                <a:gd name="T4" fmla="*/ 6 w 6"/>
                <a:gd name="T5" fmla="*/ 3 h 6"/>
                <a:gd name="T6" fmla="*/ 6 w 6"/>
                <a:gd name="T7" fmla="*/ 3 h 6"/>
                <a:gd name="T8" fmla="*/ 3 w 6"/>
                <a:gd name="T9" fmla="*/ 6 h 6"/>
                <a:gd name="T10" fmla="*/ 0 w 6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0" y="3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1995488" y="5367338"/>
              <a:ext cx="41275" cy="38100"/>
            </a:xfrm>
            <a:custGeom>
              <a:avLst/>
              <a:gdLst>
                <a:gd name="T0" fmla="*/ 5 w 11"/>
                <a:gd name="T1" fmla="*/ 1 h 10"/>
                <a:gd name="T2" fmla="*/ 8 w 11"/>
                <a:gd name="T3" fmla="*/ 0 h 10"/>
                <a:gd name="T4" fmla="*/ 10 w 11"/>
                <a:gd name="T5" fmla="*/ 1 h 10"/>
                <a:gd name="T6" fmla="*/ 10 w 11"/>
                <a:gd name="T7" fmla="*/ 4 h 10"/>
                <a:gd name="T8" fmla="*/ 4 w 11"/>
                <a:gd name="T9" fmla="*/ 10 h 10"/>
                <a:gd name="T10" fmla="*/ 0 w 11"/>
                <a:gd name="T11" fmla="*/ 6 h 10"/>
                <a:gd name="T12" fmla="*/ 0 w 11"/>
                <a:gd name="T13" fmla="*/ 6 h 10"/>
                <a:gd name="T14" fmla="*/ 5 w 11"/>
                <a:gd name="T1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0">
                  <a:moveTo>
                    <a:pt x="5" y="1"/>
                  </a:moveTo>
                  <a:cubicBezTo>
                    <a:pt x="6" y="1"/>
                    <a:pt x="7" y="0"/>
                    <a:pt x="8" y="0"/>
                  </a:cubicBezTo>
                  <a:cubicBezTo>
                    <a:pt x="8" y="0"/>
                    <a:pt x="9" y="0"/>
                    <a:pt x="10" y="1"/>
                  </a:cubicBezTo>
                  <a:cubicBezTo>
                    <a:pt x="11" y="2"/>
                    <a:pt x="11" y="3"/>
                    <a:pt x="10" y="4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1965326" y="5405438"/>
              <a:ext cx="30163" cy="25400"/>
            </a:xfrm>
            <a:custGeom>
              <a:avLst/>
              <a:gdLst>
                <a:gd name="T0" fmla="*/ 19 w 19"/>
                <a:gd name="T1" fmla="*/ 9 h 16"/>
                <a:gd name="T2" fmla="*/ 12 w 19"/>
                <a:gd name="T3" fmla="*/ 16 h 16"/>
                <a:gd name="T4" fmla="*/ 0 w 19"/>
                <a:gd name="T5" fmla="*/ 7 h 16"/>
                <a:gd name="T6" fmla="*/ 10 w 19"/>
                <a:gd name="T7" fmla="*/ 0 h 16"/>
                <a:gd name="T8" fmla="*/ 19 w 19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9" y="9"/>
                  </a:moveTo>
                  <a:lnTo>
                    <a:pt x="12" y="16"/>
                  </a:lnTo>
                  <a:lnTo>
                    <a:pt x="0" y="7"/>
                  </a:lnTo>
                  <a:lnTo>
                    <a:pt x="10" y="0"/>
                  </a:lnTo>
                  <a:lnTo>
                    <a:pt x="19" y="9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9158876" y="6338021"/>
            <a:ext cx="715962" cy="746126"/>
            <a:chOff x="6961188" y="3184525"/>
            <a:chExt cx="715962" cy="746126"/>
          </a:xfrm>
        </p:grpSpPr>
        <p:sp>
          <p:nvSpPr>
            <p:cNvPr id="153" name="Freeform 85"/>
            <p:cNvSpPr>
              <a:spLocks/>
            </p:cNvSpPr>
            <p:nvPr/>
          </p:nvSpPr>
          <p:spPr bwMode="auto">
            <a:xfrm>
              <a:off x="7251700" y="3184525"/>
              <a:ext cx="198438" cy="355600"/>
            </a:xfrm>
            <a:custGeom>
              <a:avLst/>
              <a:gdLst>
                <a:gd name="T0" fmla="*/ 8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2 h 39"/>
                <a:gd name="T12" fmla="*/ 8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8" y="38"/>
                  </a:moveTo>
                  <a:cubicBezTo>
                    <a:pt x="4" y="35"/>
                    <a:pt x="1" y="29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7"/>
                    <a:pt x="14" y="8"/>
                    <a:pt x="15" y="10"/>
                  </a:cubicBezTo>
                  <a:cubicBezTo>
                    <a:pt x="22" y="15"/>
                    <a:pt x="19" y="26"/>
                    <a:pt x="15" y="32"/>
                  </a:cubicBezTo>
                  <a:cubicBezTo>
                    <a:pt x="14" y="33"/>
                    <a:pt x="9" y="39"/>
                    <a:pt x="8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86"/>
            <p:cNvSpPr>
              <a:spLocks/>
            </p:cNvSpPr>
            <p:nvPr/>
          </p:nvSpPr>
          <p:spPr bwMode="auto">
            <a:xfrm>
              <a:off x="7296150" y="3349625"/>
              <a:ext cx="26988" cy="180975"/>
            </a:xfrm>
            <a:custGeom>
              <a:avLst/>
              <a:gdLst>
                <a:gd name="T0" fmla="*/ 3 w 3"/>
                <a:gd name="T1" fmla="*/ 20 h 20"/>
                <a:gd name="T2" fmla="*/ 0 w 3"/>
                <a:gd name="T3" fmla="*/ 10 h 20"/>
                <a:gd name="T4" fmla="*/ 0 w 3"/>
                <a:gd name="T5" fmla="*/ 5 h 20"/>
                <a:gd name="T6" fmla="*/ 0 w 3"/>
                <a:gd name="T7" fmla="*/ 0 h 20"/>
                <a:gd name="T8" fmla="*/ 1 w 3"/>
                <a:gd name="T9" fmla="*/ 10 h 20"/>
                <a:gd name="T10" fmla="*/ 2 w 3"/>
                <a:gd name="T11" fmla="*/ 15 h 20"/>
                <a:gd name="T12" fmla="*/ 3 w 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0">
                  <a:moveTo>
                    <a:pt x="3" y="20"/>
                  </a:moveTo>
                  <a:cubicBezTo>
                    <a:pt x="1" y="17"/>
                    <a:pt x="0" y="14"/>
                    <a:pt x="0" y="10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3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87"/>
            <p:cNvSpPr>
              <a:spLocks/>
            </p:cNvSpPr>
            <p:nvPr/>
          </p:nvSpPr>
          <p:spPr bwMode="auto">
            <a:xfrm>
              <a:off x="7332663" y="3313113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88"/>
            <p:cNvSpPr>
              <a:spLocks/>
            </p:cNvSpPr>
            <p:nvPr/>
          </p:nvSpPr>
          <p:spPr bwMode="auto">
            <a:xfrm>
              <a:off x="7350125" y="3349625"/>
              <a:ext cx="36513" cy="163513"/>
            </a:xfrm>
            <a:custGeom>
              <a:avLst/>
              <a:gdLst>
                <a:gd name="T0" fmla="*/ 0 w 4"/>
                <a:gd name="T1" fmla="*/ 18 h 18"/>
                <a:gd name="T2" fmla="*/ 3 w 4"/>
                <a:gd name="T3" fmla="*/ 0 h 18"/>
                <a:gd name="T4" fmla="*/ 3 w 4"/>
                <a:gd name="T5" fmla="*/ 10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1" y="12"/>
                    <a:pt x="3" y="7"/>
                    <a:pt x="3" y="0"/>
                  </a:cubicBezTo>
                  <a:cubicBezTo>
                    <a:pt x="4" y="4"/>
                    <a:pt x="4" y="7"/>
                    <a:pt x="3" y="10"/>
                  </a:cubicBezTo>
                  <a:cubicBezTo>
                    <a:pt x="2" y="13"/>
                    <a:pt x="1" y="16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89"/>
            <p:cNvSpPr>
              <a:spLocks/>
            </p:cNvSpPr>
            <p:nvPr/>
          </p:nvSpPr>
          <p:spPr bwMode="auto">
            <a:xfrm>
              <a:off x="7350125" y="3403600"/>
              <a:ext cx="327025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0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0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7"/>
                    <a:pt x="29" y="9"/>
                  </a:cubicBezTo>
                  <a:cubicBezTo>
                    <a:pt x="26" y="17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90"/>
            <p:cNvSpPr>
              <a:spLocks/>
            </p:cNvSpPr>
            <p:nvPr/>
          </p:nvSpPr>
          <p:spPr bwMode="auto">
            <a:xfrm>
              <a:off x="7350125" y="3430588"/>
              <a:ext cx="153988" cy="119063"/>
            </a:xfrm>
            <a:custGeom>
              <a:avLst/>
              <a:gdLst>
                <a:gd name="T0" fmla="*/ 0 w 17"/>
                <a:gd name="T1" fmla="*/ 13 h 13"/>
                <a:gd name="T2" fmla="*/ 8 w 17"/>
                <a:gd name="T3" fmla="*/ 5 h 13"/>
                <a:gd name="T4" fmla="*/ 12 w 17"/>
                <a:gd name="T5" fmla="*/ 2 h 13"/>
                <a:gd name="T6" fmla="*/ 17 w 17"/>
                <a:gd name="T7" fmla="*/ 0 h 13"/>
                <a:gd name="T8" fmla="*/ 8 w 17"/>
                <a:gd name="T9" fmla="*/ 6 h 13"/>
                <a:gd name="T10" fmla="*/ 4 w 17"/>
                <a:gd name="T11" fmla="*/ 9 h 13"/>
                <a:gd name="T12" fmla="*/ 0 w 1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2" y="9"/>
                    <a:pt x="5" y="7"/>
                    <a:pt x="8" y="5"/>
                  </a:cubicBezTo>
                  <a:cubicBezTo>
                    <a:pt x="9" y="4"/>
                    <a:pt x="11" y="3"/>
                    <a:pt x="12" y="2"/>
                  </a:cubicBezTo>
                  <a:cubicBezTo>
                    <a:pt x="14" y="2"/>
                    <a:pt x="15" y="1"/>
                    <a:pt x="17" y="0"/>
                  </a:cubicBezTo>
                  <a:cubicBezTo>
                    <a:pt x="14" y="2"/>
                    <a:pt x="11" y="4"/>
                    <a:pt x="8" y="6"/>
                  </a:cubicBezTo>
                  <a:cubicBezTo>
                    <a:pt x="7" y="7"/>
                    <a:pt x="5" y="8"/>
                    <a:pt x="4" y="9"/>
                  </a:cubicBezTo>
                  <a:cubicBezTo>
                    <a:pt x="3" y="10"/>
                    <a:pt x="1" y="11"/>
                    <a:pt x="0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91"/>
            <p:cNvSpPr>
              <a:spLocks/>
            </p:cNvSpPr>
            <p:nvPr/>
          </p:nvSpPr>
          <p:spPr bwMode="auto">
            <a:xfrm>
              <a:off x="7359650" y="3457575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92"/>
            <p:cNvSpPr>
              <a:spLocks/>
            </p:cNvSpPr>
            <p:nvPr/>
          </p:nvSpPr>
          <p:spPr bwMode="auto">
            <a:xfrm>
              <a:off x="7378700" y="3513138"/>
              <a:ext cx="161925" cy="44450"/>
            </a:xfrm>
            <a:custGeom>
              <a:avLst/>
              <a:gdLst>
                <a:gd name="T0" fmla="*/ 0 w 18"/>
                <a:gd name="T1" fmla="*/ 5 h 5"/>
                <a:gd name="T2" fmla="*/ 18 w 18"/>
                <a:gd name="T3" fmla="*/ 0 h 5"/>
                <a:gd name="T4" fmla="*/ 9 w 18"/>
                <a:gd name="T5" fmla="*/ 4 h 5"/>
                <a:gd name="T6" fmla="*/ 0 w 1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">
                  <a:moveTo>
                    <a:pt x="0" y="5"/>
                  </a:moveTo>
                  <a:cubicBezTo>
                    <a:pt x="6" y="4"/>
                    <a:pt x="12" y="3"/>
                    <a:pt x="18" y="0"/>
                  </a:cubicBezTo>
                  <a:cubicBezTo>
                    <a:pt x="15" y="2"/>
                    <a:pt x="12" y="3"/>
                    <a:pt x="9" y="4"/>
                  </a:cubicBezTo>
                  <a:cubicBezTo>
                    <a:pt x="6" y="5"/>
                    <a:pt x="3" y="5"/>
                    <a:pt x="0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93"/>
            <p:cNvSpPr>
              <a:spLocks/>
            </p:cNvSpPr>
            <p:nvPr/>
          </p:nvSpPr>
          <p:spPr bwMode="auto">
            <a:xfrm>
              <a:off x="7342188" y="3567113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3 h 26"/>
                <a:gd name="T4" fmla="*/ 25 w 31"/>
                <a:gd name="T5" fmla="*/ 15 h 26"/>
                <a:gd name="T6" fmla="*/ 24 w 31"/>
                <a:gd name="T7" fmla="*/ 24 h 26"/>
                <a:gd name="T8" fmla="*/ 20 w 31"/>
                <a:gd name="T9" fmla="*/ 24 h 26"/>
                <a:gd name="T10" fmla="*/ 2 w 31"/>
                <a:gd name="T11" fmla="*/ 9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4" y="24"/>
                  </a:cubicBezTo>
                  <a:cubicBezTo>
                    <a:pt x="22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9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94"/>
            <p:cNvSpPr>
              <a:spLocks/>
            </p:cNvSpPr>
            <p:nvPr/>
          </p:nvSpPr>
          <p:spPr bwMode="auto">
            <a:xfrm>
              <a:off x="7350125" y="3576638"/>
              <a:ext cx="173038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1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1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95"/>
            <p:cNvSpPr>
              <a:spLocks/>
            </p:cNvSpPr>
            <p:nvPr/>
          </p:nvSpPr>
          <p:spPr bwMode="auto">
            <a:xfrm>
              <a:off x="7350125" y="3586163"/>
              <a:ext cx="173038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9"/>
                    <a:pt x="19" y="15"/>
                  </a:cubicBezTo>
                  <a:cubicBezTo>
                    <a:pt x="12" y="10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96"/>
            <p:cNvSpPr>
              <a:spLocks/>
            </p:cNvSpPr>
            <p:nvPr/>
          </p:nvSpPr>
          <p:spPr bwMode="auto">
            <a:xfrm>
              <a:off x="7350125" y="3603625"/>
              <a:ext cx="109538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9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97"/>
            <p:cNvSpPr>
              <a:spLocks/>
            </p:cNvSpPr>
            <p:nvPr/>
          </p:nvSpPr>
          <p:spPr bwMode="auto">
            <a:xfrm>
              <a:off x="7169150" y="3576638"/>
              <a:ext cx="209550" cy="354013"/>
            </a:xfrm>
            <a:custGeom>
              <a:avLst/>
              <a:gdLst>
                <a:gd name="T0" fmla="*/ 17 w 23"/>
                <a:gd name="T1" fmla="*/ 1 h 39"/>
                <a:gd name="T2" fmla="*/ 22 w 23"/>
                <a:gd name="T3" fmla="*/ 17 h 39"/>
                <a:gd name="T4" fmla="*/ 15 w 23"/>
                <a:gd name="T5" fmla="*/ 29 h 39"/>
                <a:gd name="T6" fmla="*/ 7 w 23"/>
                <a:gd name="T7" fmla="*/ 32 h 39"/>
                <a:gd name="T8" fmla="*/ 5 w 23"/>
                <a:gd name="T9" fmla="*/ 28 h 39"/>
                <a:gd name="T10" fmla="*/ 10 w 23"/>
                <a:gd name="T11" fmla="*/ 6 h 39"/>
                <a:gd name="T12" fmla="*/ 17 w 23"/>
                <a:gd name="T13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9">
                  <a:moveTo>
                    <a:pt x="17" y="1"/>
                  </a:moveTo>
                  <a:cubicBezTo>
                    <a:pt x="21" y="6"/>
                    <a:pt x="23" y="11"/>
                    <a:pt x="22" y="17"/>
                  </a:cubicBezTo>
                  <a:cubicBezTo>
                    <a:pt x="22" y="22"/>
                    <a:pt x="19" y="25"/>
                    <a:pt x="15" y="29"/>
                  </a:cubicBezTo>
                  <a:cubicBezTo>
                    <a:pt x="14" y="30"/>
                    <a:pt x="8" y="39"/>
                    <a:pt x="7" y="32"/>
                  </a:cubicBezTo>
                  <a:cubicBezTo>
                    <a:pt x="6" y="30"/>
                    <a:pt x="6" y="29"/>
                    <a:pt x="5" y="28"/>
                  </a:cubicBezTo>
                  <a:cubicBezTo>
                    <a:pt x="0" y="21"/>
                    <a:pt x="4" y="11"/>
                    <a:pt x="10" y="6"/>
                  </a:cubicBezTo>
                  <a:cubicBezTo>
                    <a:pt x="11" y="5"/>
                    <a:pt x="17" y="0"/>
                    <a:pt x="17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98"/>
            <p:cNvSpPr>
              <a:spLocks/>
            </p:cNvSpPr>
            <p:nvPr/>
          </p:nvSpPr>
          <p:spPr bwMode="auto">
            <a:xfrm>
              <a:off x="7323138" y="3586163"/>
              <a:ext cx="19050" cy="190500"/>
            </a:xfrm>
            <a:custGeom>
              <a:avLst/>
              <a:gdLst>
                <a:gd name="T0" fmla="*/ 0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5 h 21"/>
                <a:gd name="T12" fmla="*/ 0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0" y="0"/>
                  </a:moveTo>
                  <a:cubicBezTo>
                    <a:pt x="2" y="3"/>
                    <a:pt x="2" y="7"/>
                    <a:pt x="2" y="11"/>
                  </a:cubicBezTo>
                  <a:cubicBezTo>
                    <a:pt x="2" y="12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7"/>
                    <a:pt x="1" y="14"/>
                    <a:pt x="1" y="11"/>
                  </a:cubicBezTo>
                  <a:cubicBezTo>
                    <a:pt x="1" y="9"/>
                    <a:pt x="1" y="7"/>
                    <a:pt x="1" y="5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99"/>
            <p:cNvSpPr>
              <a:spLocks/>
            </p:cNvSpPr>
            <p:nvPr/>
          </p:nvSpPr>
          <p:spPr bwMode="auto">
            <a:xfrm>
              <a:off x="7269163" y="3586163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00"/>
            <p:cNvSpPr>
              <a:spLocks/>
            </p:cNvSpPr>
            <p:nvPr/>
          </p:nvSpPr>
          <p:spPr bwMode="auto">
            <a:xfrm>
              <a:off x="7232650" y="3594100"/>
              <a:ext cx="63500" cy="155575"/>
            </a:xfrm>
            <a:custGeom>
              <a:avLst/>
              <a:gdLst>
                <a:gd name="T0" fmla="*/ 7 w 7"/>
                <a:gd name="T1" fmla="*/ 0 h 17"/>
                <a:gd name="T2" fmla="*/ 0 w 7"/>
                <a:gd name="T3" fmla="*/ 17 h 17"/>
                <a:gd name="T4" fmla="*/ 3 w 7"/>
                <a:gd name="T5" fmla="*/ 8 h 17"/>
                <a:gd name="T6" fmla="*/ 7 w 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5" y="6"/>
                    <a:pt x="2" y="11"/>
                    <a:pt x="0" y="17"/>
                  </a:cubicBezTo>
                  <a:cubicBezTo>
                    <a:pt x="1" y="14"/>
                    <a:pt x="2" y="11"/>
                    <a:pt x="3" y="8"/>
                  </a:cubicBezTo>
                  <a:cubicBezTo>
                    <a:pt x="4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01"/>
            <p:cNvSpPr>
              <a:spLocks/>
            </p:cNvSpPr>
            <p:nvPr/>
          </p:nvSpPr>
          <p:spPr bwMode="auto">
            <a:xfrm>
              <a:off x="6961188" y="3494088"/>
              <a:ext cx="344488" cy="192088"/>
            </a:xfrm>
            <a:custGeom>
              <a:avLst/>
              <a:gdLst>
                <a:gd name="T0" fmla="*/ 38 w 38"/>
                <a:gd name="T1" fmla="*/ 8 h 21"/>
                <a:gd name="T2" fmla="*/ 26 w 38"/>
                <a:gd name="T3" fmla="*/ 19 h 21"/>
                <a:gd name="T4" fmla="*/ 13 w 38"/>
                <a:gd name="T5" fmla="*/ 18 h 21"/>
                <a:gd name="T6" fmla="*/ 5 w 38"/>
                <a:gd name="T7" fmla="*/ 12 h 21"/>
                <a:gd name="T8" fmla="*/ 9 w 38"/>
                <a:gd name="T9" fmla="*/ 9 h 21"/>
                <a:gd name="T10" fmla="*/ 31 w 38"/>
                <a:gd name="T11" fmla="*/ 3 h 21"/>
                <a:gd name="T12" fmla="*/ 38 w 38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1">
                  <a:moveTo>
                    <a:pt x="38" y="8"/>
                  </a:moveTo>
                  <a:cubicBezTo>
                    <a:pt x="36" y="13"/>
                    <a:pt x="31" y="18"/>
                    <a:pt x="26" y="19"/>
                  </a:cubicBezTo>
                  <a:cubicBezTo>
                    <a:pt x="21" y="21"/>
                    <a:pt x="17" y="20"/>
                    <a:pt x="13" y="18"/>
                  </a:cubicBezTo>
                  <a:cubicBezTo>
                    <a:pt x="11" y="18"/>
                    <a:pt x="0" y="16"/>
                    <a:pt x="5" y="12"/>
                  </a:cubicBezTo>
                  <a:cubicBezTo>
                    <a:pt x="7" y="11"/>
                    <a:pt x="8" y="10"/>
                    <a:pt x="9" y="9"/>
                  </a:cubicBezTo>
                  <a:cubicBezTo>
                    <a:pt x="13" y="1"/>
                    <a:pt x="24" y="0"/>
                    <a:pt x="31" y="3"/>
                  </a:cubicBezTo>
                  <a:cubicBezTo>
                    <a:pt x="32" y="4"/>
                    <a:pt x="38" y="7"/>
                    <a:pt x="38" y="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02"/>
            <p:cNvSpPr>
              <a:spLocks/>
            </p:cNvSpPr>
            <p:nvPr/>
          </p:nvSpPr>
          <p:spPr bwMode="auto">
            <a:xfrm>
              <a:off x="7132638" y="3567113"/>
              <a:ext cx="173038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5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3" y="5"/>
                    <a:pt x="10" y="6"/>
                  </a:cubicBezTo>
                  <a:cubicBezTo>
                    <a:pt x="9" y="7"/>
                    <a:pt x="7" y="7"/>
                    <a:pt x="5" y="8"/>
                  </a:cubicBezTo>
                  <a:cubicBezTo>
                    <a:pt x="3" y="8"/>
                    <a:pt x="2" y="8"/>
                    <a:pt x="0" y="9"/>
                  </a:cubicBezTo>
                  <a:cubicBezTo>
                    <a:pt x="3" y="8"/>
                    <a:pt x="7" y="7"/>
                    <a:pt x="10" y="5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1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03"/>
            <p:cNvSpPr>
              <a:spLocks/>
            </p:cNvSpPr>
            <p:nvPr/>
          </p:nvSpPr>
          <p:spPr bwMode="auto">
            <a:xfrm>
              <a:off x="7088188" y="3557588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2"/>
                    <a:pt x="8" y="4"/>
                    <a:pt x="0" y="6"/>
                  </a:cubicBezTo>
                  <a:cubicBezTo>
                    <a:pt x="8" y="3"/>
                    <a:pt x="15" y="1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04"/>
            <p:cNvSpPr>
              <a:spLocks/>
            </p:cNvSpPr>
            <p:nvPr/>
          </p:nvSpPr>
          <p:spPr bwMode="auto">
            <a:xfrm>
              <a:off x="7115175" y="3540125"/>
              <a:ext cx="171450" cy="17463"/>
            </a:xfrm>
            <a:custGeom>
              <a:avLst/>
              <a:gdLst>
                <a:gd name="T0" fmla="*/ 19 w 19"/>
                <a:gd name="T1" fmla="*/ 1 h 2"/>
                <a:gd name="T2" fmla="*/ 0 w 19"/>
                <a:gd name="T3" fmla="*/ 2 h 2"/>
                <a:gd name="T4" fmla="*/ 9 w 19"/>
                <a:gd name="T5" fmla="*/ 0 h 2"/>
                <a:gd name="T6" fmla="*/ 19 w 1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19" y="1"/>
                  </a:moveTo>
                  <a:cubicBezTo>
                    <a:pt x="12" y="1"/>
                    <a:pt x="6" y="1"/>
                    <a:pt x="0" y="2"/>
                  </a:cubicBezTo>
                  <a:cubicBezTo>
                    <a:pt x="3" y="1"/>
                    <a:pt x="6" y="1"/>
                    <a:pt x="9" y="0"/>
                  </a:cubicBezTo>
                  <a:cubicBezTo>
                    <a:pt x="12" y="0"/>
                    <a:pt x="16" y="0"/>
                    <a:pt x="19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05"/>
            <p:cNvSpPr>
              <a:spLocks/>
            </p:cNvSpPr>
            <p:nvPr/>
          </p:nvSpPr>
          <p:spPr bwMode="auto">
            <a:xfrm>
              <a:off x="7051675" y="3313113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2 h 27"/>
                <a:gd name="T4" fmla="*/ 5 w 29"/>
                <a:gd name="T5" fmla="*/ 11 h 27"/>
                <a:gd name="T6" fmla="*/ 6 w 29"/>
                <a:gd name="T7" fmla="*/ 1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2"/>
                  </a:cubicBezTo>
                  <a:cubicBezTo>
                    <a:pt x="8" y="20"/>
                    <a:pt x="7" y="15"/>
                    <a:pt x="5" y="11"/>
                  </a:cubicBezTo>
                  <a:cubicBezTo>
                    <a:pt x="4" y="9"/>
                    <a:pt x="0" y="0"/>
                    <a:pt x="6" y="1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5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06"/>
            <p:cNvSpPr>
              <a:spLocks/>
            </p:cNvSpPr>
            <p:nvPr/>
          </p:nvSpPr>
          <p:spPr bwMode="auto">
            <a:xfrm>
              <a:off x="7142163" y="3449638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6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0"/>
                    <a:pt x="11" y="9"/>
                    <a:pt x="8" y="7"/>
                  </a:cubicBezTo>
                  <a:cubicBezTo>
                    <a:pt x="7" y="6"/>
                    <a:pt x="5" y="5"/>
                    <a:pt x="4" y="4"/>
                  </a:cubicBezTo>
                  <a:cubicBezTo>
                    <a:pt x="3" y="3"/>
                    <a:pt x="1" y="2"/>
                    <a:pt x="0" y="0"/>
                  </a:cubicBezTo>
                  <a:cubicBezTo>
                    <a:pt x="3" y="2"/>
                    <a:pt x="6" y="5"/>
                    <a:pt x="9" y="6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07"/>
            <p:cNvSpPr>
              <a:spLocks/>
            </p:cNvSpPr>
            <p:nvPr/>
          </p:nvSpPr>
          <p:spPr bwMode="auto">
            <a:xfrm>
              <a:off x="7151688" y="3394075"/>
              <a:ext cx="163513" cy="136525"/>
            </a:xfrm>
            <a:custGeom>
              <a:avLst/>
              <a:gdLst>
                <a:gd name="T0" fmla="*/ 18 w 18"/>
                <a:gd name="T1" fmla="*/ 15 h 15"/>
                <a:gd name="T2" fmla="*/ 0 w 18"/>
                <a:gd name="T3" fmla="*/ 0 h 15"/>
                <a:gd name="T4" fmla="*/ 18 w 1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5">
                  <a:moveTo>
                    <a:pt x="18" y="15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08"/>
            <p:cNvSpPr>
              <a:spLocks/>
            </p:cNvSpPr>
            <p:nvPr/>
          </p:nvSpPr>
          <p:spPr bwMode="auto">
            <a:xfrm>
              <a:off x="7205663" y="3384550"/>
              <a:ext cx="109538" cy="128588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7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10"/>
                    <a:pt x="4" y="5"/>
                    <a:pt x="0" y="0"/>
                  </a:cubicBezTo>
                  <a:cubicBezTo>
                    <a:pt x="3" y="2"/>
                    <a:pt x="5" y="4"/>
                    <a:pt x="7" y="7"/>
                  </a:cubicBezTo>
                  <a:cubicBezTo>
                    <a:pt x="9" y="9"/>
                    <a:pt x="10" y="12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09"/>
            <p:cNvSpPr>
              <a:spLocks/>
            </p:cNvSpPr>
            <p:nvPr/>
          </p:nvSpPr>
          <p:spPr bwMode="auto">
            <a:xfrm>
              <a:off x="7242175" y="3476625"/>
              <a:ext cx="190500" cy="180975"/>
            </a:xfrm>
            <a:custGeom>
              <a:avLst/>
              <a:gdLst>
                <a:gd name="T0" fmla="*/ 19 w 21"/>
                <a:gd name="T1" fmla="*/ 5 h 20"/>
                <a:gd name="T2" fmla="*/ 20 w 21"/>
                <a:gd name="T3" fmla="*/ 5 h 20"/>
                <a:gd name="T4" fmla="*/ 14 w 21"/>
                <a:gd name="T5" fmla="*/ 6 h 20"/>
                <a:gd name="T6" fmla="*/ 15 w 21"/>
                <a:gd name="T7" fmla="*/ 2 h 20"/>
                <a:gd name="T8" fmla="*/ 15 w 21"/>
                <a:gd name="T9" fmla="*/ 1 h 20"/>
                <a:gd name="T10" fmla="*/ 15 w 21"/>
                <a:gd name="T11" fmla="*/ 0 h 20"/>
                <a:gd name="T12" fmla="*/ 11 w 21"/>
                <a:gd name="T13" fmla="*/ 4 h 20"/>
                <a:gd name="T14" fmla="*/ 9 w 21"/>
                <a:gd name="T15" fmla="*/ 1 h 20"/>
                <a:gd name="T16" fmla="*/ 8 w 21"/>
                <a:gd name="T17" fmla="*/ 0 h 20"/>
                <a:gd name="T18" fmla="*/ 8 w 21"/>
                <a:gd name="T19" fmla="*/ 0 h 20"/>
                <a:gd name="T20" fmla="*/ 8 w 21"/>
                <a:gd name="T21" fmla="*/ 3 h 20"/>
                <a:gd name="T22" fmla="*/ 6 w 21"/>
                <a:gd name="T23" fmla="*/ 2 h 20"/>
                <a:gd name="T24" fmla="*/ 5 w 21"/>
                <a:gd name="T25" fmla="*/ 1 h 20"/>
                <a:gd name="T26" fmla="*/ 4 w 21"/>
                <a:gd name="T27" fmla="*/ 1 h 20"/>
                <a:gd name="T28" fmla="*/ 6 w 21"/>
                <a:gd name="T29" fmla="*/ 6 h 20"/>
                <a:gd name="T30" fmla="*/ 2 w 21"/>
                <a:gd name="T31" fmla="*/ 6 h 20"/>
                <a:gd name="T32" fmla="*/ 1 w 21"/>
                <a:gd name="T33" fmla="*/ 7 h 20"/>
                <a:gd name="T34" fmla="*/ 0 w 21"/>
                <a:gd name="T35" fmla="*/ 7 h 20"/>
                <a:gd name="T36" fmla="*/ 5 w 21"/>
                <a:gd name="T37" fmla="*/ 10 h 20"/>
                <a:gd name="T38" fmla="*/ 2 w 21"/>
                <a:gd name="T39" fmla="*/ 12 h 20"/>
                <a:gd name="T40" fmla="*/ 1 w 21"/>
                <a:gd name="T41" fmla="*/ 13 h 20"/>
                <a:gd name="T42" fmla="*/ 0 w 21"/>
                <a:gd name="T43" fmla="*/ 14 h 20"/>
                <a:gd name="T44" fmla="*/ 6 w 21"/>
                <a:gd name="T45" fmla="*/ 13 h 20"/>
                <a:gd name="T46" fmla="*/ 5 w 21"/>
                <a:gd name="T47" fmla="*/ 17 h 20"/>
                <a:gd name="T48" fmla="*/ 5 w 21"/>
                <a:gd name="T49" fmla="*/ 18 h 20"/>
                <a:gd name="T50" fmla="*/ 5 w 21"/>
                <a:gd name="T51" fmla="*/ 19 h 20"/>
                <a:gd name="T52" fmla="*/ 9 w 21"/>
                <a:gd name="T53" fmla="*/ 15 h 20"/>
                <a:gd name="T54" fmla="*/ 10 w 21"/>
                <a:gd name="T55" fmla="*/ 19 h 20"/>
                <a:gd name="T56" fmla="*/ 11 w 21"/>
                <a:gd name="T57" fmla="*/ 20 h 20"/>
                <a:gd name="T58" fmla="*/ 11 w 21"/>
                <a:gd name="T59" fmla="*/ 20 h 20"/>
                <a:gd name="T60" fmla="*/ 12 w 21"/>
                <a:gd name="T61" fmla="*/ 15 h 20"/>
                <a:gd name="T62" fmla="*/ 16 w 21"/>
                <a:gd name="T63" fmla="*/ 17 h 20"/>
                <a:gd name="T64" fmla="*/ 17 w 21"/>
                <a:gd name="T65" fmla="*/ 17 h 20"/>
                <a:gd name="T66" fmla="*/ 18 w 21"/>
                <a:gd name="T67" fmla="*/ 18 h 20"/>
                <a:gd name="T68" fmla="*/ 15 w 21"/>
                <a:gd name="T69" fmla="*/ 13 h 20"/>
                <a:gd name="T70" fmla="*/ 19 w 21"/>
                <a:gd name="T71" fmla="*/ 12 h 20"/>
                <a:gd name="T72" fmla="*/ 20 w 21"/>
                <a:gd name="T73" fmla="*/ 12 h 20"/>
                <a:gd name="T74" fmla="*/ 21 w 21"/>
                <a:gd name="T75" fmla="*/ 12 h 20"/>
                <a:gd name="T76" fmla="*/ 16 w 21"/>
                <a:gd name="T77" fmla="*/ 9 h 20"/>
                <a:gd name="T78" fmla="*/ 18 w 21"/>
                <a:gd name="T79" fmla="*/ 7 h 20"/>
                <a:gd name="T80" fmla="*/ 19 w 21"/>
                <a:gd name="T8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0">
                  <a:moveTo>
                    <a:pt x="19" y="5"/>
                  </a:move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15" y="0"/>
                    <a:pt x="14" y="1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3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5" y="2"/>
                    <a:pt x="6" y="6"/>
                  </a:cubicBezTo>
                  <a:cubicBezTo>
                    <a:pt x="5" y="6"/>
                    <a:pt x="3" y="6"/>
                    <a:pt x="2" y="6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0"/>
                    <a:pt x="3" y="11"/>
                    <a:pt x="2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1" y="13"/>
                    <a:pt x="6" y="13"/>
                  </a:cubicBezTo>
                  <a:cubicBezTo>
                    <a:pt x="5" y="14"/>
                    <a:pt x="5" y="16"/>
                    <a:pt x="5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5" y="19"/>
                    <a:pt x="5" y="18"/>
                    <a:pt x="9" y="15"/>
                  </a:cubicBezTo>
                  <a:cubicBezTo>
                    <a:pt x="9" y="16"/>
                    <a:pt x="10" y="18"/>
                    <a:pt x="10" y="19"/>
                  </a:cubicBezTo>
                  <a:cubicBezTo>
                    <a:pt x="10" y="19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19"/>
                    <a:pt x="12" y="15"/>
                  </a:cubicBezTo>
                  <a:cubicBezTo>
                    <a:pt x="13" y="16"/>
                    <a:pt x="14" y="16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2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8"/>
                    <a:pt x="18" y="8"/>
                    <a:pt x="18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66708" y="2034275"/>
            <a:ext cx="9253011" cy="3186134"/>
            <a:chOff x="1166141" y="2020590"/>
            <a:chExt cx="9848389" cy="3391143"/>
          </a:xfrm>
        </p:grpSpPr>
        <p:grpSp>
          <p:nvGrpSpPr>
            <p:cNvPr id="70" name="组合 69"/>
            <p:cNvGrpSpPr/>
            <p:nvPr/>
          </p:nvGrpSpPr>
          <p:grpSpPr>
            <a:xfrm>
              <a:off x="1630031" y="2020590"/>
              <a:ext cx="8885569" cy="1788646"/>
              <a:chOff x="825698" y="1868189"/>
              <a:chExt cx="10540604" cy="2121801"/>
            </a:xfrm>
          </p:grpSpPr>
          <p:grpSp>
            <p:nvGrpSpPr>
              <p:cNvPr id="71" name="îşļîḑé"/>
              <p:cNvGrpSpPr/>
              <p:nvPr/>
            </p:nvGrpSpPr>
            <p:grpSpPr>
              <a:xfrm>
                <a:off x="825698" y="1868189"/>
                <a:ext cx="2060878" cy="2121801"/>
                <a:chOff x="864965" y="1823278"/>
                <a:chExt cx="2060878" cy="2121801"/>
              </a:xfrm>
            </p:grpSpPr>
            <p:sp>
              <p:nvSpPr>
                <p:cNvPr id="96" name="iṩliḑé"/>
                <p:cNvSpPr/>
                <p:nvPr/>
              </p:nvSpPr>
              <p:spPr bwMode="auto">
                <a:xfrm>
                  <a:off x="864965" y="1885940"/>
                  <a:ext cx="2060878" cy="2059139"/>
                </a:xfrm>
                <a:prstGeom prst="ellipse">
                  <a:avLst/>
                </a:prstGeom>
                <a:solidFill>
                  <a:schemeClr val="bg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7" name="ï$1ïḋê"/>
                <p:cNvSpPr/>
                <p:nvPr/>
              </p:nvSpPr>
              <p:spPr bwMode="auto">
                <a:xfrm>
                  <a:off x="1462864" y="3449876"/>
                  <a:ext cx="1312417" cy="495203"/>
                </a:xfrm>
                <a:custGeom>
                  <a:avLst/>
                  <a:gdLst>
                    <a:gd name="T0" fmla="*/ 238 w 725"/>
                    <a:gd name="T1" fmla="*/ 274 h 274"/>
                    <a:gd name="T2" fmla="*/ 725 w 725"/>
                    <a:gd name="T3" fmla="*/ 0 h 274"/>
                    <a:gd name="T4" fmla="*/ 239 w 725"/>
                    <a:gd name="T5" fmla="*/ 140 h 274"/>
                    <a:gd name="T6" fmla="*/ 0 w 725"/>
                    <a:gd name="T7" fmla="*/ 221 h 274"/>
                    <a:gd name="T8" fmla="*/ 238 w 725"/>
                    <a:gd name="T9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5" h="274">
                      <a:moveTo>
                        <a:pt x="238" y="274"/>
                      </a:moveTo>
                      <a:cubicBezTo>
                        <a:pt x="444" y="274"/>
                        <a:pt x="625" y="164"/>
                        <a:pt x="725" y="0"/>
                      </a:cubicBezTo>
                      <a:cubicBezTo>
                        <a:pt x="715" y="7"/>
                        <a:pt x="560" y="163"/>
                        <a:pt x="239" y="140"/>
                      </a:cubicBezTo>
                      <a:cubicBezTo>
                        <a:pt x="76" y="128"/>
                        <a:pt x="18" y="174"/>
                        <a:pt x="0" y="221"/>
                      </a:cubicBezTo>
                      <a:cubicBezTo>
                        <a:pt x="72" y="255"/>
                        <a:pt x="153" y="274"/>
                        <a:pt x="238" y="274"/>
                      </a:cubicBezTo>
                      <a:close/>
                    </a:path>
                  </a:pathLst>
                </a:custGeom>
                <a:solidFill>
                  <a:srgbClr val="04897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8" name="î$ḷîḓe"/>
                <p:cNvSpPr/>
                <p:nvPr/>
              </p:nvSpPr>
              <p:spPr bwMode="auto">
                <a:xfrm>
                  <a:off x="876279" y="3065202"/>
                  <a:ext cx="1910316" cy="838103"/>
                </a:xfrm>
                <a:custGeom>
                  <a:avLst/>
                  <a:gdLst>
                    <a:gd name="T0" fmla="*/ 1055 w 1055"/>
                    <a:gd name="T1" fmla="*/ 204 h 464"/>
                    <a:gd name="T2" fmla="*/ 585 w 1055"/>
                    <a:gd name="T3" fmla="*/ 352 h 464"/>
                    <a:gd name="T4" fmla="*/ 100 w 1055"/>
                    <a:gd name="T5" fmla="*/ 159 h 464"/>
                    <a:gd name="T6" fmla="*/ 0 w 1055"/>
                    <a:gd name="T7" fmla="*/ 0 h 464"/>
                    <a:gd name="T8" fmla="*/ 402 w 1055"/>
                    <a:gd name="T9" fmla="*/ 464 h 464"/>
                    <a:gd name="T10" fmla="*/ 585 w 1055"/>
                    <a:gd name="T11" fmla="*/ 355 h 464"/>
                    <a:gd name="T12" fmla="*/ 620 w 1055"/>
                    <a:gd name="T13" fmla="*/ 356 h 464"/>
                    <a:gd name="T14" fmla="*/ 1049 w 1055"/>
                    <a:gd name="T15" fmla="*/ 213 h 464"/>
                    <a:gd name="T16" fmla="*/ 1055 w 1055"/>
                    <a:gd name="T17" fmla="*/ 204 h 4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55" h="464">
                      <a:moveTo>
                        <a:pt x="1055" y="204"/>
                      </a:moveTo>
                      <a:cubicBezTo>
                        <a:pt x="939" y="309"/>
                        <a:pt x="781" y="359"/>
                        <a:pt x="585" y="352"/>
                      </a:cubicBezTo>
                      <a:cubicBezTo>
                        <a:pt x="325" y="343"/>
                        <a:pt x="178" y="242"/>
                        <a:pt x="100" y="159"/>
                      </a:cubicBezTo>
                      <a:cubicBezTo>
                        <a:pt x="43" y="98"/>
                        <a:pt x="13" y="35"/>
                        <a:pt x="0" y="0"/>
                      </a:cubicBezTo>
                      <a:cubicBezTo>
                        <a:pt x="32" y="222"/>
                        <a:pt x="192" y="402"/>
                        <a:pt x="402" y="464"/>
                      </a:cubicBezTo>
                      <a:cubicBezTo>
                        <a:pt x="457" y="418"/>
                        <a:pt x="516" y="353"/>
                        <a:pt x="585" y="355"/>
                      </a:cubicBezTo>
                      <a:cubicBezTo>
                        <a:pt x="597" y="356"/>
                        <a:pt x="608" y="356"/>
                        <a:pt x="620" y="356"/>
                      </a:cubicBezTo>
                      <a:cubicBezTo>
                        <a:pt x="796" y="356"/>
                        <a:pt x="941" y="308"/>
                        <a:pt x="1049" y="213"/>
                      </a:cubicBezTo>
                      <a:cubicBezTo>
                        <a:pt x="1051" y="210"/>
                        <a:pt x="1053" y="207"/>
                        <a:pt x="1055" y="204"/>
                      </a:cubicBezTo>
                      <a:close/>
                    </a:path>
                  </a:pathLst>
                </a:cu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9" name="i$lîḍè"/>
                <p:cNvSpPr/>
                <p:nvPr/>
              </p:nvSpPr>
              <p:spPr bwMode="auto">
                <a:xfrm>
                  <a:off x="883242" y="1823278"/>
                  <a:ext cx="916430" cy="2042603"/>
                </a:xfrm>
                <a:custGeom>
                  <a:avLst/>
                  <a:gdLst>
                    <a:gd name="T0" fmla="*/ 358 w 506"/>
                    <a:gd name="T1" fmla="*/ 75 h 1130"/>
                    <a:gd name="T2" fmla="*/ 358 w 506"/>
                    <a:gd name="T3" fmla="*/ 75 h 1130"/>
                    <a:gd name="T4" fmla="*/ 338 w 506"/>
                    <a:gd name="T5" fmla="*/ 52 h 1130"/>
                    <a:gd name="T6" fmla="*/ 358 w 506"/>
                    <a:gd name="T7" fmla="*/ 22 h 1130"/>
                    <a:gd name="T8" fmla="*/ 454 w 506"/>
                    <a:gd name="T9" fmla="*/ 45 h 1130"/>
                    <a:gd name="T10" fmla="*/ 470 w 506"/>
                    <a:gd name="T11" fmla="*/ 43 h 1130"/>
                    <a:gd name="T12" fmla="*/ 370 w 506"/>
                    <a:gd name="T13" fmla="*/ 5 h 1130"/>
                    <a:gd name="T14" fmla="*/ 311 w 506"/>
                    <a:gd name="T15" fmla="*/ 34 h 1130"/>
                    <a:gd name="T16" fmla="*/ 266 w 506"/>
                    <a:gd name="T17" fmla="*/ 52 h 1130"/>
                    <a:gd name="T18" fmla="*/ 266 w 506"/>
                    <a:gd name="T19" fmla="*/ 53 h 1130"/>
                    <a:gd name="T20" fmla="*/ 253 w 506"/>
                    <a:gd name="T21" fmla="*/ 52 h 1130"/>
                    <a:gd name="T22" fmla="*/ 0 w 506"/>
                    <a:gd name="T23" fmla="*/ 305 h 1130"/>
                    <a:gd name="T24" fmla="*/ 71 w 506"/>
                    <a:gd name="T25" fmla="*/ 481 h 1130"/>
                    <a:gd name="T26" fmla="*/ 71 w 506"/>
                    <a:gd name="T27" fmla="*/ 481 h 1130"/>
                    <a:gd name="T28" fmla="*/ 105 w 506"/>
                    <a:gd name="T29" fmla="*/ 561 h 1130"/>
                    <a:gd name="T30" fmla="*/ 105 w 506"/>
                    <a:gd name="T31" fmla="*/ 561 h 1130"/>
                    <a:gd name="T32" fmla="*/ 249 w 506"/>
                    <a:gd name="T33" fmla="*/ 1082 h 1130"/>
                    <a:gd name="T34" fmla="*/ 243 w 506"/>
                    <a:gd name="T35" fmla="*/ 1078 h 1130"/>
                    <a:gd name="T36" fmla="*/ 140 w 506"/>
                    <a:gd name="T37" fmla="*/ 601 h 1130"/>
                    <a:gd name="T38" fmla="*/ 204 w 506"/>
                    <a:gd name="T39" fmla="*/ 553 h 1130"/>
                    <a:gd name="T40" fmla="*/ 207 w 506"/>
                    <a:gd name="T41" fmla="*/ 554 h 1130"/>
                    <a:gd name="T42" fmla="*/ 211 w 506"/>
                    <a:gd name="T43" fmla="*/ 555 h 1130"/>
                    <a:gd name="T44" fmla="*/ 222 w 506"/>
                    <a:gd name="T45" fmla="*/ 556 h 1130"/>
                    <a:gd name="T46" fmla="*/ 253 w 506"/>
                    <a:gd name="T47" fmla="*/ 558 h 1130"/>
                    <a:gd name="T48" fmla="*/ 506 w 506"/>
                    <a:gd name="T49" fmla="*/ 305 h 1130"/>
                    <a:gd name="T50" fmla="*/ 358 w 506"/>
                    <a:gd name="T51" fmla="*/ 75 h 1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06" h="1130">
                      <a:moveTo>
                        <a:pt x="358" y="75"/>
                      </a:moveTo>
                      <a:cubicBezTo>
                        <a:pt x="358" y="75"/>
                        <a:pt x="358" y="75"/>
                        <a:pt x="358" y="75"/>
                      </a:cubicBezTo>
                      <a:cubicBezTo>
                        <a:pt x="344" y="69"/>
                        <a:pt x="339" y="60"/>
                        <a:pt x="338" y="52"/>
                      </a:cubicBezTo>
                      <a:cubicBezTo>
                        <a:pt x="337" y="41"/>
                        <a:pt x="347" y="26"/>
                        <a:pt x="358" y="22"/>
                      </a:cubicBezTo>
                      <a:cubicBezTo>
                        <a:pt x="417" y="1"/>
                        <a:pt x="454" y="45"/>
                        <a:pt x="454" y="45"/>
                      </a:cubicBezTo>
                      <a:cubicBezTo>
                        <a:pt x="470" y="43"/>
                        <a:pt x="470" y="43"/>
                        <a:pt x="470" y="43"/>
                      </a:cubicBezTo>
                      <a:cubicBezTo>
                        <a:pt x="439" y="6"/>
                        <a:pt x="401" y="0"/>
                        <a:pt x="370" y="5"/>
                      </a:cubicBezTo>
                      <a:cubicBezTo>
                        <a:pt x="348" y="8"/>
                        <a:pt x="328" y="19"/>
                        <a:pt x="311" y="34"/>
                      </a:cubicBezTo>
                      <a:cubicBezTo>
                        <a:pt x="286" y="56"/>
                        <a:pt x="266" y="52"/>
                        <a:pt x="266" y="52"/>
                      </a:cubicBezTo>
                      <a:cubicBezTo>
                        <a:pt x="266" y="53"/>
                        <a:pt x="266" y="53"/>
                        <a:pt x="266" y="53"/>
                      </a:cubicBezTo>
                      <a:cubicBezTo>
                        <a:pt x="261" y="52"/>
                        <a:pt x="257" y="52"/>
                        <a:pt x="253" y="52"/>
                      </a:cubicBezTo>
                      <a:cubicBezTo>
                        <a:pt x="113" y="52"/>
                        <a:pt x="0" y="165"/>
                        <a:pt x="0" y="305"/>
                      </a:cubicBezTo>
                      <a:cubicBezTo>
                        <a:pt x="0" y="374"/>
                        <a:pt x="27" y="436"/>
                        <a:pt x="71" y="481"/>
                      </a:cubicBezTo>
                      <a:cubicBezTo>
                        <a:pt x="71" y="481"/>
                        <a:pt x="71" y="481"/>
                        <a:pt x="71" y="481"/>
                      </a:cubicBezTo>
                      <a:cubicBezTo>
                        <a:pt x="111" y="521"/>
                        <a:pt x="105" y="561"/>
                        <a:pt x="105" y="561"/>
                      </a:cubicBezTo>
                      <a:cubicBezTo>
                        <a:pt x="105" y="561"/>
                        <a:pt x="105" y="561"/>
                        <a:pt x="105" y="561"/>
                      </a:cubicBezTo>
                      <a:cubicBezTo>
                        <a:pt x="76" y="769"/>
                        <a:pt x="52" y="1130"/>
                        <a:pt x="249" y="1082"/>
                      </a:cubicBezTo>
                      <a:cubicBezTo>
                        <a:pt x="243" y="1078"/>
                        <a:pt x="243" y="1078"/>
                        <a:pt x="243" y="1078"/>
                      </a:cubicBezTo>
                      <a:cubicBezTo>
                        <a:pt x="243" y="1078"/>
                        <a:pt x="65" y="1108"/>
                        <a:pt x="140" y="601"/>
                      </a:cubicBezTo>
                      <a:cubicBezTo>
                        <a:pt x="143" y="586"/>
                        <a:pt x="155" y="546"/>
                        <a:pt x="204" y="553"/>
                      </a:cubicBezTo>
                      <a:cubicBezTo>
                        <a:pt x="205" y="554"/>
                        <a:pt x="206" y="554"/>
                        <a:pt x="207" y="554"/>
                      </a:cubicBezTo>
                      <a:cubicBezTo>
                        <a:pt x="209" y="554"/>
                        <a:pt x="210" y="554"/>
                        <a:pt x="211" y="555"/>
                      </a:cubicBezTo>
                      <a:cubicBezTo>
                        <a:pt x="215" y="556"/>
                        <a:pt x="219" y="556"/>
                        <a:pt x="222" y="556"/>
                      </a:cubicBezTo>
                      <a:cubicBezTo>
                        <a:pt x="232" y="557"/>
                        <a:pt x="242" y="558"/>
                        <a:pt x="253" y="558"/>
                      </a:cubicBezTo>
                      <a:cubicBezTo>
                        <a:pt x="392" y="558"/>
                        <a:pt x="506" y="445"/>
                        <a:pt x="506" y="305"/>
                      </a:cubicBezTo>
                      <a:cubicBezTo>
                        <a:pt x="506" y="203"/>
                        <a:pt x="445" y="115"/>
                        <a:pt x="358" y="75"/>
                      </a:cubicBezTo>
                      <a:close/>
                    </a:path>
                  </a:pathLst>
                </a:custGeom>
                <a:solidFill>
                  <a:srgbClr val="04897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00" name="ísľïḓe"/>
                <p:cNvSpPr/>
                <p:nvPr/>
              </p:nvSpPr>
              <p:spPr bwMode="auto">
                <a:xfrm>
                  <a:off x="986671" y="2005836"/>
                  <a:ext cx="695666" cy="695666"/>
                </a:xfrm>
                <a:prstGeom prst="ellipse">
                  <a:avLst/>
                </a:prstGeom>
                <a:noFill/>
                <a:ln w="19050">
                  <a:noFill/>
                  <a:round/>
                </a:ln>
              </p:spPr>
              <p:txBody>
                <a:bodyPr vert="horz" wrap="square" lIns="91440" tIns="45720" rIns="91440" bIns="45720" anchor="ctr" anchorCtr="1" compatLnSpc="1">
                  <a:normAutofit fontScale="85000" lnSpcReduction="10000"/>
                </a:bodyPr>
                <a:lstStyle/>
                <a:p>
                  <a:pPr algn="ctr"/>
                  <a:r>
                    <a:rPr lang="en-US" altLang="zh-CN" sz="2000" dirty="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01</a:t>
                  </a:r>
                </a:p>
              </p:txBody>
            </p:sp>
            <p:sp>
              <p:nvSpPr>
                <p:cNvPr id="101" name="ïşľiďé"/>
                <p:cNvSpPr/>
                <p:nvPr/>
              </p:nvSpPr>
              <p:spPr>
                <a:xfrm>
                  <a:off x="2016499" y="2544287"/>
                  <a:ext cx="388385" cy="3276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427" y="0"/>
                      </a:moveTo>
                      <a:cubicBezTo>
                        <a:pt x="6595" y="0"/>
                        <a:pt x="5854" y="590"/>
                        <a:pt x="5543" y="1508"/>
                      </a:cubicBezTo>
                      <a:lnTo>
                        <a:pt x="4621" y="4258"/>
                      </a:lnTo>
                      <a:lnTo>
                        <a:pt x="1689" y="4833"/>
                      </a:lnTo>
                      <a:cubicBezTo>
                        <a:pt x="708" y="5026"/>
                        <a:pt x="0" y="6024"/>
                        <a:pt x="0" y="7204"/>
                      </a:cubicBezTo>
                      <a:lnTo>
                        <a:pt x="0" y="19206"/>
                      </a:lnTo>
                      <a:cubicBezTo>
                        <a:pt x="0" y="20530"/>
                        <a:pt x="912" y="21600"/>
                        <a:pt x="2029" y="21600"/>
                      </a:cubicBezTo>
                      <a:lnTo>
                        <a:pt x="19571" y="21600"/>
                      </a:lnTo>
                      <a:cubicBezTo>
                        <a:pt x="20687" y="21600"/>
                        <a:pt x="21600" y="20530"/>
                        <a:pt x="21600" y="19206"/>
                      </a:cubicBezTo>
                      <a:lnTo>
                        <a:pt x="21600" y="7204"/>
                      </a:lnTo>
                      <a:cubicBezTo>
                        <a:pt x="21600" y="6024"/>
                        <a:pt x="20892" y="5026"/>
                        <a:pt x="19911" y="4833"/>
                      </a:cubicBezTo>
                      <a:lnTo>
                        <a:pt x="16979" y="4258"/>
                      </a:lnTo>
                      <a:lnTo>
                        <a:pt x="16057" y="1508"/>
                      </a:lnTo>
                      <a:cubicBezTo>
                        <a:pt x="15747" y="591"/>
                        <a:pt x="15005" y="0"/>
                        <a:pt x="14173" y="0"/>
                      </a:cubicBezTo>
                      <a:lnTo>
                        <a:pt x="7427" y="0"/>
                      </a:lnTo>
                      <a:close/>
                      <a:moveTo>
                        <a:pt x="7320" y="1841"/>
                      </a:moveTo>
                      <a:lnTo>
                        <a:pt x="14067" y="1841"/>
                      </a:lnTo>
                      <a:cubicBezTo>
                        <a:pt x="14342" y="1841"/>
                        <a:pt x="14595" y="2044"/>
                        <a:pt x="14698" y="2348"/>
                      </a:cubicBezTo>
                      <a:lnTo>
                        <a:pt x="15901" y="5926"/>
                      </a:lnTo>
                      <a:lnTo>
                        <a:pt x="19581" y="6651"/>
                      </a:lnTo>
                      <a:cubicBezTo>
                        <a:pt x="19906" y="6715"/>
                        <a:pt x="20144" y="7054"/>
                        <a:pt x="20144" y="7445"/>
                      </a:cubicBezTo>
                      <a:cubicBezTo>
                        <a:pt x="20144" y="7445"/>
                        <a:pt x="20144" y="19448"/>
                        <a:pt x="20144" y="19448"/>
                      </a:cubicBezTo>
                      <a:cubicBezTo>
                        <a:pt x="20144" y="19890"/>
                        <a:pt x="19837" y="20242"/>
                        <a:pt x="19464" y="20242"/>
                      </a:cubicBezTo>
                      <a:lnTo>
                        <a:pt x="1922" y="20242"/>
                      </a:lnTo>
                      <a:cubicBezTo>
                        <a:pt x="1549" y="20242"/>
                        <a:pt x="1243" y="19890"/>
                        <a:pt x="1243" y="19448"/>
                      </a:cubicBezTo>
                      <a:lnTo>
                        <a:pt x="1243" y="7445"/>
                      </a:lnTo>
                      <a:cubicBezTo>
                        <a:pt x="1243" y="7054"/>
                        <a:pt x="1480" y="6715"/>
                        <a:pt x="1806" y="6651"/>
                      </a:cubicBezTo>
                      <a:lnTo>
                        <a:pt x="5485" y="5926"/>
                      </a:lnTo>
                      <a:lnTo>
                        <a:pt x="6689" y="2348"/>
                      </a:lnTo>
                      <a:cubicBezTo>
                        <a:pt x="6792" y="2044"/>
                        <a:pt x="7043" y="1841"/>
                        <a:pt x="7320" y="1841"/>
                      </a:cubicBezTo>
                      <a:close/>
                      <a:moveTo>
                        <a:pt x="10679" y="5892"/>
                      </a:moveTo>
                      <a:cubicBezTo>
                        <a:pt x="7695" y="5892"/>
                        <a:pt x="5281" y="8755"/>
                        <a:pt x="5281" y="12290"/>
                      </a:cubicBezTo>
                      <a:cubicBezTo>
                        <a:pt x="5281" y="15826"/>
                        <a:pt x="7695" y="18689"/>
                        <a:pt x="10679" y="18689"/>
                      </a:cubicBezTo>
                      <a:cubicBezTo>
                        <a:pt x="13661" y="18689"/>
                        <a:pt x="16076" y="15826"/>
                        <a:pt x="16076" y="12290"/>
                      </a:cubicBezTo>
                      <a:cubicBezTo>
                        <a:pt x="16076" y="8755"/>
                        <a:pt x="13661" y="5892"/>
                        <a:pt x="10679" y="5892"/>
                      </a:cubicBezTo>
                      <a:close/>
                      <a:moveTo>
                        <a:pt x="10261" y="7376"/>
                      </a:moveTo>
                      <a:cubicBezTo>
                        <a:pt x="11295" y="7282"/>
                        <a:pt x="12363" y="7653"/>
                        <a:pt x="13212" y="8516"/>
                      </a:cubicBezTo>
                      <a:cubicBezTo>
                        <a:pt x="14911" y="10240"/>
                        <a:pt x="15105" y="13280"/>
                        <a:pt x="13649" y="15294"/>
                      </a:cubicBezTo>
                      <a:cubicBezTo>
                        <a:pt x="12194" y="17308"/>
                        <a:pt x="9639" y="17537"/>
                        <a:pt x="7941" y="15812"/>
                      </a:cubicBezTo>
                      <a:cubicBezTo>
                        <a:pt x="6242" y="14086"/>
                        <a:pt x="6039" y="11058"/>
                        <a:pt x="7494" y="9045"/>
                      </a:cubicBezTo>
                      <a:cubicBezTo>
                        <a:pt x="8222" y="8038"/>
                        <a:pt x="9228" y="7470"/>
                        <a:pt x="10261" y="7376"/>
                      </a:cubicBezTo>
                      <a:close/>
                      <a:moveTo>
                        <a:pt x="10776" y="8838"/>
                      </a:moveTo>
                      <a:cubicBezTo>
                        <a:pt x="9285" y="8838"/>
                        <a:pt x="8077" y="10270"/>
                        <a:pt x="8077" y="12037"/>
                      </a:cubicBezTo>
                      <a:cubicBezTo>
                        <a:pt x="8077" y="12258"/>
                        <a:pt x="8229" y="12440"/>
                        <a:pt x="8417" y="12440"/>
                      </a:cubicBezTo>
                      <a:cubicBezTo>
                        <a:pt x="8603" y="12440"/>
                        <a:pt x="8756" y="12258"/>
                        <a:pt x="8756" y="12037"/>
                      </a:cubicBezTo>
                      <a:cubicBezTo>
                        <a:pt x="8756" y="10711"/>
                        <a:pt x="9657" y="9643"/>
                        <a:pt x="10776" y="9643"/>
                      </a:cubicBezTo>
                      <a:cubicBezTo>
                        <a:pt x="10962" y="9643"/>
                        <a:pt x="11116" y="9461"/>
                        <a:pt x="11116" y="9241"/>
                      </a:cubicBezTo>
                      <a:cubicBezTo>
                        <a:pt x="11116" y="9020"/>
                        <a:pt x="10962" y="8838"/>
                        <a:pt x="10776" y="883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70000" lnSpcReduction="20000"/>
                </a:bodyPr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02" name="ïS1iḍé"/>
                <p:cNvSpPr txBox="1"/>
                <p:nvPr/>
              </p:nvSpPr>
              <p:spPr>
                <a:xfrm>
                  <a:off x="1566641" y="3047732"/>
                  <a:ext cx="1288103" cy="36933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 fontScale="85000" lnSpcReduction="20000"/>
                </a:bodyPr>
                <a:lstStyle/>
                <a:p>
                  <a:pPr algn="ctr"/>
                  <a:r>
                    <a:rPr lang="en-US" altLang="zh-CN" b="1" dirty="0">
                      <a:solidFill>
                        <a:schemeClr val="bg1"/>
                      </a:solidFill>
                    </a:rPr>
                    <a:t>Keyword</a:t>
                  </a:r>
                  <a:endParaRPr lang="zh-CN" altLang="en-US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72" name="îšḻiḓé"/>
              <p:cNvGrpSpPr/>
              <p:nvPr/>
            </p:nvGrpSpPr>
            <p:grpSpPr>
              <a:xfrm>
                <a:off x="3652273" y="1868189"/>
                <a:ext cx="2060878" cy="2121801"/>
                <a:chOff x="3690159" y="1823278"/>
                <a:chExt cx="2060878" cy="2121801"/>
              </a:xfrm>
            </p:grpSpPr>
            <p:sp>
              <p:nvSpPr>
                <p:cNvPr id="89" name="ïṥ1ïďé"/>
                <p:cNvSpPr/>
                <p:nvPr/>
              </p:nvSpPr>
              <p:spPr bwMode="auto">
                <a:xfrm>
                  <a:off x="3690159" y="1885940"/>
                  <a:ext cx="2060878" cy="2059139"/>
                </a:xfrm>
                <a:prstGeom prst="ellipse">
                  <a:avLst/>
                </a:prstGeom>
                <a:solidFill>
                  <a:schemeClr val="bg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0" name="iSľïdè"/>
                <p:cNvSpPr/>
                <p:nvPr/>
              </p:nvSpPr>
              <p:spPr bwMode="auto">
                <a:xfrm>
                  <a:off x="4288058" y="3449876"/>
                  <a:ext cx="1312417" cy="495203"/>
                </a:xfrm>
                <a:custGeom>
                  <a:avLst/>
                  <a:gdLst>
                    <a:gd name="T0" fmla="*/ 238 w 725"/>
                    <a:gd name="T1" fmla="*/ 274 h 274"/>
                    <a:gd name="T2" fmla="*/ 725 w 725"/>
                    <a:gd name="T3" fmla="*/ 0 h 274"/>
                    <a:gd name="T4" fmla="*/ 239 w 725"/>
                    <a:gd name="T5" fmla="*/ 140 h 274"/>
                    <a:gd name="T6" fmla="*/ 0 w 725"/>
                    <a:gd name="T7" fmla="*/ 221 h 274"/>
                    <a:gd name="T8" fmla="*/ 238 w 725"/>
                    <a:gd name="T9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5" h="274">
                      <a:moveTo>
                        <a:pt x="238" y="274"/>
                      </a:moveTo>
                      <a:cubicBezTo>
                        <a:pt x="444" y="274"/>
                        <a:pt x="625" y="164"/>
                        <a:pt x="725" y="0"/>
                      </a:cubicBezTo>
                      <a:cubicBezTo>
                        <a:pt x="715" y="7"/>
                        <a:pt x="560" y="163"/>
                        <a:pt x="239" y="140"/>
                      </a:cubicBezTo>
                      <a:cubicBezTo>
                        <a:pt x="76" y="128"/>
                        <a:pt x="18" y="174"/>
                        <a:pt x="0" y="221"/>
                      </a:cubicBezTo>
                      <a:cubicBezTo>
                        <a:pt x="72" y="255"/>
                        <a:pt x="153" y="274"/>
                        <a:pt x="238" y="274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1" name="îṥliḓé"/>
                <p:cNvSpPr/>
                <p:nvPr/>
              </p:nvSpPr>
              <p:spPr bwMode="auto">
                <a:xfrm>
                  <a:off x="3701473" y="3065202"/>
                  <a:ext cx="1910316" cy="838103"/>
                </a:xfrm>
                <a:custGeom>
                  <a:avLst/>
                  <a:gdLst>
                    <a:gd name="T0" fmla="*/ 1055 w 1055"/>
                    <a:gd name="T1" fmla="*/ 204 h 464"/>
                    <a:gd name="T2" fmla="*/ 585 w 1055"/>
                    <a:gd name="T3" fmla="*/ 352 h 464"/>
                    <a:gd name="T4" fmla="*/ 100 w 1055"/>
                    <a:gd name="T5" fmla="*/ 159 h 464"/>
                    <a:gd name="T6" fmla="*/ 0 w 1055"/>
                    <a:gd name="T7" fmla="*/ 0 h 464"/>
                    <a:gd name="T8" fmla="*/ 402 w 1055"/>
                    <a:gd name="T9" fmla="*/ 464 h 464"/>
                    <a:gd name="T10" fmla="*/ 585 w 1055"/>
                    <a:gd name="T11" fmla="*/ 355 h 464"/>
                    <a:gd name="T12" fmla="*/ 620 w 1055"/>
                    <a:gd name="T13" fmla="*/ 356 h 464"/>
                    <a:gd name="T14" fmla="*/ 1049 w 1055"/>
                    <a:gd name="T15" fmla="*/ 213 h 464"/>
                    <a:gd name="T16" fmla="*/ 1055 w 1055"/>
                    <a:gd name="T17" fmla="*/ 204 h 4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55" h="464">
                      <a:moveTo>
                        <a:pt x="1055" y="204"/>
                      </a:moveTo>
                      <a:cubicBezTo>
                        <a:pt x="939" y="309"/>
                        <a:pt x="781" y="359"/>
                        <a:pt x="585" y="352"/>
                      </a:cubicBezTo>
                      <a:cubicBezTo>
                        <a:pt x="325" y="343"/>
                        <a:pt x="178" y="242"/>
                        <a:pt x="100" y="159"/>
                      </a:cubicBezTo>
                      <a:cubicBezTo>
                        <a:pt x="43" y="98"/>
                        <a:pt x="13" y="35"/>
                        <a:pt x="0" y="0"/>
                      </a:cubicBezTo>
                      <a:cubicBezTo>
                        <a:pt x="32" y="222"/>
                        <a:pt x="192" y="402"/>
                        <a:pt x="402" y="464"/>
                      </a:cubicBezTo>
                      <a:cubicBezTo>
                        <a:pt x="457" y="418"/>
                        <a:pt x="516" y="353"/>
                        <a:pt x="585" y="355"/>
                      </a:cubicBezTo>
                      <a:cubicBezTo>
                        <a:pt x="597" y="356"/>
                        <a:pt x="608" y="356"/>
                        <a:pt x="620" y="356"/>
                      </a:cubicBezTo>
                      <a:cubicBezTo>
                        <a:pt x="796" y="356"/>
                        <a:pt x="941" y="308"/>
                        <a:pt x="1049" y="213"/>
                      </a:cubicBezTo>
                      <a:cubicBezTo>
                        <a:pt x="1051" y="210"/>
                        <a:pt x="1053" y="207"/>
                        <a:pt x="1055" y="204"/>
                      </a:cubicBezTo>
                      <a:close/>
                    </a:path>
                  </a:pathLst>
                </a:cu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2" name="iSḷîde"/>
                <p:cNvSpPr/>
                <p:nvPr/>
              </p:nvSpPr>
              <p:spPr bwMode="auto">
                <a:xfrm>
                  <a:off x="3708436" y="1823278"/>
                  <a:ext cx="916430" cy="2042603"/>
                </a:xfrm>
                <a:custGeom>
                  <a:avLst/>
                  <a:gdLst>
                    <a:gd name="T0" fmla="*/ 358 w 506"/>
                    <a:gd name="T1" fmla="*/ 75 h 1130"/>
                    <a:gd name="T2" fmla="*/ 358 w 506"/>
                    <a:gd name="T3" fmla="*/ 75 h 1130"/>
                    <a:gd name="T4" fmla="*/ 338 w 506"/>
                    <a:gd name="T5" fmla="*/ 52 h 1130"/>
                    <a:gd name="T6" fmla="*/ 358 w 506"/>
                    <a:gd name="T7" fmla="*/ 22 h 1130"/>
                    <a:gd name="T8" fmla="*/ 454 w 506"/>
                    <a:gd name="T9" fmla="*/ 45 h 1130"/>
                    <a:gd name="T10" fmla="*/ 470 w 506"/>
                    <a:gd name="T11" fmla="*/ 43 h 1130"/>
                    <a:gd name="T12" fmla="*/ 370 w 506"/>
                    <a:gd name="T13" fmla="*/ 5 h 1130"/>
                    <a:gd name="T14" fmla="*/ 311 w 506"/>
                    <a:gd name="T15" fmla="*/ 34 h 1130"/>
                    <a:gd name="T16" fmla="*/ 266 w 506"/>
                    <a:gd name="T17" fmla="*/ 52 h 1130"/>
                    <a:gd name="T18" fmla="*/ 266 w 506"/>
                    <a:gd name="T19" fmla="*/ 53 h 1130"/>
                    <a:gd name="T20" fmla="*/ 253 w 506"/>
                    <a:gd name="T21" fmla="*/ 52 h 1130"/>
                    <a:gd name="T22" fmla="*/ 0 w 506"/>
                    <a:gd name="T23" fmla="*/ 305 h 1130"/>
                    <a:gd name="T24" fmla="*/ 71 w 506"/>
                    <a:gd name="T25" fmla="*/ 481 h 1130"/>
                    <a:gd name="T26" fmla="*/ 71 w 506"/>
                    <a:gd name="T27" fmla="*/ 481 h 1130"/>
                    <a:gd name="T28" fmla="*/ 105 w 506"/>
                    <a:gd name="T29" fmla="*/ 561 h 1130"/>
                    <a:gd name="T30" fmla="*/ 105 w 506"/>
                    <a:gd name="T31" fmla="*/ 561 h 1130"/>
                    <a:gd name="T32" fmla="*/ 249 w 506"/>
                    <a:gd name="T33" fmla="*/ 1082 h 1130"/>
                    <a:gd name="T34" fmla="*/ 243 w 506"/>
                    <a:gd name="T35" fmla="*/ 1078 h 1130"/>
                    <a:gd name="T36" fmla="*/ 140 w 506"/>
                    <a:gd name="T37" fmla="*/ 601 h 1130"/>
                    <a:gd name="T38" fmla="*/ 204 w 506"/>
                    <a:gd name="T39" fmla="*/ 553 h 1130"/>
                    <a:gd name="T40" fmla="*/ 207 w 506"/>
                    <a:gd name="T41" fmla="*/ 554 h 1130"/>
                    <a:gd name="T42" fmla="*/ 211 w 506"/>
                    <a:gd name="T43" fmla="*/ 555 h 1130"/>
                    <a:gd name="T44" fmla="*/ 222 w 506"/>
                    <a:gd name="T45" fmla="*/ 556 h 1130"/>
                    <a:gd name="T46" fmla="*/ 253 w 506"/>
                    <a:gd name="T47" fmla="*/ 558 h 1130"/>
                    <a:gd name="T48" fmla="*/ 506 w 506"/>
                    <a:gd name="T49" fmla="*/ 305 h 1130"/>
                    <a:gd name="T50" fmla="*/ 358 w 506"/>
                    <a:gd name="T51" fmla="*/ 75 h 1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06" h="1130">
                      <a:moveTo>
                        <a:pt x="358" y="75"/>
                      </a:moveTo>
                      <a:cubicBezTo>
                        <a:pt x="358" y="75"/>
                        <a:pt x="358" y="75"/>
                        <a:pt x="358" y="75"/>
                      </a:cubicBezTo>
                      <a:cubicBezTo>
                        <a:pt x="344" y="69"/>
                        <a:pt x="339" y="60"/>
                        <a:pt x="338" y="52"/>
                      </a:cubicBezTo>
                      <a:cubicBezTo>
                        <a:pt x="337" y="41"/>
                        <a:pt x="347" y="26"/>
                        <a:pt x="358" y="22"/>
                      </a:cubicBezTo>
                      <a:cubicBezTo>
                        <a:pt x="417" y="1"/>
                        <a:pt x="454" y="45"/>
                        <a:pt x="454" y="45"/>
                      </a:cubicBezTo>
                      <a:cubicBezTo>
                        <a:pt x="470" y="43"/>
                        <a:pt x="470" y="43"/>
                        <a:pt x="470" y="43"/>
                      </a:cubicBezTo>
                      <a:cubicBezTo>
                        <a:pt x="439" y="6"/>
                        <a:pt x="401" y="0"/>
                        <a:pt x="370" y="5"/>
                      </a:cubicBezTo>
                      <a:cubicBezTo>
                        <a:pt x="348" y="8"/>
                        <a:pt x="328" y="19"/>
                        <a:pt x="311" y="34"/>
                      </a:cubicBezTo>
                      <a:cubicBezTo>
                        <a:pt x="286" y="56"/>
                        <a:pt x="266" y="52"/>
                        <a:pt x="266" y="52"/>
                      </a:cubicBezTo>
                      <a:cubicBezTo>
                        <a:pt x="266" y="53"/>
                        <a:pt x="266" y="53"/>
                        <a:pt x="266" y="53"/>
                      </a:cubicBezTo>
                      <a:cubicBezTo>
                        <a:pt x="261" y="52"/>
                        <a:pt x="257" y="52"/>
                        <a:pt x="253" y="52"/>
                      </a:cubicBezTo>
                      <a:cubicBezTo>
                        <a:pt x="113" y="52"/>
                        <a:pt x="0" y="165"/>
                        <a:pt x="0" y="305"/>
                      </a:cubicBezTo>
                      <a:cubicBezTo>
                        <a:pt x="0" y="374"/>
                        <a:pt x="27" y="436"/>
                        <a:pt x="71" y="481"/>
                      </a:cubicBezTo>
                      <a:cubicBezTo>
                        <a:pt x="71" y="481"/>
                        <a:pt x="71" y="481"/>
                        <a:pt x="71" y="481"/>
                      </a:cubicBezTo>
                      <a:cubicBezTo>
                        <a:pt x="111" y="521"/>
                        <a:pt x="105" y="561"/>
                        <a:pt x="105" y="561"/>
                      </a:cubicBezTo>
                      <a:cubicBezTo>
                        <a:pt x="105" y="561"/>
                        <a:pt x="105" y="561"/>
                        <a:pt x="105" y="561"/>
                      </a:cubicBezTo>
                      <a:cubicBezTo>
                        <a:pt x="76" y="769"/>
                        <a:pt x="52" y="1130"/>
                        <a:pt x="249" y="1082"/>
                      </a:cubicBezTo>
                      <a:cubicBezTo>
                        <a:pt x="243" y="1078"/>
                        <a:pt x="243" y="1078"/>
                        <a:pt x="243" y="1078"/>
                      </a:cubicBezTo>
                      <a:cubicBezTo>
                        <a:pt x="243" y="1078"/>
                        <a:pt x="65" y="1108"/>
                        <a:pt x="140" y="601"/>
                      </a:cubicBezTo>
                      <a:cubicBezTo>
                        <a:pt x="143" y="586"/>
                        <a:pt x="155" y="546"/>
                        <a:pt x="204" y="553"/>
                      </a:cubicBezTo>
                      <a:cubicBezTo>
                        <a:pt x="205" y="554"/>
                        <a:pt x="206" y="554"/>
                        <a:pt x="207" y="554"/>
                      </a:cubicBezTo>
                      <a:cubicBezTo>
                        <a:pt x="209" y="554"/>
                        <a:pt x="210" y="554"/>
                        <a:pt x="211" y="555"/>
                      </a:cubicBezTo>
                      <a:cubicBezTo>
                        <a:pt x="215" y="556"/>
                        <a:pt x="219" y="556"/>
                        <a:pt x="222" y="556"/>
                      </a:cubicBezTo>
                      <a:cubicBezTo>
                        <a:pt x="232" y="557"/>
                        <a:pt x="242" y="558"/>
                        <a:pt x="253" y="558"/>
                      </a:cubicBezTo>
                      <a:cubicBezTo>
                        <a:pt x="392" y="558"/>
                        <a:pt x="506" y="445"/>
                        <a:pt x="506" y="305"/>
                      </a:cubicBezTo>
                      <a:cubicBezTo>
                        <a:pt x="506" y="203"/>
                        <a:pt x="445" y="115"/>
                        <a:pt x="358" y="75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3" name="iṧ1iḑè"/>
                <p:cNvSpPr/>
                <p:nvPr/>
              </p:nvSpPr>
              <p:spPr bwMode="auto">
                <a:xfrm>
                  <a:off x="3818817" y="2005836"/>
                  <a:ext cx="695666" cy="695666"/>
                </a:xfrm>
                <a:prstGeom prst="ellipse">
                  <a:avLst/>
                </a:prstGeom>
                <a:noFill/>
                <a:ln w="19050">
                  <a:noFill/>
                  <a:round/>
                </a:ln>
              </p:spPr>
              <p:txBody>
                <a:bodyPr vert="horz" wrap="square" lIns="91440" tIns="45720" rIns="91440" bIns="45720" anchor="ctr" anchorCtr="1" compatLnSpc="1">
                  <a:normAutofit fontScale="70000" lnSpcReduction="20000"/>
                </a:bodyPr>
                <a:lstStyle/>
                <a:p>
                  <a:pPr algn="ctr"/>
                  <a:r>
                    <a:rPr lang="en-US" altLang="zh-CN" sz="20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02</a:t>
                  </a:r>
                </a:p>
              </p:txBody>
            </p:sp>
            <p:sp>
              <p:nvSpPr>
                <p:cNvPr id="94" name="ïṥḷíḋè"/>
                <p:cNvSpPr/>
                <p:nvPr/>
              </p:nvSpPr>
              <p:spPr>
                <a:xfrm>
                  <a:off x="4852598" y="2524839"/>
                  <a:ext cx="366577" cy="36658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727" y="0"/>
                      </a:moveTo>
                      <a:cubicBezTo>
                        <a:pt x="3608" y="0"/>
                        <a:pt x="2704" y="903"/>
                        <a:pt x="2704" y="2023"/>
                      </a:cubicBezTo>
                      <a:lnTo>
                        <a:pt x="2704" y="3375"/>
                      </a:lnTo>
                      <a:lnTo>
                        <a:pt x="2023" y="3375"/>
                      </a:lnTo>
                      <a:cubicBezTo>
                        <a:pt x="904" y="3375"/>
                        <a:pt x="0" y="4278"/>
                        <a:pt x="0" y="5397"/>
                      </a:cubicBezTo>
                      <a:lnTo>
                        <a:pt x="0" y="18896"/>
                      </a:lnTo>
                      <a:cubicBezTo>
                        <a:pt x="0" y="20387"/>
                        <a:pt x="1213" y="21600"/>
                        <a:pt x="2704" y="21600"/>
                      </a:cubicBezTo>
                      <a:lnTo>
                        <a:pt x="18896" y="21600"/>
                      </a:lnTo>
                      <a:cubicBezTo>
                        <a:pt x="20387" y="21600"/>
                        <a:pt x="21600" y="20387"/>
                        <a:pt x="21600" y="18896"/>
                      </a:cubicBezTo>
                      <a:lnTo>
                        <a:pt x="21600" y="2023"/>
                      </a:lnTo>
                      <a:cubicBezTo>
                        <a:pt x="21600" y="903"/>
                        <a:pt x="20696" y="0"/>
                        <a:pt x="19577" y="0"/>
                      </a:cubicBezTo>
                      <a:lnTo>
                        <a:pt x="4727" y="0"/>
                      </a:lnTo>
                      <a:close/>
                      <a:moveTo>
                        <a:pt x="4696" y="1321"/>
                      </a:moveTo>
                      <a:lnTo>
                        <a:pt x="19546" y="1321"/>
                      </a:lnTo>
                      <a:cubicBezTo>
                        <a:pt x="19919" y="1321"/>
                        <a:pt x="20217" y="1619"/>
                        <a:pt x="20217" y="1992"/>
                      </a:cubicBezTo>
                      <a:cubicBezTo>
                        <a:pt x="20217" y="1992"/>
                        <a:pt x="20217" y="18865"/>
                        <a:pt x="20217" y="18865"/>
                      </a:cubicBezTo>
                      <a:cubicBezTo>
                        <a:pt x="20217" y="19608"/>
                        <a:pt x="19610" y="20217"/>
                        <a:pt x="18865" y="20217"/>
                      </a:cubicBezTo>
                      <a:lnTo>
                        <a:pt x="2673" y="20217"/>
                      </a:lnTo>
                      <a:cubicBezTo>
                        <a:pt x="1928" y="20217"/>
                        <a:pt x="1321" y="19608"/>
                        <a:pt x="1321" y="18865"/>
                      </a:cubicBezTo>
                      <a:lnTo>
                        <a:pt x="1321" y="5366"/>
                      </a:lnTo>
                      <a:cubicBezTo>
                        <a:pt x="1321" y="4994"/>
                        <a:pt x="1620" y="4696"/>
                        <a:pt x="1992" y="4696"/>
                      </a:cubicBezTo>
                      <a:lnTo>
                        <a:pt x="2673" y="4696"/>
                      </a:lnTo>
                      <a:lnTo>
                        <a:pt x="2673" y="18194"/>
                      </a:lnTo>
                      <a:cubicBezTo>
                        <a:pt x="2673" y="18567"/>
                        <a:pt x="2971" y="18865"/>
                        <a:pt x="3344" y="18865"/>
                      </a:cubicBezTo>
                      <a:cubicBezTo>
                        <a:pt x="3717" y="18865"/>
                        <a:pt x="4025" y="18567"/>
                        <a:pt x="4025" y="18194"/>
                      </a:cubicBezTo>
                      <a:lnTo>
                        <a:pt x="4025" y="1992"/>
                      </a:lnTo>
                      <a:cubicBezTo>
                        <a:pt x="4025" y="1619"/>
                        <a:pt x="4323" y="1321"/>
                        <a:pt x="4696" y="1321"/>
                      </a:cubicBezTo>
                      <a:close/>
                      <a:moveTo>
                        <a:pt x="5955" y="2642"/>
                      </a:moveTo>
                      <a:cubicBezTo>
                        <a:pt x="5582" y="2642"/>
                        <a:pt x="5284" y="2940"/>
                        <a:pt x="5284" y="3313"/>
                      </a:cubicBezTo>
                      <a:lnTo>
                        <a:pt x="5284" y="8039"/>
                      </a:lnTo>
                      <a:cubicBezTo>
                        <a:pt x="5284" y="8412"/>
                        <a:pt x="5582" y="8710"/>
                        <a:pt x="5955" y="8710"/>
                      </a:cubicBezTo>
                      <a:lnTo>
                        <a:pt x="10681" y="8710"/>
                      </a:lnTo>
                      <a:cubicBezTo>
                        <a:pt x="11054" y="8710"/>
                        <a:pt x="11362" y="8412"/>
                        <a:pt x="11362" y="8039"/>
                      </a:cubicBezTo>
                      <a:lnTo>
                        <a:pt x="11362" y="3313"/>
                      </a:lnTo>
                      <a:cubicBezTo>
                        <a:pt x="11362" y="2940"/>
                        <a:pt x="11054" y="2642"/>
                        <a:pt x="10681" y="2642"/>
                      </a:cubicBezTo>
                      <a:lnTo>
                        <a:pt x="5955" y="2642"/>
                      </a:lnTo>
                      <a:close/>
                      <a:moveTo>
                        <a:pt x="6605" y="3963"/>
                      </a:moveTo>
                      <a:lnTo>
                        <a:pt x="9980" y="3963"/>
                      </a:lnTo>
                      <a:lnTo>
                        <a:pt x="9980" y="7338"/>
                      </a:lnTo>
                      <a:lnTo>
                        <a:pt x="6605" y="7338"/>
                      </a:lnTo>
                      <a:cubicBezTo>
                        <a:pt x="6605" y="7338"/>
                        <a:pt x="6605" y="3963"/>
                        <a:pt x="6605" y="3963"/>
                      </a:cubicBezTo>
                      <a:close/>
                      <a:moveTo>
                        <a:pt x="13045" y="3963"/>
                      </a:moveTo>
                      <a:cubicBezTo>
                        <a:pt x="12858" y="3963"/>
                        <a:pt x="12704" y="4117"/>
                        <a:pt x="12704" y="4303"/>
                      </a:cubicBezTo>
                      <a:cubicBezTo>
                        <a:pt x="12704" y="4490"/>
                        <a:pt x="12858" y="4634"/>
                        <a:pt x="13045" y="4634"/>
                      </a:cubicBezTo>
                      <a:lnTo>
                        <a:pt x="18442" y="4634"/>
                      </a:lnTo>
                      <a:cubicBezTo>
                        <a:pt x="18629" y="4634"/>
                        <a:pt x="18783" y="4490"/>
                        <a:pt x="18783" y="4303"/>
                      </a:cubicBezTo>
                      <a:cubicBezTo>
                        <a:pt x="18783" y="4117"/>
                        <a:pt x="18629" y="3963"/>
                        <a:pt x="18442" y="3963"/>
                      </a:cubicBezTo>
                      <a:lnTo>
                        <a:pt x="13045" y="3963"/>
                      </a:lnTo>
                      <a:close/>
                      <a:moveTo>
                        <a:pt x="13045" y="5986"/>
                      </a:moveTo>
                      <a:cubicBezTo>
                        <a:pt x="12858" y="5986"/>
                        <a:pt x="12704" y="6140"/>
                        <a:pt x="12704" y="6326"/>
                      </a:cubicBezTo>
                      <a:cubicBezTo>
                        <a:pt x="12704" y="6512"/>
                        <a:pt x="12858" y="6667"/>
                        <a:pt x="13045" y="6667"/>
                      </a:cubicBezTo>
                      <a:lnTo>
                        <a:pt x="18442" y="6667"/>
                      </a:lnTo>
                      <a:cubicBezTo>
                        <a:pt x="18629" y="6667"/>
                        <a:pt x="18783" y="6512"/>
                        <a:pt x="18783" y="6326"/>
                      </a:cubicBezTo>
                      <a:cubicBezTo>
                        <a:pt x="18783" y="6140"/>
                        <a:pt x="18629" y="5986"/>
                        <a:pt x="18442" y="5986"/>
                      </a:cubicBezTo>
                      <a:lnTo>
                        <a:pt x="13045" y="5986"/>
                      </a:lnTo>
                      <a:close/>
                      <a:moveTo>
                        <a:pt x="13045" y="8008"/>
                      </a:moveTo>
                      <a:cubicBezTo>
                        <a:pt x="12858" y="8008"/>
                        <a:pt x="12704" y="8163"/>
                        <a:pt x="12704" y="8349"/>
                      </a:cubicBezTo>
                      <a:cubicBezTo>
                        <a:pt x="12704" y="8535"/>
                        <a:pt x="12858" y="8690"/>
                        <a:pt x="13045" y="8690"/>
                      </a:cubicBezTo>
                      <a:lnTo>
                        <a:pt x="18442" y="8690"/>
                      </a:lnTo>
                      <a:cubicBezTo>
                        <a:pt x="18629" y="8690"/>
                        <a:pt x="18783" y="8535"/>
                        <a:pt x="18783" y="8349"/>
                      </a:cubicBezTo>
                      <a:cubicBezTo>
                        <a:pt x="18783" y="8163"/>
                        <a:pt x="18629" y="8008"/>
                        <a:pt x="18442" y="8008"/>
                      </a:cubicBezTo>
                      <a:lnTo>
                        <a:pt x="13045" y="8008"/>
                      </a:lnTo>
                      <a:close/>
                      <a:moveTo>
                        <a:pt x="5624" y="10041"/>
                      </a:moveTo>
                      <a:cubicBezTo>
                        <a:pt x="5439" y="10041"/>
                        <a:pt x="5284" y="10186"/>
                        <a:pt x="5284" y="10372"/>
                      </a:cubicBezTo>
                      <a:cubicBezTo>
                        <a:pt x="5284" y="10558"/>
                        <a:pt x="5439" y="10712"/>
                        <a:pt x="5624" y="10712"/>
                      </a:cubicBezTo>
                      <a:lnTo>
                        <a:pt x="18442" y="10712"/>
                      </a:lnTo>
                      <a:cubicBezTo>
                        <a:pt x="18628" y="10712"/>
                        <a:pt x="18783" y="10558"/>
                        <a:pt x="18783" y="10372"/>
                      </a:cubicBezTo>
                      <a:cubicBezTo>
                        <a:pt x="18783" y="10186"/>
                        <a:pt x="18628" y="10041"/>
                        <a:pt x="18442" y="10041"/>
                      </a:cubicBezTo>
                      <a:lnTo>
                        <a:pt x="5624" y="10041"/>
                      </a:lnTo>
                      <a:close/>
                      <a:moveTo>
                        <a:pt x="5624" y="12064"/>
                      </a:moveTo>
                      <a:cubicBezTo>
                        <a:pt x="5439" y="12064"/>
                        <a:pt x="5284" y="12209"/>
                        <a:pt x="5284" y="12394"/>
                      </a:cubicBezTo>
                      <a:cubicBezTo>
                        <a:pt x="5284" y="12582"/>
                        <a:pt x="5439" y="12735"/>
                        <a:pt x="5624" y="12735"/>
                      </a:cubicBezTo>
                      <a:lnTo>
                        <a:pt x="18442" y="12735"/>
                      </a:lnTo>
                      <a:cubicBezTo>
                        <a:pt x="18628" y="12735"/>
                        <a:pt x="18783" y="12582"/>
                        <a:pt x="18783" y="12394"/>
                      </a:cubicBezTo>
                      <a:cubicBezTo>
                        <a:pt x="18783" y="12209"/>
                        <a:pt x="18628" y="12064"/>
                        <a:pt x="18442" y="12064"/>
                      </a:cubicBezTo>
                      <a:lnTo>
                        <a:pt x="5624" y="12064"/>
                      </a:lnTo>
                      <a:close/>
                      <a:moveTo>
                        <a:pt x="5624" y="14087"/>
                      </a:moveTo>
                      <a:cubicBezTo>
                        <a:pt x="5439" y="14087"/>
                        <a:pt x="5284" y="14241"/>
                        <a:pt x="5284" y="14428"/>
                      </a:cubicBezTo>
                      <a:cubicBezTo>
                        <a:pt x="5284" y="14615"/>
                        <a:pt x="5439" y="14758"/>
                        <a:pt x="5624" y="14758"/>
                      </a:cubicBezTo>
                      <a:lnTo>
                        <a:pt x="11022" y="14758"/>
                      </a:lnTo>
                      <a:cubicBezTo>
                        <a:pt x="11208" y="14758"/>
                        <a:pt x="11362" y="14615"/>
                        <a:pt x="11362" y="14428"/>
                      </a:cubicBezTo>
                      <a:cubicBezTo>
                        <a:pt x="11362" y="14241"/>
                        <a:pt x="11208" y="14087"/>
                        <a:pt x="11022" y="14087"/>
                      </a:cubicBezTo>
                      <a:lnTo>
                        <a:pt x="5624" y="14087"/>
                      </a:lnTo>
                      <a:close/>
                      <a:moveTo>
                        <a:pt x="13045" y="14087"/>
                      </a:moveTo>
                      <a:cubicBezTo>
                        <a:pt x="12859" y="14087"/>
                        <a:pt x="12704" y="14241"/>
                        <a:pt x="12704" y="14428"/>
                      </a:cubicBezTo>
                      <a:cubicBezTo>
                        <a:pt x="12704" y="14615"/>
                        <a:pt x="12859" y="14758"/>
                        <a:pt x="13045" y="14758"/>
                      </a:cubicBezTo>
                      <a:lnTo>
                        <a:pt x="18442" y="14758"/>
                      </a:lnTo>
                      <a:cubicBezTo>
                        <a:pt x="18628" y="14758"/>
                        <a:pt x="18783" y="14615"/>
                        <a:pt x="18783" y="14428"/>
                      </a:cubicBezTo>
                      <a:cubicBezTo>
                        <a:pt x="18783" y="14241"/>
                        <a:pt x="18628" y="14087"/>
                        <a:pt x="18442" y="14087"/>
                      </a:cubicBezTo>
                      <a:lnTo>
                        <a:pt x="13045" y="14087"/>
                      </a:lnTo>
                      <a:close/>
                      <a:moveTo>
                        <a:pt x="5624" y="16110"/>
                      </a:moveTo>
                      <a:cubicBezTo>
                        <a:pt x="5439" y="16110"/>
                        <a:pt x="5284" y="16264"/>
                        <a:pt x="5284" y="16450"/>
                      </a:cubicBezTo>
                      <a:cubicBezTo>
                        <a:pt x="5284" y="16637"/>
                        <a:pt x="5439" y="16791"/>
                        <a:pt x="5624" y="16791"/>
                      </a:cubicBezTo>
                      <a:lnTo>
                        <a:pt x="11022" y="16791"/>
                      </a:lnTo>
                      <a:cubicBezTo>
                        <a:pt x="11208" y="16791"/>
                        <a:pt x="11362" y="16637"/>
                        <a:pt x="11362" y="16450"/>
                      </a:cubicBezTo>
                      <a:cubicBezTo>
                        <a:pt x="11362" y="16264"/>
                        <a:pt x="11208" y="16110"/>
                        <a:pt x="11022" y="16110"/>
                      </a:cubicBezTo>
                      <a:lnTo>
                        <a:pt x="5624" y="16110"/>
                      </a:lnTo>
                      <a:close/>
                      <a:moveTo>
                        <a:pt x="13045" y="16110"/>
                      </a:moveTo>
                      <a:cubicBezTo>
                        <a:pt x="12859" y="16110"/>
                        <a:pt x="12704" y="16264"/>
                        <a:pt x="12704" y="16450"/>
                      </a:cubicBezTo>
                      <a:cubicBezTo>
                        <a:pt x="12704" y="16637"/>
                        <a:pt x="12859" y="16791"/>
                        <a:pt x="13045" y="16791"/>
                      </a:cubicBezTo>
                      <a:lnTo>
                        <a:pt x="18442" y="16791"/>
                      </a:lnTo>
                      <a:cubicBezTo>
                        <a:pt x="18628" y="16791"/>
                        <a:pt x="18783" y="16637"/>
                        <a:pt x="18783" y="16450"/>
                      </a:cubicBezTo>
                      <a:cubicBezTo>
                        <a:pt x="18783" y="16264"/>
                        <a:pt x="18628" y="16110"/>
                        <a:pt x="18442" y="16110"/>
                      </a:cubicBezTo>
                      <a:lnTo>
                        <a:pt x="13045" y="16110"/>
                      </a:lnTo>
                      <a:close/>
                      <a:moveTo>
                        <a:pt x="5624" y="18132"/>
                      </a:moveTo>
                      <a:cubicBezTo>
                        <a:pt x="5439" y="18132"/>
                        <a:pt x="5284" y="18287"/>
                        <a:pt x="5284" y="18473"/>
                      </a:cubicBezTo>
                      <a:cubicBezTo>
                        <a:pt x="5284" y="18660"/>
                        <a:pt x="5439" y="18814"/>
                        <a:pt x="5624" y="18814"/>
                      </a:cubicBezTo>
                      <a:lnTo>
                        <a:pt x="11022" y="18814"/>
                      </a:lnTo>
                      <a:cubicBezTo>
                        <a:pt x="11208" y="18814"/>
                        <a:pt x="11362" y="18660"/>
                        <a:pt x="11362" y="18473"/>
                      </a:cubicBezTo>
                      <a:cubicBezTo>
                        <a:pt x="11362" y="18287"/>
                        <a:pt x="11208" y="18132"/>
                        <a:pt x="11022" y="18132"/>
                      </a:cubicBezTo>
                      <a:lnTo>
                        <a:pt x="5624" y="18132"/>
                      </a:lnTo>
                      <a:close/>
                      <a:moveTo>
                        <a:pt x="13045" y="18132"/>
                      </a:moveTo>
                      <a:cubicBezTo>
                        <a:pt x="12859" y="18132"/>
                        <a:pt x="12704" y="18287"/>
                        <a:pt x="12704" y="18473"/>
                      </a:cubicBezTo>
                      <a:cubicBezTo>
                        <a:pt x="12704" y="18660"/>
                        <a:pt x="12859" y="18814"/>
                        <a:pt x="13045" y="18814"/>
                      </a:cubicBezTo>
                      <a:lnTo>
                        <a:pt x="18442" y="18814"/>
                      </a:lnTo>
                      <a:cubicBezTo>
                        <a:pt x="18628" y="18814"/>
                        <a:pt x="18783" y="18660"/>
                        <a:pt x="18783" y="18473"/>
                      </a:cubicBezTo>
                      <a:cubicBezTo>
                        <a:pt x="18783" y="18287"/>
                        <a:pt x="18628" y="18132"/>
                        <a:pt x="18442" y="18132"/>
                      </a:cubicBezTo>
                      <a:lnTo>
                        <a:pt x="13045" y="18132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5" name="îş1ídè"/>
                <p:cNvSpPr txBox="1"/>
                <p:nvPr/>
              </p:nvSpPr>
              <p:spPr>
                <a:xfrm>
                  <a:off x="4395792" y="3047732"/>
                  <a:ext cx="1288103" cy="36933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 fontScale="85000" lnSpcReduction="20000"/>
                </a:bodyPr>
                <a:lstStyle/>
                <a:p>
                  <a:pPr algn="ctr"/>
                  <a:r>
                    <a:rPr lang="en-US" altLang="zh-CN" b="1" dirty="0">
                      <a:solidFill>
                        <a:schemeClr val="bg1"/>
                      </a:solidFill>
                    </a:rPr>
                    <a:t>Keyword</a:t>
                  </a:r>
                  <a:endParaRPr lang="zh-CN" altLang="en-US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73" name="í$1iḓe"/>
              <p:cNvGrpSpPr/>
              <p:nvPr/>
            </p:nvGrpSpPr>
            <p:grpSpPr>
              <a:xfrm>
                <a:off x="6478848" y="1868189"/>
                <a:ext cx="2060878" cy="2121801"/>
                <a:chOff x="6515353" y="1823278"/>
                <a:chExt cx="2060878" cy="2121801"/>
              </a:xfrm>
            </p:grpSpPr>
            <p:sp>
              <p:nvSpPr>
                <p:cNvPr id="82" name="i$ľïḑe"/>
                <p:cNvSpPr/>
                <p:nvPr/>
              </p:nvSpPr>
              <p:spPr bwMode="auto">
                <a:xfrm>
                  <a:off x="6515353" y="1885940"/>
                  <a:ext cx="2060878" cy="2059139"/>
                </a:xfrm>
                <a:prstGeom prst="ellipse">
                  <a:avLst/>
                </a:prstGeom>
                <a:solidFill>
                  <a:schemeClr val="bg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3" name="îSļidé"/>
                <p:cNvSpPr/>
                <p:nvPr/>
              </p:nvSpPr>
              <p:spPr bwMode="auto">
                <a:xfrm>
                  <a:off x="7113252" y="3449876"/>
                  <a:ext cx="1312417" cy="495203"/>
                </a:xfrm>
                <a:custGeom>
                  <a:avLst/>
                  <a:gdLst>
                    <a:gd name="T0" fmla="*/ 238 w 725"/>
                    <a:gd name="T1" fmla="*/ 274 h 274"/>
                    <a:gd name="T2" fmla="*/ 725 w 725"/>
                    <a:gd name="T3" fmla="*/ 0 h 274"/>
                    <a:gd name="T4" fmla="*/ 239 w 725"/>
                    <a:gd name="T5" fmla="*/ 140 h 274"/>
                    <a:gd name="T6" fmla="*/ 0 w 725"/>
                    <a:gd name="T7" fmla="*/ 221 h 274"/>
                    <a:gd name="T8" fmla="*/ 238 w 725"/>
                    <a:gd name="T9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5" h="274">
                      <a:moveTo>
                        <a:pt x="238" y="274"/>
                      </a:moveTo>
                      <a:cubicBezTo>
                        <a:pt x="444" y="274"/>
                        <a:pt x="625" y="164"/>
                        <a:pt x="725" y="0"/>
                      </a:cubicBezTo>
                      <a:cubicBezTo>
                        <a:pt x="715" y="7"/>
                        <a:pt x="560" y="163"/>
                        <a:pt x="239" y="140"/>
                      </a:cubicBezTo>
                      <a:cubicBezTo>
                        <a:pt x="76" y="128"/>
                        <a:pt x="18" y="174"/>
                        <a:pt x="0" y="221"/>
                      </a:cubicBezTo>
                      <a:cubicBezTo>
                        <a:pt x="72" y="255"/>
                        <a:pt x="153" y="274"/>
                        <a:pt x="238" y="274"/>
                      </a:cubicBezTo>
                      <a:close/>
                    </a:path>
                  </a:pathLst>
                </a:custGeom>
                <a:solidFill>
                  <a:srgbClr val="04897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4" name="í$ľîḑê"/>
                <p:cNvSpPr/>
                <p:nvPr/>
              </p:nvSpPr>
              <p:spPr bwMode="auto">
                <a:xfrm>
                  <a:off x="6526667" y="3065202"/>
                  <a:ext cx="1910316" cy="838103"/>
                </a:xfrm>
                <a:custGeom>
                  <a:avLst/>
                  <a:gdLst>
                    <a:gd name="T0" fmla="*/ 1055 w 1055"/>
                    <a:gd name="T1" fmla="*/ 204 h 464"/>
                    <a:gd name="T2" fmla="*/ 585 w 1055"/>
                    <a:gd name="T3" fmla="*/ 352 h 464"/>
                    <a:gd name="T4" fmla="*/ 100 w 1055"/>
                    <a:gd name="T5" fmla="*/ 159 h 464"/>
                    <a:gd name="T6" fmla="*/ 0 w 1055"/>
                    <a:gd name="T7" fmla="*/ 0 h 464"/>
                    <a:gd name="T8" fmla="*/ 402 w 1055"/>
                    <a:gd name="T9" fmla="*/ 464 h 464"/>
                    <a:gd name="T10" fmla="*/ 585 w 1055"/>
                    <a:gd name="T11" fmla="*/ 355 h 464"/>
                    <a:gd name="T12" fmla="*/ 620 w 1055"/>
                    <a:gd name="T13" fmla="*/ 356 h 464"/>
                    <a:gd name="T14" fmla="*/ 1049 w 1055"/>
                    <a:gd name="T15" fmla="*/ 213 h 464"/>
                    <a:gd name="T16" fmla="*/ 1055 w 1055"/>
                    <a:gd name="T17" fmla="*/ 204 h 4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55" h="464">
                      <a:moveTo>
                        <a:pt x="1055" y="204"/>
                      </a:moveTo>
                      <a:cubicBezTo>
                        <a:pt x="939" y="309"/>
                        <a:pt x="781" y="359"/>
                        <a:pt x="585" y="352"/>
                      </a:cubicBezTo>
                      <a:cubicBezTo>
                        <a:pt x="325" y="343"/>
                        <a:pt x="178" y="242"/>
                        <a:pt x="100" y="159"/>
                      </a:cubicBezTo>
                      <a:cubicBezTo>
                        <a:pt x="43" y="98"/>
                        <a:pt x="13" y="35"/>
                        <a:pt x="0" y="0"/>
                      </a:cubicBezTo>
                      <a:cubicBezTo>
                        <a:pt x="32" y="222"/>
                        <a:pt x="192" y="402"/>
                        <a:pt x="402" y="464"/>
                      </a:cubicBezTo>
                      <a:cubicBezTo>
                        <a:pt x="457" y="418"/>
                        <a:pt x="516" y="353"/>
                        <a:pt x="585" y="355"/>
                      </a:cubicBezTo>
                      <a:cubicBezTo>
                        <a:pt x="597" y="356"/>
                        <a:pt x="608" y="356"/>
                        <a:pt x="620" y="356"/>
                      </a:cubicBezTo>
                      <a:cubicBezTo>
                        <a:pt x="796" y="356"/>
                        <a:pt x="941" y="308"/>
                        <a:pt x="1049" y="213"/>
                      </a:cubicBezTo>
                      <a:cubicBezTo>
                        <a:pt x="1051" y="210"/>
                        <a:pt x="1053" y="207"/>
                        <a:pt x="1055" y="204"/>
                      </a:cubicBezTo>
                      <a:close/>
                    </a:path>
                  </a:pathLst>
                </a:cu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5" name="îṣ1íḍé"/>
                <p:cNvSpPr/>
                <p:nvPr/>
              </p:nvSpPr>
              <p:spPr bwMode="auto">
                <a:xfrm>
                  <a:off x="6533630" y="1823278"/>
                  <a:ext cx="916430" cy="2042603"/>
                </a:xfrm>
                <a:custGeom>
                  <a:avLst/>
                  <a:gdLst>
                    <a:gd name="T0" fmla="*/ 358 w 506"/>
                    <a:gd name="T1" fmla="*/ 75 h 1130"/>
                    <a:gd name="T2" fmla="*/ 358 w 506"/>
                    <a:gd name="T3" fmla="*/ 75 h 1130"/>
                    <a:gd name="T4" fmla="*/ 338 w 506"/>
                    <a:gd name="T5" fmla="*/ 52 h 1130"/>
                    <a:gd name="T6" fmla="*/ 358 w 506"/>
                    <a:gd name="T7" fmla="*/ 22 h 1130"/>
                    <a:gd name="T8" fmla="*/ 454 w 506"/>
                    <a:gd name="T9" fmla="*/ 45 h 1130"/>
                    <a:gd name="T10" fmla="*/ 470 w 506"/>
                    <a:gd name="T11" fmla="*/ 43 h 1130"/>
                    <a:gd name="T12" fmla="*/ 370 w 506"/>
                    <a:gd name="T13" fmla="*/ 5 h 1130"/>
                    <a:gd name="T14" fmla="*/ 311 w 506"/>
                    <a:gd name="T15" fmla="*/ 34 h 1130"/>
                    <a:gd name="T16" fmla="*/ 266 w 506"/>
                    <a:gd name="T17" fmla="*/ 52 h 1130"/>
                    <a:gd name="T18" fmla="*/ 266 w 506"/>
                    <a:gd name="T19" fmla="*/ 53 h 1130"/>
                    <a:gd name="T20" fmla="*/ 253 w 506"/>
                    <a:gd name="T21" fmla="*/ 52 h 1130"/>
                    <a:gd name="T22" fmla="*/ 0 w 506"/>
                    <a:gd name="T23" fmla="*/ 305 h 1130"/>
                    <a:gd name="T24" fmla="*/ 71 w 506"/>
                    <a:gd name="T25" fmla="*/ 481 h 1130"/>
                    <a:gd name="T26" fmla="*/ 71 w 506"/>
                    <a:gd name="T27" fmla="*/ 481 h 1130"/>
                    <a:gd name="T28" fmla="*/ 105 w 506"/>
                    <a:gd name="T29" fmla="*/ 561 h 1130"/>
                    <a:gd name="T30" fmla="*/ 105 w 506"/>
                    <a:gd name="T31" fmla="*/ 561 h 1130"/>
                    <a:gd name="T32" fmla="*/ 249 w 506"/>
                    <a:gd name="T33" fmla="*/ 1082 h 1130"/>
                    <a:gd name="T34" fmla="*/ 243 w 506"/>
                    <a:gd name="T35" fmla="*/ 1078 h 1130"/>
                    <a:gd name="T36" fmla="*/ 140 w 506"/>
                    <a:gd name="T37" fmla="*/ 601 h 1130"/>
                    <a:gd name="T38" fmla="*/ 204 w 506"/>
                    <a:gd name="T39" fmla="*/ 553 h 1130"/>
                    <a:gd name="T40" fmla="*/ 207 w 506"/>
                    <a:gd name="T41" fmla="*/ 554 h 1130"/>
                    <a:gd name="T42" fmla="*/ 211 w 506"/>
                    <a:gd name="T43" fmla="*/ 555 h 1130"/>
                    <a:gd name="T44" fmla="*/ 222 w 506"/>
                    <a:gd name="T45" fmla="*/ 556 h 1130"/>
                    <a:gd name="T46" fmla="*/ 253 w 506"/>
                    <a:gd name="T47" fmla="*/ 558 h 1130"/>
                    <a:gd name="T48" fmla="*/ 506 w 506"/>
                    <a:gd name="T49" fmla="*/ 305 h 1130"/>
                    <a:gd name="T50" fmla="*/ 358 w 506"/>
                    <a:gd name="T51" fmla="*/ 75 h 1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06" h="1130">
                      <a:moveTo>
                        <a:pt x="358" y="75"/>
                      </a:moveTo>
                      <a:cubicBezTo>
                        <a:pt x="358" y="75"/>
                        <a:pt x="358" y="75"/>
                        <a:pt x="358" y="75"/>
                      </a:cubicBezTo>
                      <a:cubicBezTo>
                        <a:pt x="344" y="69"/>
                        <a:pt x="339" y="60"/>
                        <a:pt x="338" y="52"/>
                      </a:cubicBezTo>
                      <a:cubicBezTo>
                        <a:pt x="337" y="41"/>
                        <a:pt x="347" y="26"/>
                        <a:pt x="358" y="22"/>
                      </a:cubicBezTo>
                      <a:cubicBezTo>
                        <a:pt x="417" y="1"/>
                        <a:pt x="454" y="45"/>
                        <a:pt x="454" y="45"/>
                      </a:cubicBezTo>
                      <a:cubicBezTo>
                        <a:pt x="470" y="43"/>
                        <a:pt x="470" y="43"/>
                        <a:pt x="470" y="43"/>
                      </a:cubicBezTo>
                      <a:cubicBezTo>
                        <a:pt x="439" y="6"/>
                        <a:pt x="401" y="0"/>
                        <a:pt x="370" y="5"/>
                      </a:cubicBezTo>
                      <a:cubicBezTo>
                        <a:pt x="348" y="8"/>
                        <a:pt x="328" y="19"/>
                        <a:pt x="311" y="34"/>
                      </a:cubicBezTo>
                      <a:cubicBezTo>
                        <a:pt x="286" y="56"/>
                        <a:pt x="266" y="52"/>
                        <a:pt x="266" y="52"/>
                      </a:cubicBezTo>
                      <a:cubicBezTo>
                        <a:pt x="266" y="53"/>
                        <a:pt x="266" y="53"/>
                        <a:pt x="266" y="53"/>
                      </a:cubicBezTo>
                      <a:cubicBezTo>
                        <a:pt x="261" y="52"/>
                        <a:pt x="257" y="52"/>
                        <a:pt x="253" y="52"/>
                      </a:cubicBezTo>
                      <a:cubicBezTo>
                        <a:pt x="113" y="52"/>
                        <a:pt x="0" y="165"/>
                        <a:pt x="0" y="305"/>
                      </a:cubicBezTo>
                      <a:cubicBezTo>
                        <a:pt x="0" y="374"/>
                        <a:pt x="27" y="436"/>
                        <a:pt x="71" y="481"/>
                      </a:cubicBezTo>
                      <a:cubicBezTo>
                        <a:pt x="71" y="481"/>
                        <a:pt x="71" y="481"/>
                        <a:pt x="71" y="481"/>
                      </a:cubicBezTo>
                      <a:cubicBezTo>
                        <a:pt x="111" y="521"/>
                        <a:pt x="105" y="561"/>
                        <a:pt x="105" y="561"/>
                      </a:cubicBezTo>
                      <a:cubicBezTo>
                        <a:pt x="105" y="561"/>
                        <a:pt x="105" y="561"/>
                        <a:pt x="105" y="561"/>
                      </a:cubicBezTo>
                      <a:cubicBezTo>
                        <a:pt x="76" y="769"/>
                        <a:pt x="52" y="1130"/>
                        <a:pt x="249" y="1082"/>
                      </a:cubicBezTo>
                      <a:cubicBezTo>
                        <a:pt x="243" y="1078"/>
                        <a:pt x="243" y="1078"/>
                        <a:pt x="243" y="1078"/>
                      </a:cubicBezTo>
                      <a:cubicBezTo>
                        <a:pt x="243" y="1078"/>
                        <a:pt x="65" y="1108"/>
                        <a:pt x="140" y="601"/>
                      </a:cubicBezTo>
                      <a:cubicBezTo>
                        <a:pt x="143" y="586"/>
                        <a:pt x="155" y="546"/>
                        <a:pt x="204" y="553"/>
                      </a:cubicBezTo>
                      <a:cubicBezTo>
                        <a:pt x="205" y="554"/>
                        <a:pt x="206" y="554"/>
                        <a:pt x="207" y="554"/>
                      </a:cubicBezTo>
                      <a:cubicBezTo>
                        <a:pt x="209" y="554"/>
                        <a:pt x="210" y="554"/>
                        <a:pt x="211" y="555"/>
                      </a:cubicBezTo>
                      <a:cubicBezTo>
                        <a:pt x="215" y="556"/>
                        <a:pt x="219" y="556"/>
                        <a:pt x="222" y="556"/>
                      </a:cubicBezTo>
                      <a:cubicBezTo>
                        <a:pt x="232" y="557"/>
                        <a:pt x="242" y="558"/>
                        <a:pt x="253" y="558"/>
                      </a:cubicBezTo>
                      <a:cubicBezTo>
                        <a:pt x="392" y="558"/>
                        <a:pt x="506" y="445"/>
                        <a:pt x="506" y="305"/>
                      </a:cubicBezTo>
                      <a:cubicBezTo>
                        <a:pt x="506" y="203"/>
                        <a:pt x="445" y="115"/>
                        <a:pt x="358" y="75"/>
                      </a:cubicBezTo>
                      <a:close/>
                    </a:path>
                  </a:pathLst>
                </a:custGeom>
                <a:solidFill>
                  <a:srgbClr val="04897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6" name="ï$ḻîďè"/>
                <p:cNvSpPr/>
                <p:nvPr/>
              </p:nvSpPr>
              <p:spPr bwMode="auto">
                <a:xfrm>
                  <a:off x="6644011" y="2005836"/>
                  <a:ext cx="695666" cy="695666"/>
                </a:xfrm>
                <a:prstGeom prst="ellipse">
                  <a:avLst/>
                </a:prstGeom>
                <a:noFill/>
                <a:ln w="19050">
                  <a:noFill/>
                  <a:round/>
                </a:ln>
              </p:spPr>
              <p:txBody>
                <a:bodyPr vert="horz" wrap="square" lIns="91440" tIns="45720" rIns="91440" bIns="45720" anchor="ctr" anchorCtr="1" compatLnSpc="1">
                  <a:normAutofit fontScale="70000" lnSpcReduction="20000"/>
                </a:bodyPr>
                <a:lstStyle/>
                <a:p>
                  <a:pPr algn="ctr"/>
                  <a:r>
                    <a:rPr lang="en-US" altLang="zh-CN" sz="20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03</a:t>
                  </a:r>
                </a:p>
              </p:txBody>
            </p:sp>
            <p:sp>
              <p:nvSpPr>
                <p:cNvPr id="87" name="îşlîḋê"/>
                <p:cNvSpPr/>
                <p:nvPr/>
              </p:nvSpPr>
              <p:spPr>
                <a:xfrm>
                  <a:off x="7651759" y="2524839"/>
                  <a:ext cx="418643" cy="36658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82" y="0"/>
                      </a:moveTo>
                      <a:cubicBezTo>
                        <a:pt x="10633" y="0"/>
                        <a:pt x="10476" y="23"/>
                        <a:pt x="10320" y="63"/>
                      </a:cubicBezTo>
                      <a:lnTo>
                        <a:pt x="1569" y="2361"/>
                      </a:lnTo>
                      <a:cubicBezTo>
                        <a:pt x="647" y="2604"/>
                        <a:pt x="0" y="3536"/>
                        <a:pt x="0" y="4617"/>
                      </a:cubicBezTo>
                      <a:cubicBezTo>
                        <a:pt x="0" y="5699"/>
                        <a:pt x="647" y="6620"/>
                        <a:pt x="1569" y="6863"/>
                      </a:cubicBezTo>
                      <a:lnTo>
                        <a:pt x="3369" y="7337"/>
                      </a:lnTo>
                      <a:lnTo>
                        <a:pt x="3369" y="13841"/>
                      </a:lnTo>
                      <a:cubicBezTo>
                        <a:pt x="3369" y="15882"/>
                        <a:pt x="5418" y="17689"/>
                        <a:pt x="10782" y="17689"/>
                      </a:cubicBezTo>
                      <a:cubicBezTo>
                        <a:pt x="16144" y="17689"/>
                        <a:pt x="18185" y="15882"/>
                        <a:pt x="18185" y="13841"/>
                      </a:cubicBezTo>
                      <a:lnTo>
                        <a:pt x="18185" y="7337"/>
                      </a:lnTo>
                      <a:lnTo>
                        <a:pt x="19985" y="6863"/>
                      </a:lnTo>
                      <a:cubicBezTo>
                        <a:pt x="20907" y="6620"/>
                        <a:pt x="21554" y="5699"/>
                        <a:pt x="21554" y="4617"/>
                      </a:cubicBezTo>
                      <a:cubicBezTo>
                        <a:pt x="21554" y="3536"/>
                        <a:pt x="20906" y="2604"/>
                        <a:pt x="19985" y="2361"/>
                      </a:cubicBezTo>
                      <a:lnTo>
                        <a:pt x="11225" y="53"/>
                      </a:lnTo>
                      <a:cubicBezTo>
                        <a:pt x="11078" y="15"/>
                        <a:pt x="10930" y="0"/>
                        <a:pt x="10782" y="0"/>
                      </a:cubicBezTo>
                      <a:close/>
                      <a:moveTo>
                        <a:pt x="10615" y="1687"/>
                      </a:moveTo>
                      <a:cubicBezTo>
                        <a:pt x="10666" y="1687"/>
                        <a:pt x="10713" y="1695"/>
                        <a:pt x="10763" y="1708"/>
                      </a:cubicBezTo>
                      <a:lnTo>
                        <a:pt x="19523" y="4016"/>
                      </a:lnTo>
                      <a:cubicBezTo>
                        <a:pt x="19830" y="4097"/>
                        <a:pt x="20040" y="4407"/>
                        <a:pt x="20040" y="4765"/>
                      </a:cubicBezTo>
                      <a:cubicBezTo>
                        <a:pt x="20040" y="5123"/>
                        <a:pt x="19830" y="5433"/>
                        <a:pt x="19523" y="5513"/>
                      </a:cubicBezTo>
                      <a:lnTo>
                        <a:pt x="10763" y="7822"/>
                      </a:lnTo>
                      <a:cubicBezTo>
                        <a:pt x="10713" y="7835"/>
                        <a:pt x="10666" y="7843"/>
                        <a:pt x="10615" y="7843"/>
                      </a:cubicBezTo>
                      <a:cubicBezTo>
                        <a:pt x="10564" y="7843"/>
                        <a:pt x="10508" y="7835"/>
                        <a:pt x="10458" y="7822"/>
                      </a:cubicBezTo>
                      <a:lnTo>
                        <a:pt x="1708" y="5513"/>
                      </a:lnTo>
                      <a:cubicBezTo>
                        <a:pt x="1402" y="5433"/>
                        <a:pt x="1182" y="5123"/>
                        <a:pt x="1182" y="4765"/>
                      </a:cubicBezTo>
                      <a:cubicBezTo>
                        <a:pt x="1182" y="4407"/>
                        <a:pt x="1402" y="4097"/>
                        <a:pt x="1708" y="4016"/>
                      </a:cubicBezTo>
                      <a:lnTo>
                        <a:pt x="10458" y="1708"/>
                      </a:lnTo>
                      <a:cubicBezTo>
                        <a:pt x="10508" y="1695"/>
                        <a:pt x="10564" y="1687"/>
                        <a:pt x="10615" y="1687"/>
                      </a:cubicBezTo>
                      <a:close/>
                      <a:moveTo>
                        <a:pt x="4726" y="7759"/>
                      </a:moveTo>
                      <a:lnTo>
                        <a:pt x="10338" y="9235"/>
                      </a:lnTo>
                      <a:cubicBezTo>
                        <a:pt x="10486" y="9272"/>
                        <a:pt x="10642" y="9298"/>
                        <a:pt x="10791" y="9298"/>
                      </a:cubicBezTo>
                      <a:cubicBezTo>
                        <a:pt x="10939" y="9298"/>
                        <a:pt x="11086" y="9275"/>
                        <a:pt x="11243" y="9235"/>
                      </a:cubicBezTo>
                      <a:lnTo>
                        <a:pt x="16846" y="7759"/>
                      </a:lnTo>
                      <a:cubicBezTo>
                        <a:pt x="16846" y="7759"/>
                        <a:pt x="16846" y="13915"/>
                        <a:pt x="16846" y="13915"/>
                      </a:cubicBezTo>
                      <a:cubicBezTo>
                        <a:pt x="16846" y="14765"/>
                        <a:pt x="14832" y="16213"/>
                        <a:pt x="10791" y="16213"/>
                      </a:cubicBezTo>
                      <a:cubicBezTo>
                        <a:pt x="6749" y="16213"/>
                        <a:pt x="4726" y="14765"/>
                        <a:pt x="4726" y="13915"/>
                      </a:cubicBezTo>
                      <a:lnTo>
                        <a:pt x="4726" y="7759"/>
                      </a:lnTo>
                      <a:close/>
                      <a:moveTo>
                        <a:pt x="20252" y="7759"/>
                      </a:moveTo>
                      <a:cubicBezTo>
                        <a:pt x="19881" y="7759"/>
                        <a:pt x="19578" y="8103"/>
                        <a:pt x="19578" y="8528"/>
                      </a:cubicBezTo>
                      <a:lnTo>
                        <a:pt x="19578" y="15454"/>
                      </a:lnTo>
                      <a:cubicBezTo>
                        <a:pt x="19578" y="15880"/>
                        <a:pt x="19881" y="16224"/>
                        <a:pt x="20252" y="16224"/>
                      </a:cubicBezTo>
                      <a:cubicBezTo>
                        <a:pt x="20624" y="16224"/>
                        <a:pt x="20926" y="15880"/>
                        <a:pt x="20926" y="15454"/>
                      </a:cubicBezTo>
                      <a:lnTo>
                        <a:pt x="20926" y="8528"/>
                      </a:lnTo>
                      <a:cubicBezTo>
                        <a:pt x="20926" y="8103"/>
                        <a:pt x="20624" y="7759"/>
                        <a:pt x="20252" y="7759"/>
                      </a:cubicBezTo>
                      <a:close/>
                      <a:moveTo>
                        <a:pt x="20252" y="16993"/>
                      </a:moveTo>
                      <a:cubicBezTo>
                        <a:pt x="19509" y="16993"/>
                        <a:pt x="18905" y="19222"/>
                        <a:pt x="18905" y="20071"/>
                      </a:cubicBezTo>
                      <a:cubicBezTo>
                        <a:pt x="18905" y="20920"/>
                        <a:pt x="19509" y="21600"/>
                        <a:pt x="20252" y="21600"/>
                      </a:cubicBezTo>
                      <a:cubicBezTo>
                        <a:pt x="20995" y="21600"/>
                        <a:pt x="21600" y="20920"/>
                        <a:pt x="21600" y="20071"/>
                      </a:cubicBezTo>
                      <a:cubicBezTo>
                        <a:pt x="21600" y="19222"/>
                        <a:pt x="20995" y="16993"/>
                        <a:pt x="20252" y="1699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8" name="iṣľïďê"/>
                <p:cNvSpPr txBox="1"/>
                <p:nvPr/>
              </p:nvSpPr>
              <p:spPr>
                <a:xfrm>
                  <a:off x="7224944" y="3047732"/>
                  <a:ext cx="1288103" cy="36933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 fontScale="85000" lnSpcReduction="20000"/>
                </a:bodyPr>
                <a:lstStyle/>
                <a:p>
                  <a:pPr algn="ctr"/>
                  <a:r>
                    <a:rPr lang="en-US" altLang="zh-CN" b="1" dirty="0">
                      <a:solidFill>
                        <a:schemeClr val="bg1"/>
                      </a:solidFill>
                    </a:rPr>
                    <a:t>Keyword</a:t>
                  </a:r>
                  <a:endParaRPr lang="zh-CN" altLang="en-US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74" name="ïṡlidé"/>
              <p:cNvGrpSpPr/>
              <p:nvPr/>
            </p:nvGrpSpPr>
            <p:grpSpPr>
              <a:xfrm>
                <a:off x="9305424" y="1868189"/>
                <a:ext cx="2060878" cy="2121801"/>
                <a:chOff x="9340547" y="1823278"/>
                <a:chExt cx="2060878" cy="2121801"/>
              </a:xfrm>
            </p:grpSpPr>
            <p:sp>
              <p:nvSpPr>
                <p:cNvPr id="75" name="iṣḷïďè"/>
                <p:cNvSpPr/>
                <p:nvPr/>
              </p:nvSpPr>
              <p:spPr bwMode="auto">
                <a:xfrm>
                  <a:off x="9340547" y="1885940"/>
                  <a:ext cx="2060878" cy="2059139"/>
                </a:xfrm>
                <a:prstGeom prst="ellipse">
                  <a:avLst/>
                </a:prstGeom>
                <a:solidFill>
                  <a:schemeClr val="bg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6" name="íş1iḍe"/>
                <p:cNvSpPr/>
                <p:nvPr/>
              </p:nvSpPr>
              <p:spPr bwMode="auto">
                <a:xfrm>
                  <a:off x="9938446" y="3449876"/>
                  <a:ext cx="1312417" cy="495203"/>
                </a:xfrm>
                <a:custGeom>
                  <a:avLst/>
                  <a:gdLst>
                    <a:gd name="T0" fmla="*/ 238 w 725"/>
                    <a:gd name="T1" fmla="*/ 274 h 274"/>
                    <a:gd name="T2" fmla="*/ 725 w 725"/>
                    <a:gd name="T3" fmla="*/ 0 h 274"/>
                    <a:gd name="T4" fmla="*/ 239 w 725"/>
                    <a:gd name="T5" fmla="*/ 140 h 274"/>
                    <a:gd name="T6" fmla="*/ 0 w 725"/>
                    <a:gd name="T7" fmla="*/ 221 h 274"/>
                    <a:gd name="T8" fmla="*/ 238 w 725"/>
                    <a:gd name="T9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5" h="274">
                      <a:moveTo>
                        <a:pt x="238" y="274"/>
                      </a:moveTo>
                      <a:cubicBezTo>
                        <a:pt x="444" y="274"/>
                        <a:pt x="625" y="164"/>
                        <a:pt x="725" y="0"/>
                      </a:cubicBezTo>
                      <a:cubicBezTo>
                        <a:pt x="715" y="7"/>
                        <a:pt x="560" y="163"/>
                        <a:pt x="239" y="140"/>
                      </a:cubicBezTo>
                      <a:cubicBezTo>
                        <a:pt x="76" y="128"/>
                        <a:pt x="18" y="174"/>
                        <a:pt x="0" y="221"/>
                      </a:cubicBezTo>
                      <a:cubicBezTo>
                        <a:pt x="72" y="255"/>
                        <a:pt x="153" y="274"/>
                        <a:pt x="238" y="274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7" name="işḻíḑê"/>
                <p:cNvSpPr/>
                <p:nvPr/>
              </p:nvSpPr>
              <p:spPr bwMode="auto">
                <a:xfrm>
                  <a:off x="9351861" y="3065202"/>
                  <a:ext cx="1910316" cy="838103"/>
                </a:xfrm>
                <a:custGeom>
                  <a:avLst/>
                  <a:gdLst>
                    <a:gd name="T0" fmla="*/ 1055 w 1055"/>
                    <a:gd name="T1" fmla="*/ 204 h 464"/>
                    <a:gd name="T2" fmla="*/ 585 w 1055"/>
                    <a:gd name="T3" fmla="*/ 352 h 464"/>
                    <a:gd name="T4" fmla="*/ 100 w 1055"/>
                    <a:gd name="T5" fmla="*/ 159 h 464"/>
                    <a:gd name="T6" fmla="*/ 0 w 1055"/>
                    <a:gd name="T7" fmla="*/ 0 h 464"/>
                    <a:gd name="T8" fmla="*/ 402 w 1055"/>
                    <a:gd name="T9" fmla="*/ 464 h 464"/>
                    <a:gd name="T10" fmla="*/ 585 w 1055"/>
                    <a:gd name="T11" fmla="*/ 355 h 464"/>
                    <a:gd name="T12" fmla="*/ 620 w 1055"/>
                    <a:gd name="T13" fmla="*/ 356 h 464"/>
                    <a:gd name="T14" fmla="*/ 1049 w 1055"/>
                    <a:gd name="T15" fmla="*/ 213 h 464"/>
                    <a:gd name="T16" fmla="*/ 1055 w 1055"/>
                    <a:gd name="T17" fmla="*/ 204 h 4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55" h="464">
                      <a:moveTo>
                        <a:pt x="1055" y="204"/>
                      </a:moveTo>
                      <a:cubicBezTo>
                        <a:pt x="939" y="309"/>
                        <a:pt x="781" y="359"/>
                        <a:pt x="585" y="352"/>
                      </a:cubicBezTo>
                      <a:cubicBezTo>
                        <a:pt x="325" y="343"/>
                        <a:pt x="178" y="242"/>
                        <a:pt x="100" y="159"/>
                      </a:cubicBezTo>
                      <a:cubicBezTo>
                        <a:pt x="43" y="98"/>
                        <a:pt x="13" y="35"/>
                        <a:pt x="0" y="0"/>
                      </a:cubicBezTo>
                      <a:cubicBezTo>
                        <a:pt x="32" y="222"/>
                        <a:pt x="192" y="402"/>
                        <a:pt x="402" y="464"/>
                      </a:cubicBezTo>
                      <a:cubicBezTo>
                        <a:pt x="457" y="418"/>
                        <a:pt x="516" y="353"/>
                        <a:pt x="585" y="355"/>
                      </a:cubicBezTo>
                      <a:cubicBezTo>
                        <a:pt x="597" y="356"/>
                        <a:pt x="608" y="356"/>
                        <a:pt x="620" y="356"/>
                      </a:cubicBezTo>
                      <a:cubicBezTo>
                        <a:pt x="796" y="356"/>
                        <a:pt x="941" y="308"/>
                        <a:pt x="1049" y="213"/>
                      </a:cubicBezTo>
                      <a:cubicBezTo>
                        <a:pt x="1051" y="210"/>
                        <a:pt x="1053" y="207"/>
                        <a:pt x="1055" y="204"/>
                      </a:cubicBezTo>
                      <a:close/>
                    </a:path>
                  </a:pathLst>
                </a:cu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8" name="íŝļiḑè"/>
                <p:cNvSpPr/>
                <p:nvPr/>
              </p:nvSpPr>
              <p:spPr bwMode="auto">
                <a:xfrm>
                  <a:off x="9358824" y="1823278"/>
                  <a:ext cx="916430" cy="2042603"/>
                </a:xfrm>
                <a:custGeom>
                  <a:avLst/>
                  <a:gdLst>
                    <a:gd name="T0" fmla="*/ 358 w 506"/>
                    <a:gd name="T1" fmla="*/ 75 h 1130"/>
                    <a:gd name="T2" fmla="*/ 358 w 506"/>
                    <a:gd name="T3" fmla="*/ 75 h 1130"/>
                    <a:gd name="T4" fmla="*/ 338 w 506"/>
                    <a:gd name="T5" fmla="*/ 52 h 1130"/>
                    <a:gd name="T6" fmla="*/ 358 w 506"/>
                    <a:gd name="T7" fmla="*/ 22 h 1130"/>
                    <a:gd name="T8" fmla="*/ 454 w 506"/>
                    <a:gd name="T9" fmla="*/ 45 h 1130"/>
                    <a:gd name="T10" fmla="*/ 470 w 506"/>
                    <a:gd name="T11" fmla="*/ 43 h 1130"/>
                    <a:gd name="T12" fmla="*/ 370 w 506"/>
                    <a:gd name="T13" fmla="*/ 5 h 1130"/>
                    <a:gd name="T14" fmla="*/ 311 w 506"/>
                    <a:gd name="T15" fmla="*/ 34 h 1130"/>
                    <a:gd name="T16" fmla="*/ 266 w 506"/>
                    <a:gd name="T17" fmla="*/ 52 h 1130"/>
                    <a:gd name="T18" fmla="*/ 266 w 506"/>
                    <a:gd name="T19" fmla="*/ 53 h 1130"/>
                    <a:gd name="T20" fmla="*/ 253 w 506"/>
                    <a:gd name="T21" fmla="*/ 52 h 1130"/>
                    <a:gd name="T22" fmla="*/ 0 w 506"/>
                    <a:gd name="T23" fmla="*/ 305 h 1130"/>
                    <a:gd name="T24" fmla="*/ 71 w 506"/>
                    <a:gd name="T25" fmla="*/ 481 h 1130"/>
                    <a:gd name="T26" fmla="*/ 71 w 506"/>
                    <a:gd name="T27" fmla="*/ 481 h 1130"/>
                    <a:gd name="T28" fmla="*/ 105 w 506"/>
                    <a:gd name="T29" fmla="*/ 561 h 1130"/>
                    <a:gd name="T30" fmla="*/ 105 w 506"/>
                    <a:gd name="T31" fmla="*/ 561 h 1130"/>
                    <a:gd name="T32" fmla="*/ 249 w 506"/>
                    <a:gd name="T33" fmla="*/ 1082 h 1130"/>
                    <a:gd name="T34" fmla="*/ 243 w 506"/>
                    <a:gd name="T35" fmla="*/ 1078 h 1130"/>
                    <a:gd name="T36" fmla="*/ 140 w 506"/>
                    <a:gd name="T37" fmla="*/ 601 h 1130"/>
                    <a:gd name="T38" fmla="*/ 204 w 506"/>
                    <a:gd name="T39" fmla="*/ 553 h 1130"/>
                    <a:gd name="T40" fmla="*/ 207 w 506"/>
                    <a:gd name="T41" fmla="*/ 554 h 1130"/>
                    <a:gd name="T42" fmla="*/ 211 w 506"/>
                    <a:gd name="T43" fmla="*/ 555 h 1130"/>
                    <a:gd name="T44" fmla="*/ 222 w 506"/>
                    <a:gd name="T45" fmla="*/ 556 h 1130"/>
                    <a:gd name="T46" fmla="*/ 253 w 506"/>
                    <a:gd name="T47" fmla="*/ 558 h 1130"/>
                    <a:gd name="T48" fmla="*/ 506 w 506"/>
                    <a:gd name="T49" fmla="*/ 305 h 1130"/>
                    <a:gd name="T50" fmla="*/ 358 w 506"/>
                    <a:gd name="T51" fmla="*/ 75 h 1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06" h="1130">
                      <a:moveTo>
                        <a:pt x="358" y="75"/>
                      </a:moveTo>
                      <a:cubicBezTo>
                        <a:pt x="358" y="75"/>
                        <a:pt x="358" y="75"/>
                        <a:pt x="358" y="75"/>
                      </a:cubicBezTo>
                      <a:cubicBezTo>
                        <a:pt x="344" y="69"/>
                        <a:pt x="339" y="60"/>
                        <a:pt x="338" y="52"/>
                      </a:cubicBezTo>
                      <a:cubicBezTo>
                        <a:pt x="337" y="41"/>
                        <a:pt x="347" y="26"/>
                        <a:pt x="358" y="22"/>
                      </a:cubicBezTo>
                      <a:cubicBezTo>
                        <a:pt x="417" y="1"/>
                        <a:pt x="454" y="45"/>
                        <a:pt x="454" y="45"/>
                      </a:cubicBezTo>
                      <a:cubicBezTo>
                        <a:pt x="470" y="43"/>
                        <a:pt x="470" y="43"/>
                        <a:pt x="470" y="43"/>
                      </a:cubicBezTo>
                      <a:cubicBezTo>
                        <a:pt x="439" y="6"/>
                        <a:pt x="401" y="0"/>
                        <a:pt x="370" y="5"/>
                      </a:cubicBezTo>
                      <a:cubicBezTo>
                        <a:pt x="348" y="8"/>
                        <a:pt x="328" y="19"/>
                        <a:pt x="311" y="34"/>
                      </a:cubicBezTo>
                      <a:cubicBezTo>
                        <a:pt x="286" y="56"/>
                        <a:pt x="266" y="52"/>
                        <a:pt x="266" y="52"/>
                      </a:cubicBezTo>
                      <a:cubicBezTo>
                        <a:pt x="266" y="53"/>
                        <a:pt x="266" y="53"/>
                        <a:pt x="266" y="53"/>
                      </a:cubicBezTo>
                      <a:cubicBezTo>
                        <a:pt x="261" y="52"/>
                        <a:pt x="257" y="52"/>
                        <a:pt x="253" y="52"/>
                      </a:cubicBezTo>
                      <a:cubicBezTo>
                        <a:pt x="113" y="52"/>
                        <a:pt x="0" y="165"/>
                        <a:pt x="0" y="305"/>
                      </a:cubicBezTo>
                      <a:cubicBezTo>
                        <a:pt x="0" y="374"/>
                        <a:pt x="27" y="436"/>
                        <a:pt x="71" y="481"/>
                      </a:cubicBezTo>
                      <a:cubicBezTo>
                        <a:pt x="71" y="481"/>
                        <a:pt x="71" y="481"/>
                        <a:pt x="71" y="481"/>
                      </a:cubicBezTo>
                      <a:cubicBezTo>
                        <a:pt x="111" y="521"/>
                        <a:pt x="105" y="561"/>
                        <a:pt x="105" y="561"/>
                      </a:cubicBezTo>
                      <a:cubicBezTo>
                        <a:pt x="105" y="561"/>
                        <a:pt x="105" y="561"/>
                        <a:pt x="105" y="561"/>
                      </a:cubicBezTo>
                      <a:cubicBezTo>
                        <a:pt x="76" y="769"/>
                        <a:pt x="52" y="1130"/>
                        <a:pt x="249" y="1082"/>
                      </a:cubicBezTo>
                      <a:cubicBezTo>
                        <a:pt x="243" y="1078"/>
                        <a:pt x="243" y="1078"/>
                        <a:pt x="243" y="1078"/>
                      </a:cubicBezTo>
                      <a:cubicBezTo>
                        <a:pt x="243" y="1078"/>
                        <a:pt x="65" y="1108"/>
                        <a:pt x="140" y="601"/>
                      </a:cubicBezTo>
                      <a:cubicBezTo>
                        <a:pt x="143" y="586"/>
                        <a:pt x="155" y="546"/>
                        <a:pt x="204" y="553"/>
                      </a:cubicBezTo>
                      <a:cubicBezTo>
                        <a:pt x="205" y="554"/>
                        <a:pt x="206" y="554"/>
                        <a:pt x="207" y="554"/>
                      </a:cubicBezTo>
                      <a:cubicBezTo>
                        <a:pt x="209" y="554"/>
                        <a:pt x="210" y="554"/>
                        <a:pt x="211" y="555"/>
                      </a:cubicBezTo>
                      <a:cubicBezTo>
                        <a:pt x="215" y="556"/>
                        <a:pt x="219" y="556"/>
                        <a:pt x="222" y="556"/>
                      </a:cubicBezTo>
                      <a:cubicBezTo>
                        <a:pt x="232" y="557"/>
                        <a:pt x="242" y="558"/>
                        <a:pt x="253" y="558"/>
                      </a:cubicBezTo>
                      <a:cubicBezTo>
                        <a:pt x="392" y="558"/>
                        <a:pt x="506" y="445"/>
                        <a:pt x="506" y="305"/>
                      </a:cubicBezTo>
                      <a:cubicBezTo>
                        <a:pt x="506" y="203"/>
                        <a:pt x="445" y="115"/>
                        <a:pt x="358" y="75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9" name="iśḷíḍè"/>
                <p:cNvSpPr/>
                <p:nvPr/>
              </p:nvSpPr>
              <p:spPr bwMode="auto">
                <a:xfrm>
                  <a:off x="9469205" y="2005836"/>
                  <a:ext cx="695666" cy="695666"/>
                </a:xfrm>
                <a:prstGeom prst="ellipse">
                  <a:avLst/>
                </a:prstGeom>
                <a:noFill/>
                <a:ln w="19050">
                  <a:noFill/>
                  <a:round/>
                </a:ln>
              </p:spPr>
              <p:txBody>
                <a:bodyPr vert="horz" wrap="square" lIns="91440" tIns="45720" rIns="91440" bIns="45720" anchor="ctr" anchorCtr="1" compatLnSpc="1">
                  <a:normAutofit fontScale="70000" lnSpcReduction="20000"/>
                </a:bodyPr>
                <a:lstStyle/>
                <a:p>
                  <a:pPr algn="ctr"/>
                  <a:r>
                    <a:rPr lang="en-US" altLang="zh-CN" sz="20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04</a:t>
                  </a:r>
                </a:p>
              </p:txBody>
            </p:sp>
            <p:sp>
              <p:nvSpPr>
                <p:cNvPr id="80" name="îšļîḍé"/>
                <p:cNvSpPr/>
                <p:nvPr/>
              </p:nvSpPr>
              <p:spPr>
                <a:xfrm>
                  <a:off x="10469353" y="2538599"/>
                  <a:ext cx="433843" cy="33906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96" h="21600" extrusionOk="0">
                      <a:moveTo>
                        <a:pt x="10547" y="0"/>
                      </a:moveTo>
                      <a:cubicBezTo>
                        <a:pt x="7670" y="0"/>
                        <a:pt x="4754" y="229"/>
                        <a:pt x="1879" y="686"/>
                      </a:cubicBezTo>
                      <a:cubicBezTo>
                        <a:pt x="1331" y="773"/>
                        <a:pt x="883" y="1299"/>
                        <a:pt x="755" y="2002"/>
                      </a:cubicBezTo>
                      <a:cubicBezTo>
                        <a:pt x="-252" y="7551"/>
                        <a:pt x="-252" y="13178"/>
                        <a:pt x="755" y="18728"/>
                      </a:cubicBezTo>
                      <a:cubicBezTo>
                        <a:pt x="883" y="19431"/>
                        <a:pt x="1331" y="19958"/>
                        <a:pt x="1879" y="20044"/>
                      </a:cubicBezTo>
                      <a:cubicBezTo>
                        <a:pt x="3264" y="20265"/>
                        <a:pt x="4658" y="20428"/>
                        <a:pt x="6053" y="20543"/>
                      </a:cubicBezTo>
                      <a:cubicBezTo>
                        <a:pt x="5978" y="20604"/>
                        <a:pt x="5931" y="20669"/>
                        <a:pt x="5931" y="20734"/>
                      </a:cubicBezTo>
                      <a:cubicBezTo>
                        <a:pt x="5931" y="21212"/>
                        <a:pt x="7997" y="21600"/>
                        <a:pt x="10547" y="21600"/>
                      </a:cubicBezTo>
                      <a:cubicBezTo>
                        <a:pt x="13097" y="21600"/>
                        <a:pt x="15163" y="21212"/>
                        <a:pt x="15163" y="20734"/>
                      </a:cubicBezTo>
                      <a:cubicBezTo>
                        <a:pt x="15163" y="20669"/>
                        <a:pt x="15114" y="20604"/>
                        <a:pt x="15038" y="20543"/>
                      </a:cubicBezTo>
                      <a:cubicBezTo>
                        <a:pt x="16433" y="20428"/>
                        <a:pt x="17830" y="20265"/>
                        <a:pt x="19215" y="20044"/>
                      </a:cubicBezTo>
                      <a:cubicBezTo>
                        <a:pt x="19762" y="19958"/>
                        <a:pt x="20212" y="19431"/>
                        <a:pt x="20339" y="18728"/>
                      </a:cubicBezTo>
                      <a:cubicBezTo>
                        <a:pt x="21348" y="13178"/>
                        <a:pt x="21348" y="7551"/>
                        <a:pt x="20339" y="2002"/>
                      </a:cubicBezTo>
                      <a:cubicBezTo>
                        <a:pt x="20212" y="1299"/>
                        <a:pt x="19762" y="773"/>
                        <a:pt x="19215" y="686"/>
                      </a:cubicBezTo>
                      <a:cubicBezTo>
                        <a:pt x="16339" y="229"/>
                        <a:pt x="13423" y="0"/>
                        <a:pt x="10547" y="0"/>
                      </a:cubicBezTo>
                      <a:close/>
                      <a:moveTo>
                        <a:pt x="10602" y="1795"/>
                      </a:moveTo>
                      <a:cubicBezTo>
                        <a:pt x="13438" y="1795"/>
                        <a:pt x="16273" y="2018"/>
                        <a:pt x="19109" y="2469"/>
                      </a:cubicBezTo>
                      <a:cubicBezTo>
                        <a:pt x="20074" y="7778"/>
                        <a:pt x="20074" y="13088"/>
                        <a:pt x="19109" y="18397"/>
                      </a:cubicBezTo>
                      <a:cubicBezTo>
                        <a:pt x="13437" y="19298"/>
                        <a:pt x="7764" y="19298"/>
                        <a:pt x="2092" y="18397"/>
                      </a:cubicBezTo>
                      <a:cubicBezTo>
                        <a:pt x="1127" y="13088"/>
                        <a:pt x="1127" y="7778"/>
                        <a:pt x="2092" y="2469"/>
                      </a:cubicBezTo>
                      <a:cubicBezTo>
                        <a:pt x="4928" y="2018"/>
                        <a:pt x="7766" y="1795"/>
                        <a:pt x="10602" y="1795"/>
                      </a:cubicBezTo>
                      <a:close/>
                      <a:moveTo>
                        <a:pt x="9332" y="3231"/>
                      </a:moveTo>
                      <a:cubicBezTo>
                        <a:pt x="7547" y="3231"/>
                        <a:pt x="5731" y="3472"/>
                        <a:pt x="3946" y="3953"/>
                      </a:cubicBezTo>
                      <a:cubicBezTo>
                        <a:pt x="3715" y="4016"/>
                        <a:pt x="3527" y="4238"/>
                        <a:pt x="3453" y="4531"/>
                      </a:cubicBezTo>
                      <a:cubicBezTo>
                        <a:pt x="2502" y="8317"/>
                        <a:pt x="2502" y="12151"/>
                        <a:pt x="3453" y="15936"/>
                      </a:cubicBezTo>
                      <a:cubicBezTo>
                        <a:pt x="3527" y="16230"/>
                        <a:pt x="3715" y="16452"/>
                        <a:pt x="3946" y="16514"/>
                      </a:cubicBezTo>
                      <a:cubicBezTo>
                        <a:pt x="5731" y="16996"/>
                        <a:pt x="7547" y="17240"/>
                        <a:pt x="9332" y="17240"/>
                      </a:cubicBezTo>
                      <a:cubicBezTo>
                        <a:pt x="11120" y="17240"/>
                        <a:pt x="12929" y="16996"/>
                        <a:pt x="14715" y="16514"/>
                      </a:cubicBezTo>
                      <a:cubicBezTo>
                        <a:pt x="14947" y="16452"/>
                        <a:pt x="15135" y="16230"/>
                        <a:pt x="15209" y="15936"/>
                      </a:cubicBezTo>
                      <a:cubicBezTo>
                        <a:pt x="16161" y="12151"/>
                        <a:pt x="16161" y="8317"/>
                        <a:pt x="15209" y="4531"/>
                      </a:cubicBezTo>
                      <a:cubicBezTo>
                        <a:pt x="15135" y="4238"/>
                        <a:pt x="14947" y="4016"/>
                        <a:pt x="14715" y="3953"/>
                      </a:cubicBezTo>
                      <a:cubicBezTo>
                        <a:pt x="12929" y="3472"/>
                        <a:pt x="11120" y="3231"/>
                        <a:pt x="9332" y="3231"/>
                      </a:cubicBezTo>
                      <a:close/>
                      <a:moveTo>
                        <a:pt x="9223" y="3949"/>
                      </a:moveTo>
                      <a:cubicBezTo>
                        <a:pt x="10973" y="3949"/>
                        <a:pt x="12724" y="4184"/>
                        <a:pt x="14475" y="4655"/>
                      </a:cubicBezTo>
                      <a:cubicBezTo>
                        <a:pt x="15385" y="8277"/>
                        <a:pt x="15385" y="11899"/>
                        <a:pt x="14475" y="15521"/>
                      </a:cubicBezTo>
                      <a:cubicBezTo>
                        <a:pt x="10973" y="16463"/>
                        <a:pt x="7472" y="16463"/>
                        <a:pt x="3971" y="15521"/>
                      </a:cubicBezTo>
                      <a:cubicBezTo>
                        <a:pt x="3060" y="11899"/>
                        <a:pt x="3060" y="8277"/>
                        <a:pt x="3971" y="4655"/>
                      </a:cubicBezTo>
                      <a:cubicBezTo>
                        <a:pt x="5721" y="4184"/>
                        <a:pt x="7472" y="3949"/>
                        <a:pt x="9223" y="3949"/>
                      </a:cubicBezTo>
                      <a:close/>
                      <a:moveTo>
                        <a:pt x="17434" y="4308"/>
                      </a:moveTo>
                      <a:cubicBezTo>
                        <a:pt x="16888" y="4308"/>
                        <a:pt x="16445" y="4888"/>
                        <a:pt x="16445" y="5604"/>
                      </a:cubicBezTo>
                      <a:cubicBezTo>
                        <a:pt x="16445" y="6320"/>
                        <a:pt x="16888" y="6901"/>
                        <a:pt x="17434" y="6901"/>
                      </a:cubicBezTo>
                      <a:cubicBezTo>
                        <a:pt x="17980" y="6901"/>
                        <a:pt x="18421" y="6320"/>
                        <a:pt x="18421" y="5604"/>
                      </a:cubicBezTo>
                      <a:cubicBezTo>
                        <a:pt x="18421" y="4888"/>
                        <a:pt x="17980" y="4308"/>
                        <a:pt x="17434" y="4308"/>
                      </a:cubicBezTo>
                      <a:close/>
                      <a:moveTo>
                        <a:pt x="17410" y="5170"/>
                      </a:moveTo>
                      <a:cubicBezTo>
                        <a:pt x="17591" y="5170"/>
                        <a:pt x="17739" y="5366"/>
                        <a:pt x="17739" y="5604"/>
                      </a:cubicBezTo>
                      <a:cubicBezTo>
                        <a:pt x="17739" y="5841"/>
                        <a:pt x="17591" y="6035"/>
                        <a:pt x="17410" y="6035"/>
                      </a:cubicBezTo>
                      <a:cubicBezTo>
                        <a:pt x="17229" y="6035"/>
                        <a:pt x="17081" y="5841"/>
                        <a:pt x="17081" y="5604"/>
                      </a:cubicBezTo>
                      <a:cubicBezTo>
                        <a:pt x="17081" y="5366"/>
                        <a:pt x="17229" y="5170"/>
                        <a:pt x="17410" y="5170"/>
                      </a:cubicBezTo>
                      <a:close/>
                      <a:moveTo>
                        <a:pt x="9089" y="6821"/>
                      </a:moveTo>
                      <a:lnTo>
                        <a:pt x="6065" y="7132"/>
                      </a:lnTo>
                      <a:cubicBezTo>
                        <a:pt x="5886" y="7160"/>
                        <a:pt x="5713" y="7373"/>
                        <a:pt x="5682" y="7607"/>
                      </a:cubicBezTo>
                      <a:lnTo>
                        <a:pt x="5481" y="10016"/>
                      </a:lnTo>
                      <a:cubicBezTo>
                        <a:pt x="5473" y="10254"/>
                        <a:pt x="5614" y="10447"/>
                        <a:pt x="5794" y="10447"/>
                      </a:cubicBezTo>
                      <a:cubicBezTo>
                        <a:pt x="5975" y="10447"/>
                        <a:pt x="6128" y="10251"/>
                        <a:pt x="6135" y="10012"/>
                      </a:cubicBezTo>
                      <a:lnTo>
                        <a:pt x="6245" y="8377"/>
                      </a:lnTo>
                      <a:cubicBezTo>
                        <a:pt x="6269" y="8141"/>
                        <a:pt x="6436" y="7930"/>
                        <a:pt x="6617" y="7906"/>
                      </a:cubicBezTo>
                      <a:lnTo>
                        <a:pt x="9089" y="7683"/>
                      </a:lnTo>
                      <a:cubicBezTo>
                        <a:pt x="9270" y="7674"/>
                        <a:pt x="9421" y="7474"/>
                        <a:pt x="9421" y="7236"/>
                      </a:cubicBezTo>
                      <a:cubicBezTo>
                        <a:pt x="9421" y="6998"/>
                        <a:pt x="9270" y="6812"/>
                        <a:pt x="9089" y="6821"/>
                      </a:cubicBezTo>
                      <a:close/>
                      <a:moveTo>
                        <a:pt x="17002" y="10447"/>
                      </a:moveTo>
                      <a:cubicBezTo>
                        <a:pt x="16820" y="10447"/>
                        <a:pt x="16673" y="10639"/>
                        <a:pt x="16673" y="10878"/>
                      </a:cubicBezTo>
                      <a:cubicBezTo>
                        <a:pt x="16673" y="11116"/>
                        <a:pt x="16820" y="11309"/>
                        <a:pt x="17002" y="11309"/>
                      </a:cubicBezTo>
                      <a:lnTo>
                        <a:pt x="18981" y="11309"/>
                      </a:lnTo>
                      <a:cubicBezTo>
                        <a:pt x="19163" y="11309"/>
                        <a:pt x="19310" y="11116"/>
                        <a:pt x="19310" y="10878"/>
                      </a:cubicBezTo>
                      <a:cubicBezTo>
                        <a:pt x="19310" y="10639"/>
                        <a:pt x="19163" y="10447"/>
                        <a:pt x="18981" y="10447"/>
                      </a:cubicBezTo>
                      <a:lnTo>
                        <a:pt x="17002" y="10447"/>
                      </a:lnTo>
                      <a:close/>
                      <a:moveTo>
                        <a:pt x="17002" y="13040"/>
                      </a:moveTo>
                      <a:cubicBezTo>
                        <a:pt x="16820" y="13040"/>
                        <a:pt x="16673" y="13232"/>
                        <a:pt x="16673" y="13471"/>
                      </a:cubicBezTo>
                      <a:cubicBezTo>
                        <a:pt x="16673" y="13708"/>
                        <a:pt x="16820" y="13901"/>
                        <a:pt x="17002" y="13901"/>
                      </a:cubicBezTo>
                      <a:lnTo>
                        <a:pt x="18981" y="13901"/>
                      </a:lnTo>
                      <a:cubicBezTo>
                        <a:pt x="19163" y="13901"/>
                        <a:pt x="19310" y="13708"/>
                        <a:pt x="19310" y="13471"/>
                      </a:cubicBezTo>
                      <a:cubicBezTo>
                        <a:pt x="19310" y="13232"/>
                        <a:pt x="19163" y="13040"/>
                        <a:pt x="18981" y="13040"/>
                      </a:cubicBezTo>
                      <a:lnTo>
                        <a:pt x="17002" y="13040"/>
                      </a:lnTo>
                      <a:close/>
                      <a:moveTo>
                        <a:pt x="16344" y="15629"/>
                      </a:moveTo>
                      <a:cubicBezTo>
                        <a:pt x="16162" y="15629"/>
                        <a:pt x="16015" y="15825"/>
                        <a:pt x="16015" y="16063"/>
                      </a:cubicBezTo>
                      <a:cubicBezTo>
                        <a:pt x="16015" y="16302"/>
                        <a:pt x="16162" y="16494"/>
                        <a:pt x="16344" y="16494"/>
                      </a:cubicBezTo>
                      <a:lnTo>
                        <a:pt x="18323" y="16494"/>
                      </a:lnTo>
                      <a:cubicBezTo>
                        <a:pt x="18505" y="16494"/>
                        <a:pt x="18652" y="16302"/>
                        <a:pt x="18652" y="16063"/>
                      </a:cubicBezTo>
                      <a:cubicBezTo>
                        <a:pt x="18652" y="15825"/>
                        <a:pt x="18505" y="15629"/>
                        <a:pt x="18323" y="15629"/>
                      </a:cubicBezTo>
                      <a:lnTo>
                        <a:pt x="16344" y="15629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" name="iṡļiḑê"/>
                <p:cNvSpPr txBox="1"/>
                <p:nvPr/>
              </p:nvSpPr>
              <p:spPr>
                <a:xfrm>
                  <a:off x="10054095" y="3047732"/>
                  <a:ext cx="1288103" cy="36933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 fontScale="85000" lnSpcReduction="20000"/>
                </a:bodyPr>
                <a:lstStyle/>
                <a:p>
                  <a:pPr algn="ctr"/>
                  <a:r>
                    <a:rPr lang="en-US" altLang="zh-CN" b="1" dirty="0">
                      <a:solidFill>
                        <a:schemeClr val="bg1"/>
                      </a:solidFill>
                    </a:rPr>
                    <a:t>Keyword</a:t>
                  </a:r>
                  <a:endParaRPr lang="zh-CN" altLang="en-US" b="1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sp>
          <p:nvSpPr>
            <p:cNvPr id="103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166141" y="4746177"/>
              <a:ext cx="2110783" cy="665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104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166141" y="4349761"/>
              <a:ext cx="2110783" cy="462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标题文档</a:t>
              </a:r>
            </a:p>
          </p:txBody>
        </p:sp>
        <p:sp>
          <p:nvSpPr>
            <p:cNvPr id="105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3745343" y="4746177"/>
              <a:ext cx="2110783" cy="665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106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3745343" y="4349761"/>
              <a:ext cx="2110783" cy="462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标题文档</a:t>
              </a:r>
            </a:p>
          </p:txBody>
        </p:sp>
        <p:sp>
          <p:nvSpPr>
            <p:cNvPr id="107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324545" y="4746177"/>
              <a:ext cx="2110783" cy="665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108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324545" y="4349761"/>
              <a:ext cx="2110783" cy="462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标题文档</a:t>
              </a:r>
            </a:p>
          </p:txBody>
        </p:sp>
        <p:sp>
          <p:nvSpPr>
            <p:cNvPr id="109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8903747" y="4746177"/>
              <a:ext cx="2110783" cy="665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110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903747" y="4349761"/>
              <a:ext cx="2110783" cy="462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99806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16112" y="17463"/>
            <a:ext cx="11930743" cy="6829425"/>
            <a:chOff x="914401" y="17463"/>
            <a:chExt cx="10369550" cy="6829425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914401" y="17463"/>
              <a:ext cx="10369550" cy="6829425"/>
            </a:xfrm>
            <a:custGeom>
              <a:avLst/>
              <a:gdLst>
                <a:gd name="T0" fmla="*/ 6231 w 6532"/>
                <a:gd name="T1" fmla="*/ 304 h 4302"/>
                <a:gd name="T2" fmla="*/ 6231 w 6532"/>
                <a:gd name="T3" fmla="*/ 0 h 4302"/>
                <a:gd name="T4" fmla="*/ 302 w 6532"/>
                <a:gd name="T5" fmla="*/ 0 h 4302"/>
                <a:gd name="T6" fmla="*/ 302 w 6532"/>
                <a:gd name="T7" fmla="*/ 304 h 4302"/>
                <a:gd name="T8" fmla="*/ 0 w 6532"/>
                <a:gd name="T9" fmla="*/ 304 h 4302"/>
                <a:gd name="T10" fmla="*/ 0 w 6532"/>
                <a:gd name="T11" fmla="*/ 3999 h 4302"/>
                <a:gd name="T12" fmla="*/ 302 w 6532"/>
                <a:gd name="T13" fmla="*/ 3999 h 4302"/>
                <a:gd name="T14" fmla="*/ 302 w 6532"/>
                <a:gd name="T15" fmla="*/ 4302 h 4302"/>
                <a:gd name="T16" fmla="*/ 6231 w 6532"/>
                <a:gd name="T17" fmla="*/ 4302 h 4302"/>
                <a:gd name="T18" fmla="*/ 6231 w 6532"/>
                <a:gd name="T19" fmla="*/ 3999 h 4302"/>
                <a:gd name="T20" fmla="*/ 6532 w 6532"/>
                <a:gd name="T21" fmla="*/ 3999 h 4302"/>
                <a:gd name="T22" fmla="*/ 6532 w 6532"/>
                <a:gd name="T23" fmla="*/ 304 h 4302"/>
                <a:gd name="T24" fmla="*/ 6231 w 6532"/>
                <a:gd name="T25" fmla="*/ 304 h 4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32" h="4302">
                  <a:moveTo>
                    <a:pt x="6231" y="304"/>
                  </a:moveTo>
                  <a:lnTo>
                    <a:pt x="6231" y="0"/>
                  </a:lnTo>
                  <a:lnTo>
                    <a:pt x="302" y="0"/>
                  </a:lnTo>
                  <a:lnTo>
                    <a:pt x="302" y="304"/>
                  </a:lnTo>
                  <a:lnTo>
                    <a:pt x="0" y="304"/>
                  </a:lnTo>
                  <a:lnTo>
                    <a:pt x="0" y="3999"/>
                  </a:lnTo>
                  <a:lnTo>
                    <a:pt x="302" y="3999"/>
                  </a:lnTo>
                  <a:lnTo>
                    <a:pt x="302" y="4302"/>
                  </a:lnTo>
                  <a:lnTo>
                    <a:pt x="6231" y="4302"/>
                  </a:lnTo>
                  <a:lnTo>
                    <a:pt x="6231" y="3999"/>
                  </a:lnTo>
                  <a:lnTo>
                    <a:pt x="6532" y="3999"/>
                  </a:lnTo>
                  <a:lnTo>
                    <a:pt x="6532" y="304"/>
                  </a:lnTo>
                  <a:lnTo>
                    <a:pt x="6231" y="304"/>
                  </a:lnTo>
                  <a:close/>
                </a:path>
              </a:pathLst>
            </a:cu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993776" y="85725"/>
              <a:ext cx="10207625" cy="6669088"/>
            </a:xfrm>
            <a:custGeom>
              <a:avLst/>
              <a:gdLst>
                <a:gd name="T0" fmla="*/ 6136 w 6430"/>
                <a:gd name="T1" fmla="*/ 315 h 4201"/>
                <a:gd name="T2" fmla="*/ 6136 w 6430"/>
                <a:gd name="T3" fmla="*/ 0 h 4201"/>
                <a:gd name="T4" fmla="*/ 297 w 6430"/>
                <a:gd name="T5" fmla="*/ 0 h 4201"/>
                <a:gd name="T6" fmla="*/ 297 w 6430"/>
                <a:gd name="T7" fmla="*/ 315 h 4201"/>
                <a:gd name="T8" fmla="*/ 0 w 6430"/>
                <a:gd name="T9" fmla="*/ 315 h 4201"/>
                <a:gd name="T10" fmla="*/ 0 w 6430"/>
                <a:gd name="T11" fmla="*/ 3902 h 4201"/>
                <a:gd name="T12" fmla="*/ 297 w 6430"/>
                <a:gd name="T13" fmla="*/ 3902 h 4201"/>
                <a:gd name="T14" fmla="*/ 292 w 6430"/>
                <a:gd name="T15" fmla="*/ 4201 h 4201"/>
                <a:gd name="T16" fmla="*/ 6131 w 6430"/>
                <a:gd name="T17" fmla="*/ 4201 h 4201"/>
                <a:gd name="T18" fmla="*/ 6136 w 6430"/>
                <a:gd name="T19" fmla="*/ 3902 h 4201"/>
                <a:gd name="T20" fmla="*/ 6430 w 6430"/>
                <a:gd name="T21" fmla="*/ 3902 h 4201"/>
                <a:gd name="T22" fmla="*/ 6430 w 6430"/>
                <a:gd name="T23" fmla="*/ 315 h 4201"/>
                <a:gd name="T24" fmla="*/ 6136 w 6430"/>
                <a:gd name="T25" fmla="*/ 315 h 4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30" h="4201">
                  <a:moveTo>
                    <a:pt x="6136" y="315"/>
                  </a:moveTo>
                  <a:lnTo>
                    <a:pt x="6136" y="0"/>
                  </a:lnTo>
                  <a:lnTo>
                    <a:pt x="297" y="0"/>
                  </a:lnTo>
                  <a:lnTo>
                    <a:pt x="297" y="315"/>
                  </a:lnTo>
                  <a:lnTo>
                    <a:pt x="0" y="315"/>
                  </a:lnTo>
                  <a:lnTo>
                    <a:pt x="0" y="3902"/>
                  </a:lnTo>
                  <a:lnTo>
                    <a:pt x="297" y="3902"/>
                  </a:lnTo>
                  <a:lnTo>
                    <a:pt x="292" y="4201"/>
                  </a:lnTo>
                  <a:lnTo>
                    <a:pt x="6131" y="4201"/>
                  </a:lnTo>
                  <a:lnTo>
                    <a:pt x="6136" y="3902"/>
                  </a:lnTo>
                  <a:lnTo>
                    <a:pt x="6430" y="3902"/>
                  </a:lnTo>
                  <a:lnTo>
                    <a:pt x="6430" y="315"/>
                  </a:lnTo>
                  <a:lnTo>
                    <a:pt x="6136" y="315"/>
                  </a:lnTo>
                  <a:close/>
                </a:path>
              </a:pathLst>
            </a:cu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914401" y="17463"/>
              <a:ext cx="328613" cy="328613"/>
            </a:xfrm>
            <a:prstGeom prst="rect">
              <a:avLst/>
            </a:pr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10955338" y="17463"/>
              <a:ext cx="328613" cy="328613"/>
            </a:xfrm>
            <a:prstGeom prst="rect">
              <a:avLst/>
            </a:pr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0955338" y="6511925"/>
              <a:ext cx="328613" cy="328613"/>
            </a:xfrm>
            <a:prstGeom prst="rect">
              <a:avLst/>
            </a:pr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914401" y="6511925"/>
              <a:ext cx="328613" cy="328613"/>
            </a:xfrm>
            <a:prstGeom prst="rect">
              <a:avLst/>
            </a:pr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0590163" y="90786"/>
            <a:ext cx="1190702" cy="3732555"/>
            <a:chOff x="9124951" y="185738"/>
            <a:chExt cx="1566863" cy="4911726"/>
          </a:xfrm>
        </p:grpSpPr>
        <p:sp>
          <p:nvSpPr>
            <p:cNvPr id="29" name="Freeform 27"/>
            <p:cNvSpPr>
              <a:spLocks noEditPoints="1"/>
            </p:cNvSpPr>
            <p:nvPr/>
          </p:nvSpPr>
          <p:spPr bwMode="auto">
            <a:xfrm>
              <a:off x="9207501" y="185738"/>
              <a:ext cx="1408113" cy="4911725"/>
            </a:xfrm>
            <a:custGeom>
              <a:avLst/>
              <a:gdLst>
                <a:gd name="T0" fmla="*/ 212 w 375"/>
                <a:gd name="T1" fmla="*/ 751 h 1307"/>
                <a:gd name="T2" fmla="*/ 193 w 375"/>
                <a:gd name="T3" fmla="*/ 739 h 1307"/>
                <a:gd name="T4" fmla="*/ 183 w 375"/>
                <a:gd name="T5" fmla="*/ 738 h 1307"/>
                <a:gd name="T6" fmla="*/ 162 w 375"/>
                <a:gd name="T7" fmla="*/ 750 h 1307"/>
                <a:gd name="T8" fmla="*/ 131 w 375"/>
                <a:gd name="T9" fmla="*/ 792 h 1307"/>
                <a:gd name="T10" fmla="*/ 129 w 375"/>
                <a:gd name="T11" fmla="*/ 1189 h 1307"/>
                <a:gd name="T12" fmla="*/ 142 w 375"/>
                <a:gd name="T13" fmla="*/ 1188 h 1307"/>
                <a:gd name="T14" fmla="*/ 154 w 375"/>
                <a:gd name="T15" fmla="*/ 1188 h 1307"/>
                <a:gd name="T16" fmla="*/ 166 w 375"/>
                <a:gd name="T17" fmla="*/ 1188 h 1307"/>
                <a:gd name="T18" fmla="*/ 178 w 375"/>
                <a:gd name="T19" fmla="*/ 1188 h 1307"/>
                <a:gd name="T20" fmla="*/ 176 w 375"/>
                <a:gd name="T21" fmla="*/ 1222 h 1307"/>
                <a:gd name="T22" fmla="*/ 175 w 375"/>
                <a:gd name="T23" fmla="*/ 1239 h 1307"/>
                <a:gd name="T24" fmla="*/ 157 w 375"/>
                <a:gd name="T25" fmla="*/ 1242 h 1307"/>
                <a:gd name="T26" fmla="*/ 171 w 375"/>
                <a:gd name="T27" fmla="*/ 1250 h 1307"/>
                <a:gd name="T28" fmla="*/ 170 w 375"/>
                <a:gd name="T29" fmla="*/ 1261 h 1307"/>
                <a:gd name="T30" fmla="*/ 183 w 375"/>
                <a:gd name="T31" fmla="*/ 1267 h 1307"/>
                <a:gd name="T32" fmla="*/ 199 w 375"/>
                <a:gd name="T33" fmla="*/ 1307 h 1307"/>
                <a:gd name="T34" fmla="*/ 190 w 375"/>
                <a:gd name="T35" fmla="*/ 1264 h 1307"/>
                <a:gd name="T36" fmla="*/ 203 w 375"/>
                <a:gd name="T37" fmla="*/ 1255 h 1307"/>
                <a:gd name="T38" fmla="*/ 211 w 375"/>
                <a:gd name="T39" fmla="*/ 1254 h 1307"/>
                <a:gd name="T40" fmla="*/ 212 w 375"/>
                <a:gd name="T41" fmla="*/ 1236 h 1307"/>
                <a:gd name="T42" fmla="*/ 205 w 375"/>
                <a:gd name="T43" fmla="*/ 1233 h 1307"/>
                <a:gd name="T44" fmla="*/ 190 w 375"/>
                <a:gd name="T45" fmla="*/ 1225 h 1307"/>
                <a:gd name="T46" fmla="*/ 201 w 375"/>
                <a:gd name="T47" fmla="*/ 1188 h 1307"/>
                <a:gd name="T48" fmla="*/ 214 w 375"/>
                <a:gd name="T49" fmla="*/ 1188 h 1307"/>
                <a:gd name="T50" fmla="*/ 226 w 375"/>
                <a:gd name="T51" fmla="*/ 1188 h 1307"/>
                <a:gd name="T52" fmla="*/ 239 w 375"/>
                <a:gd name="T53" fmla="*/ 1188 h 1307"/>
                <a:gd name="T54" fmla="*/ 252 w 375"/>
                <a:gd name="T55" fmla="*/ 1188 h 1307"/>
                <a:gd name="T56" fmla="*/ 167 w 375"/>
                <a:gd name="T57" fmla="*/ 1247 h 1307"/>
                <a:gd name="T58" fmla="*/ 164 w 375"/>
                <a:gd name="T59" fmla="*/ 1241 h 1307"/>
                <a:gd name="T60" fmla="*/ 167 w 375"/>
                <a:gd name="T61" fmla="*/ 1247 h 1307"/>
                <a:gd name="T62" fmla="*/ 214 w 375"/>
                <a:gd name="T63" fmla="*/ 1248 h 1307"/>
                <a:gd name="T64" fmla="*/ 174 w 375"/>
                <a:gd name="T65" fmla="*/ 1229 h 1307"/>
                <a:gd name="T66" fmla="*/ 183 w 375"/>
                <a:gd name="T67" fmla="*/ 1232 h 1307"/>
                <a:gd name="T68" fmla="*/ 183 w 375"/>
                <a:gd name="T69" fmla="*/ 1260 h 1307"/>
                <a:gd name="T70" fmla="*/ 175 w 375"/>
                <a:gd name="T71" fmla="*/ 1262 h 1307"/>
                <a:gd name="T72" fmla="*/ 183 w 375"/>
                <a:gd name="T73" fmla="*/ 1260 h 1307"/>
                <a:gd name="T74" fmla="*/ 184 w 375"/>
                <a:gd name="T75" fmla="*/ 1246 h 1307"/>
                <a:gd name="T76" fmla="*/ 186 w 375"/>
                <a:gd name="T77" fmla="*/ 1252 h 1307"/>
                <a:gd name="T78" fmla="*/ 200 w 375"/>
                <a:gd name="T79" fmla="*/ 1259 h 1307"/>
                <a:gd name="T80" fmla="*/ 199 w 375"/>
                <a:gd name="T81" fmla="*/ 1263 h 1307"/>
                <a:gd name="T82" fmla="*/ 200 w 375"/>
                <a:gd name="T83" fmla="*/ 1259 h 1307"/>
                <a:gd name="T84" fmla="*/ 198 w 375"/>
                <a:gd name="T85" fmla="*/ 1246 h 1307"/>
                <a:gd name="T86" fmla="*/ 199 w 375"/>
                <a:gd name="T87" fmla="*/ 1225 h 1307"/>
                <a:gd name="T88" fmla="*/ 191 w 375"/>
                <a:gd name="T89" fmla="*/ 1232 h 1307"/>
                <a:gd name="T90" fmla="*/ 187 w 375"/>
                <a:gd name="T91" fmla="*/ 1243 h 1307"/>
                <a:gd name="T92" fmla="*/ 207 w 375"/>
                <a:gd name="T93" fmla="*/ 768 h 1307"/>
                <a:gd name="T94" fmla="*/ 176 w 375"/>
                <a:gd name="T95" fmla="*/ 753 h 1307"/>
                <a:gd name="T96" fmla="*/ 183 w 375"/>
                <a:gd name="T97" fmla="*/ 746 h 1307"/>
                <a:gd name="T98" fmla="*/ 195 w 375"/>
                <a:gd name="T99" fmla="*/ 752 h 1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5" h="1307">
                  <a:moveTo>
                    <a:pt x="240" y="791"/>
                  </a:moveTo>
                  <a:cubicBezTo>
                    <a:pt x="240" y="768"/>
                    <a:pt x="240" y="768"/>
                    <a:pt x="240" y="768"/>
                  </a:cubicBezTo>
                  <a:cubicBezTo>
                    <a:pt x="212" y="768"/>
                    <a:pt x="212" y="768"/>
                    <a:pt x="212" y="768"/>
                  </a:cubicBezTo>
                  <a:cubicBezTo>
                    <a:pt x="212" y="751"/>
                    <a:pt x="212" y="751"/>
                    <a:pt x="212" y="751"/>
                  </a:cubicBezTo>
                  <a:cubicBezTo>
                    <a:pt x="212" y="750"/>
                    <a:pt x="211" y="750"/>
                    <a:pt x="210" y="750"/>
                  </a:cubicBezTo>
                  <a:cubicBezTo>
                    <a:pt x="200" y="750"/>
                    <a:pt x="200" y="750"/>
                    <a:pt x="200" y="750"/>
                  </a:cubicBezTo>
                  <a:cubicBezTo>
                    <a:pt x="200" y="750"/>
                    <a:pt x="200" y="750"/>
                    <a:pt x="199" y="750"/>
                  </a:cubicBezTo>
                  <a:cubicBezTo>
                    <a:pt x="198" y="746"/>
                    <a:pt x="196" y="742"/>
                    <a:pt x="193" y="739"/>
                  </a:cubicBezTo>
                  <a:cubicBezTo>
                    <a:pt x="192" y="739"/>
                    <a:pt x="191" y="738"/>
                    <a:pt x="190" y="738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88" y="0"/>
                    <a:pt x="186" y="0"/>
                    <a:pt x="183" y="0"/>
                  </a:cubicBezTo>
                  <a:cubicBezTo>
                    <a:pt x="183" y="738"/>
                    <a:pt x="183" y="738"/>
                    <a:pt x="183" y="738"/>
                  </a:cubicBezTo>
                  <a:cubicBezTo>
                    <a:pt x="179" y="739"/>
                    <a:pt x="175" y="745"/>
                    <a:pt x="174" y="750"/>
                  </a:cubicBezTo>
                  <a:cubicBezTo>
                    <a:pt x="163" y="750"/>
                    <a:pt x="163" y="750"/>
                    <a:pt x="163" y="750"/>
                  </a:cubicBezTo>
                  <a:cubicBezTo>
                    <a:pt x="163" y="750"/>
                    <a:pt x="163" y="750"/>
                    <a:pt x="163" y="750"/>
                  </a:cubicBezTo>
                  <a:cubicBezTo>
                    <a:pt x="162" y="750"/>
                    <a:pt x="162" y="750"/>
                    <a:pt x="162" y="750"/>
                  </a:cubicBezTo>
                  <a:cubicBezTo>
                    <a:pt x="161" y="750"/>
                    <a:pt x="160" y="751"/>
                    <a:pt x="160" y="751"/>
                  </a:cubicBezTo>
                  <a:cubicBezTo>
                    <a:pt x="160" y="768"/>
                    <a:pt x="160" y="768"/>
                    <a:pt x="160" y="768"/>
                  </a:cubicBezTo>
                  <a:cubicBezTo>
                    <a:pt x="131" y="768"/>
                    <a:pt x="131" y="768"/>
                    <a:pt x="131" y="768"/>
                  </a:cubicBezTo>
                  <a:cubicBezTo>
                    <a:pt x="131" y="792"/>
                    <a:pt x="131" y="792"/>
                    <a:pt x="131" y="792"/>
                  </a:cubicBezTo>
                  <a:cubicBezTo>
                    <a:pt x="55" y="813"/>
                    <a:pt x="0" y="878"/>
                    <a:pt x="0" y="954"/>
                  </a:cubicBezTo>
                  <a:cubicBezTo>
                    <a:pt x="0" y="1027"/>
                    <a:pt x="51" y="1089"/>
                    <a:pt x="123" y="1113"/>
                  </a:cubicBezTo>
                  <a:cubicBezTo>
                    <a:pt x="123" y="1189"/>
                    <a:pt x="123" y="1189"/>
                    <a:pt x="123" y="1189"/>
                  </a:cubicBezTo>
                  <a:cubicBezTo>
                    <a:pt x="129" y="1189"/>
                    <a:pt x="129" y="1189"/>
                    <a:pt x="129" y="1189"/>
                  </a:cubicBezTo>
                  <a:cubicBezTo>
                    <a:pt x="129" y="1126"/>
                    <a:pt x="129" y="1126"/>
                    <a:pt x="129" y="1126"/>
                  </a:cubicBezTo>
                  <a:cubicBezTo>
                    <a:pt x="135" y="1126"/>
                    <a:pt x="135" y="1126"/>
                    <a:pt x="135" y="1126"/>
                  </a:cubicBezTo>
                  <a:cubicBezTo>
                    <a:pt x="135" y="1188"/>
                    <a:pt x="135" y="1188"/>
                    <a:pt x="135" y="1188"/>
                  </a:cubicBezTo>
                  <a:cubicBezTo>
                    <a:pt x="142" y="1188"/>
                    <a:pt x="142" y="1188"/>
                    <a:pt x="142" y="1188"/>
                  </a:cubicBezTo>
                  <a:cubicBezTo>
                    <a:pt x="142" y="1126"/>
                    <a:pt x="142" y="1126"/>
                    <a:pt x="142" y="1126"/>
                  </a:cubicBezTo>
                  <a:cubicBezTo>
                    <a:pt x="147" y="1126"/>
                    <a:pt x="147" y="1126"/>
                    <a:pt x="147" y="1126"/>
                  </a:cubicBezTo>
                  <a:cubicBezTo>
                    <a:pt x="147" y="1188"/>
                    <a:pt x="147" y="1188"/>
                    <a:pt x="147" y="1188"/>
                  </a:cubicBezTo>
                  <a:cubicBezTo>
                    <a:pt x="154" y="1188"/>
                    <a:pt x="154" y="1188"/>
                    <a:pt x="154" y="1188"/>
                  </a:cubicBezTo>
                  <a:cubicBezTo>
                    <a:pt x="154" y="1126"/>
                    <a:pt x="154" y="1126"/>
                    <a:pt x="154" y="1126"/>
                  </a:cubicBezTo>
                  <a:cubicBezTo>
                    <a:pt x="159" y="1126"/>
                    <a:pt x="159" y="1126"/>
                    <a:pt x="159" y="1126"/>
                  </a:cubicBezTo>
                  <a:cubicBezTo>
                    <a:pt x="159" y="1188"/>
                    <a:pt x="159" y="1188"/>
                    <a:pt x="159" y="1188"/>
                  </a:cubicBezTo>
                  <a:cubicBezTo>
                    <a:pt x="166" y="1188"/>
                    <a:pt x="166" y="1188"/>
                    <a:pt x="166" y="1188"/>
                  </a:cubicBezTo>
                  <a:cubicBezTo>
                    <a:pt x="166" y="1126"/>
                    <a:pt x="166" y="1126"/>
                    <a:pt x="166" y="1126"/>
                  </a:cubicBezTo>
                  <a:cubicBezTo>
                    <a:pt x="172" y="1126"/>
                    <a:pt x="172" y="1126"/>
                    <a:pt x="172" y="1126"/>
                  </a:cubicBezTo>
                  <a:cubicBezTo>
                    <a:pt x="172" y="1188"/>
                    <a:pt x="172" y="1188"/>
                    <a:pt x="172" y="1188"/>
                  </a:cubicBezTo>
                  <a:cubicBezTo>
                    <a:pt x="178" y="1188"/>
                    <a:pt x="178" y="1188"/>
                    <a:pt x="178" y="1188"/>
                  </a:cubicBezTo>
                  <a:cubicBezTo>
                    <a:pt x="178" y="1126"/>
                    <a:pt x="178" y="1126"/>
                    <a:pt x="178" y="1126"/>
                  </a:cubicBezTo>
                  <a:cubicBezTo>
                    <a:pt x="183" y="1126"/>
                    <a:pt x="183" y="1126"/>
                    <a:pt x="183" y="1126"/>
                  </a:cubicBezTo>
                  <a:cubicBezTo>
                    <a:pt x="183" y="1225"/>
                    <a:pt x="183" y="1225"/>
                    <a:pt x="183" y="1225"/>
                  </a:cubicBezTo>
                  <a:cubicBezTo>
                    <a:pt x="182" y="1223"/>
                    <a:pt x="179" y="1222"/>
                    <a:pt x="176" y="1222"/>
                  </a:cubicBezTo>
                  <a:cubicBezTo>
                    <a:pt x="175" y="1222"/>
                    <a:pt x="173" y="1222"/>
                    <a:pt x="172" y="1223"/>
                  </a:cubicBezTo>
                  <a:cubicBezTo>
                    <a:pt x="169" y="1225"/>
                    <a:pt x="168" y="1227"/>
                    <a:pt x="168" y="1229"/>
                  </a:cubicBezTo>
                  <a:cubicBezTo>
                    <a:pt x="168" y="1233"/>
                    <a:pt x="171" y="1236"/>
                    <a:pt x="172" y="1237"/>
                  </a:cubicBezTo>
                  <a:cubicBezTo>
                    <a:pt x="175" y="1239"/>
                    <a:pt x="175" y="1239"/>
                    <a:pt x="175" y="1239"/>
                  </a:cubicBezTo>
                  <a:cubicBezTo>
                    <a:pt x="173" y="1241"/>
                    <a:pt x="173" y="1241"/>
                    <a:pt x="173" y="1241"/>
                  </a:cubicBezTo>
                  <a:cubicBezTo>
                    <a:pt x="173" y="1240"/>
                    <a:pt x="172" y="1240"/>
                    <a:pt x="172" y="1240"/>
                  </a:cubicBezTo>
                  <a:cubicBezTo>
                    <a:pt x="171" y="1239"/>
                    <a:pt x="168" y="1235"/>
                    <a:pt x="164" y="1235"/>
                  </a:cubicBezTo>
                  <a:cubicBezTo>
                    <a:pt x="162" y="1235"/>
                    <a:pt x="158" y="1236"/>
                    <a:pt x="157" y="1242"/>
                  </a:cubicBezTo>
                  <a:cubicBezTo>
                    <a:pt x="156" y="1245"/>
                    <a:pt x="156" y="1248"/>
                    <a:pt x="158" y="1250"/>
                  </a:cubicBezTo>
                  <a:cubicBezTo>
                    <a:pt x="160" y="1252"/>
                    <a:pt x="162" y="1253"/>
                    <a:pt x="165" y="1253"/>
                  </a:cubicBezTo>
                  <a:cubicBezTo>
                    <a:pt x="165" y="1253"/>
                    <a:pt x="165" y="1253"/>
                    <a:pt x="165" y="1253"/>
                  </a:cubicBezTo>
                  <a:cubicBezTo>
                    <a:pt x="167" y="1253"/>
                    <a:pt x="169" y="1252"/>
                    <a:pt x="171" y="1250"/>
                  </a:cubicBezTo>
                  <a:cubicBezTo>
                    <a:pt x="174" y="1248"/>
                    <a:pt x="174" y="1248"/>
                    <a:pt x="174" y="1248"/>
                  </a:cubicBezTo>
                  <a:cubicBezTo>
                    <a:pt x="175" y="1249"/>
                    <a:pt x="176" y="1250"/>
                    <a:pt x="178" y="1252"/>
                  </a:cubicBezTo>
                  <a:cubicBezTo>
                    <a:pt x="173" y="1256"/>
                    <a:pt x="173" y="1256"/>
                    <a:pt x="173" y="1256"/>
                  </a:cubicBezTo>
                  <a:cubicBezTo>
                    <a:pt x="172" y="1257"/>
                    <a:pt x="170" y="1258"/>
                    <a:pt x="170" y="1261"/>
                  </a:cubicBezTo>
                  <a:cubicBezTo>
                    <a:pt x="169" y="1263"/>
                    <a:pt x="170" y="1265"/>
                    <a:pt x="172" y="1267"/>
                  </a:cubicBezTo>
                  <a:cubicBezTo>
                    <a:pt x="172" y="1268"/>
                    <a:pt x="172" y="1268"/>
                    <a:pt x="172" y="1268"/>
                  </a:cubicBezTo>
                  <a:cubicBezTo>
                    <a:pt x="172" y="1268"/>
                    <a:pt x="175" y="1270"/>
                    <a:pt x="178" y="1270"/>
                  </a:cubicBezTo>
                  <a:cubicBezTo>
                    <a:pt x="179" y="1270"/>
                    <a:pt x="182" y="1269"/>
                    <a:pt x="183" y="1267"/>
                  </a:cubicBezTo>
                  <a:cubicBezTo>
                    <a:pt x="183" y="1291"/>
                    <a:pt x="183" y="1291"/>
                    <a:pt x="183" y="1291"/>
                  </a:cubicBezTo>
                  <a:cubicBezTo>
                    <a:pt x="176" y="1291"/>
                    <a:pt x="176" y="1291"/>
                    <a:pt x="176" y="1291"/>
                  </a:cubicBezTo>
                  <a:cubicBezTo>
                    <a:pt x="176" y="1307"/>
                    <a:pt x="176" y="1307"/>
                    <a:pt x="176" y="1307"/>
                  </a:cubicBezTo>
                  <a:cubicBezTo>
                    <a:pt x="199" y="1307"/>
                    <a:pt x="199" y="1307"/>
                    <a:pt x="199" y="1307"/>
                  </a:cubicBezTo>
                  <a:cubicBezTo>
                    <a:pt x="199" y="1291"/>
                    <a:pt x="199" y="1291"/>
                    <a:pt x="199" y="1291"/>
                  </a:cubicBezTo>
                  <a:cubicBezTo>
                    <a:pt x="190" y="1291"/>
                    <a:pt x="190" y="1291"/>
                    <a:pt x="190" y="1291"/>
                  </a:cubicBezTo>
                  <a:cubicBezTo>
                    <a:pt x="190" y="1264"/>
                    <a:pt x="190" y="1264"/>
                    <a:pt x="190" y="1264"/>
                  </a:cubicBezTo>
                  <a:cubicBezTo>
                    <a:pt x="190" y="1264"/>
                    <a:pt x="190" y="1264"/>
                    <a:pt x="190" y="1264"/>
                  </a:cubicBezTo>
                  <a:cubicBezTo>
                    <a:pt x="193" y="1267"/>
                    <a:pt x="196" y="1268"/>
                    <a:pt x="199" y="1268"/>
                  </a:cubicBezTo>
                  <a:cubicBezTo>
                    <a:pt x="201" y="1268"/>
                    <a:pt x="203" y="1267"/>
                    <a:pt x="204" y="1267"/>
                  </a:cubicBezTo>
                  <a:cubicBezTo>
                    <a:pt x="206" y="1265"/>
                    <a:pt x="207" y="1263"/>
                    <a:pt x="207" y="1262"/>
                  </a:cubicBezTo>
                  <a:cubicBezTo>
                    <a:pt x="207" y="1258"/>
                    <a:pt x="203" y="1255"/>
                    <a:pt x="203" y="1255"/>
                  </a:cubicBezTo>
                  <a:cubicBezTo>
                    <a:pt x="199" y="1252"/>
                    <a:pt x="199" y="1252"/>
                    <a:pt x="199" y="1252"/>
                  </a:cubicBezTo>
                  <a:cubicBezTo>
                    <a:pt x="200" y="1251"/>
                    <a:pt x="201" y="1251"/>
                    <a:pt x="202" y="1250"/>
                  </a:cubicBezTo>
                  <a:cubicBezTo>
                    <a:pt x="203" y="1251"/>
                    <a:pt x="203" y="1251"/>
                    <a:pt x="203" y="1251"/>
                  </a:cubicBezTo>
                  <a:cubicBezTo>
                    <a:pt x="206" y="1254"/>
                    <a:pt x="209" y="1254"/>
                    <a:pt x="211" y="1254"/>
                  </a:cubicBezTo>
                  <a:cubicBezTo>
                    <a:pt x="211" y="1254"/>
                    <a:pt x="211" y="1254"/>
                    <a:pt x="211" y="1254"/>
                  </a:cubicBezTo>
                  <a:cubicBezTo>
                    <a:pt x="214" y="1254"/>
                    <a:pt x="216" y="1253"/>
                    <a:pt x="218" y="1251"/>
                  </a:cubicBezTo>
                  <a:cubicBezTo>
                    <a:pt x="220" y="1248"/>
                    <a:pt x="220" y="1245"/>
                    <a:pt x="219" y="1242"/>
                  </a:cubicBezTo>
                  <a:cubicBezTo>
                    <a:pt x="218" y="1237"/>
                    <a:pt x="214" y="1236"/>
                    <a:pt x="212" y="1236"/>
                  </a:cubicBezTo>
                  <a:cubicBezTo>
                    <a:pt x="209" y="1236"/>
                    <a:pt x="206" y="1238"/>
                    <a:pt x="206" y="1239"/>
                  </a:cubicBezTo>
                  <a:cubicBezTo>
                    <a:pt x="206" y="1239"/>
                    <a:pt x="204" y="1240"/>
                    <a:pt x="202" y="1242"/>
                  </a:cubicBezTo>
                  <a:cubicBezTo>
                    <a:pt x="199" y="1239"/>
                    <a:pt x="199" y="1239"/>
                    <a:pt x="199" y="1239"/>
                  </a:cubicBezTo>
                  <a:cubicBezTo>
                    <a:pt x="205" y="1233"/>
                    <a:pt x="205" y="1233"/>
                    <a:pt x="205" y="1233"/>
                  </a:cubicBezTo>
                  <a:cubicBezTo>
                    <a:pt x="207" y="1231"/>
                    <a:pt x="209" y="1227"/>
                    <a:pt x="204" y="1223"/>
                  </a:cubicBezTo>
                  <a:cubicBezTo>
                    <a:pt x="202" y="1221"/>
                    <a:pt x="200" y="1220"/>
                    <a:pt x="199" y="1220"/>
                  </a:cubicBezTo>
                  <a:cubicBezTo>
                    <a:pt x="195" y="1220"/>
                    <a:pt x="192" y="1223"/>
                    <a:pt x="192" y="1223"/>
                  </a:cubicBezTo>
                  <a:cubicBezTo>
                    <a:pt x="190" y="1225"/>
                    <a:pt x="190" y="1225"/>
                    <a:pt x="190" y="1225"/>
                  </a:cubicBezTo>
                  <a:cubicBezTo>
                    <a:pt x="190" y="1126"/>
                    <a:pt x="190" y="1126"/>
                    <a:pt x="190" y="1126"/>
                  </a:cubicBezTo>
                  <a:cubicBezTo>
                    <a:pt x="194" y="1126"/>
                    <a:pt x="194" y="1126"/>
                    <a:pt x="194" y="1126"/>
                  </a:cubicBezTo>
                  <a:cubicBezTo>
                    <a:pt x="194" y="1188"/>
                    <a:pt x="194" y="1188"/>
                    <a:pt x="194" y="1188"/>
                  </a:cubicBezTo>
                  <a:cubicBezTo>
                    <a:pt x="201" y="1188"/>
                    <a:pt x="201" y="1188"/>
                    <a:pt x="201" y="1188"/>
                  </a:cubicBezTo>
                  <a:cubicBezTo>
                    <a:pt x="201" y="1126"/>
                    <a:pt x="201" y="1126"/>
                    <a:pt x="201" y="1126"/>
                  </a:cubicBezTo>
                  <a:cubicBezTo>
                    <a:pt x="207" y="1126"/>
                    <a:pt x="207" y="1126"/>
                    <a:pt x="207" y="1126"/>
                  </a:cubicBezTo>
                  <a:cubicBezTo>
                    <a:pt x="207" y="1188"/>
                    <a:pt x="207" y="1188"/>
                    <a:pt x="207" y="1188"/>
                  </a:cubicBezTo>
                  <a:cubicBezTo>
                    <a:pt x="214" y="1188"/>
                    <a:pt x="214" y="1188"/>
                    <a:pt x="214" y="1188"/>
                  </a:cubicBezTo>
                  <a:cubicBezTo>
                    <a:pt x="214" y="1126"/>
                    <a:pt x="214" y="1126"/>
                    <a:pt x="214" y="1126"/>
                  </a:cubicBezTo>
                  <a:cubicBezTo>
                    <a:pt x="219" y="1126"/>
                    <a:pt x="219" y="1126"/>
                    <a:pt x="219" y="1126"/>
                  </a:cubicBezTo>
                  <a:cubicBezTo>
                    <a:pt x="219" y="1188"/>
                    <a:pt x="219" y="1188"/>
                    <a:pt x="219" y="1188"/>
                  </a:cubicBezTo>
                  <a:cubicBezTo>
                    <a:pt x="226" y="1188"/>
                    <a:pt x="226" y="1188"/>
                    <a:pt x="226" y="1188"/>
                  </a:cubicBezTo>
                  <a:cubicBezTo>
                    <a:pt x="226" y="1126"/>
                    <a:pt x="226" y="1126"/>
                    <a:pt x="226" y="1126"/>
                  </a:cubicBezTo>
                  <a:cubicBezTo>
                    <a:pt x="232" y="1126"/>
                    <a:pt x="232" y="1126"/>
                    <a:pt x="232" y="1126"/>
                  </a:cubicBezTo>
                  <a:cubicBezTo>
                    <a:pt x="232" y="1188"/>
                    <a:pt x="232" y="1188"/>
                    <a:pt x="232" y="1188"/>
                  </a:cubicBezTo>
                  <a:cubicBezTo>
                    <a:pt x="239" y="1188"/>
                    <a:pt x="239" y="1188"/>
                    <a:pt x="239" y="1188"/>
                  </a:cubicBezTo>
                  <a:cubicBezTo>
                    <a:pt x="239" y="1126"/>
                    <a:pt x="239" y="1126"/>
                    <a:pt x="239" y="1126"/>
                  </a:cubicBezTo>
                  <a:cubicBezTo>
                    <a:pt x="245" y="1126"/>
                    <a:pt x="245" y="1126"/>
                    <a:pt x="245" y="1126"/>
                  </a:cubicBezTo>
                  <a:cubicBezTo>
                    <a:pt x="245" y="1188"/>
                    <a:pt x="245" y="1188"/>
                    <a:pt x="245" y="1188"/>
                  </a:cubicBezTo>
                  <a:cubicBezTo>
                    <a:pt x="252" y="1188"/>
                    <a:pt x="252" y="1188"/>
                    <a:pt x="252" y="1188"/>
                  </a:cubicBezTo>
                  <a:cubicBezTo>
                    <a:pt x="252" y="1113"/>
                    <a:pt x="252" y="1113"/>
                    <a:pt x="252" y="1113"/>
                  </a:cubicBezTo>
                  <a:cubicBezTo>
                    <a:pt x="323" y="1089"/>
                    <a:pt x="375" y="1027"/>
                    <a:pt x="375" y="954"/>
                  </a:cubicBezTo>
                  <a:cubicBezTo>
                    <a:pt x="375" y="876"/>
                    <a:pt x="318" y="811"/>
                    <a:pt x="240" y="791"/>
                  </a:cubicBezTo>
                  <a:close/>
                  <a:moveTo>
                    <a:pt x="167" y="1247"/>
                  </a:moveTo>
                  <a:cubicBezTo>
                    <a:pt x="166" y="1247"/>
                    <a:pt x="166" y="1248"/>
                    <a:pt x="165" y="1248"/>
                  </a:cubicBezTo>
                  <a:cubicBezTo>
                    <a:pt x="164" y="1248"/>
                    <a:pt x="163" y="1247"/>
                    <a:pt x="162" y="1247"/>
                  </a:cubicBezTo>
                  <a:cubicBezTo>
                    <a:pt x="162" y="1246"/>
                    <a:pt x="162" y="1245"/>
                    <a:pt x="162" y="1243"/>
                  </a:cubicBezTo>
                  <a:cubicBezTo>
                    <a:pt x="162" y="1242"/>
                    <a:pt x="163" y="1241"/>
                    <a:pt x="164" y="1241"/>
                  </a:cubicBezTo>
                  <a:cubicBezTo>
                    <a:pt x="165" y="1241"/>
                    <a:pt x="167" y="1242"/>
                    <a:pt x="168" y="1243"/>
                  </a:cubicBezTo>
                  <a:cubicBezTo>
                    <a:pt x="168" y="1243"/>
                    <a:pt x="168" y="1243"/>
                    <a:pt x="168" y="1243"/>
                  </a:cubicBezTo>
                  <a:cubicBezTo>
                    <a:pt x="168" y="1243"/>
                    <a:pt x="169" y="1244"/>
                    <a:pt x="169" y="1244"/>
                  </a:cubicBezTo>
                  <a:lnTo>
                    <a:pt x="167" y="1247"/>
                  </a:lnTo>
                  <a:close/>
                  <a:moveTo>
                    <a:pt x="210" y="1242"/>
                  </a:moveTo>
                  <a:cubicBezTo>
                    <a:pt x="210" y="1242"/>
                    <a:pt x="212" y="1241"/>
                    <a:pt x="212" y="1241"/>
                  </a:cubicBezTo>
                  <a:cubicBezTo>
                    <a:pt x="213" y="1241"/>
                    <a:pt x="214" y="1243"/>
                    <a:pt x="214" y="1244"/>
                  </a:cubicBezTo>
                  <a:cubicBezTo>
                    <a:pt x="215" y="1245"/>
                    <a:pt x="214" y="1247"/>
                    <a:pt x="214" y="1248"/>
                  </a:cubicBezTo>
                  <a:cubicBezTo>
                    <a:pt x="212" y="1250"/>
                    <a:pt x="209" y="1249"/>
                    <a:pt x="207" y="1247"/>
                  </a:cubicBezTo>
                  <a:cubicBezTo>
                    <a:pt x="206" y="1246"/>
                    <a:pt x="206" y="1246"/>
                    <a:pt x="206" y="1246"/>
                  </a:cubicBezTo>
                  <a:cubicBezTo>
                    <a:pt x="208" y="1244"/>
                    <a:pt x="210" y="1242"/>
                    <a:pt x="210" y="1242"/>
                  </a:cubicBezTo>
                  <a:close/>
                  <a:moveTo>
                    <a:pt x="174" y="1229"/>
                  </a:moveTo>
                  <a:cubicBezTo>
                    <a:pt x="174" y="1229"/>
                    <a:pt x="174" y="1228"/>
                    <a:pt x="175" y="1227"/>
                  </a:cubicBezTo>
                  <a:cubicBezTo>
                    <a:pt x="175" y="1227"/>
                    <a:pt x="176" y="1227"/>
                    <a:pt x="176" y="1227"/>
                  </a:cubicBezTo>
                  <a:cubicBezTo>
                    <a:pt x="178" y="1227"/>
                    <a:pt x="180" y="1229"/>
                    <a:pt x="181" y="1230"/>
                  </a:cubicBezTo>
                  <a:cubicBezTo>
                    <a:pt x="183" y="1232"/>
                    <a:pt x="183" y="1232"/>
                    <a:pt x="183" y="1232"/>
                  </a:cubicBezTo>
                  <a:cubicBezTo>
                    <a:pt x="179" y="1236"/>
                    <a:pt x="179" y="1236"/>
                    <a:pt x="179" y="1236"/>
                  </a:cubicBezTo>
                  <a:cubicBezTo>
                    <a:pt x="176" y="1233"/>
                    <a:pt x="176" y="1233"/>
                    <a:pt x="176" y="1233"/>
                  </a:cubicBezTo>
                  <a:cubicBezTo>
                    <a:pt x="175" y="1233"/>
                    <a:pt x="174" y="1231"/>
                    <a:pt x="174" y="1229"/>
                  </a:cubicBezTo>
                  <a:close/>
                  <a:moveTo>
                    <a:pt x="183" y="1260"/>
                  </a:moveTo>
                  <a:cubicBezTo>
                    <a:pt x="181" y="1262"/>
                    <a:pt x="180" y="1263"/>
                    <a:pt x="179" y="1264"/>
                  </a:cubicBezTo>
                  <a:cubicBezTo>
                    <a:pt x="178" y="1265"/>
                    <a:pt x="178" y="1265"/>
                    <a:pt x="178" y="1265"/>
                  </a:cubicBezTo>
                  <a:cubicBezTo>
                    <a:pt x="177" y="1265"/>
                    <a:pt x="176" y="1264"/>
                    <a:pt x="176" y="1264"/>
                  </a:cubicBezTo>
                  <a:cubicBezTo>
                    <a:pt x="175" y="1263"/>
                    <a:pt x="175" y="1262"/>
                    <a:pt x="175" y="1262"/>
                  </a:cubicBezTo>
                  <a:cubicBezTo>
                    <a:pt x="175" y="1261"/>
                    <a:pt x="176" y="1260"/>
                    <a:pt x="177" y="1260"/>
                  </a:cubicBezTo>
                  <a:cubicBezTo>
                    <a:pt x="182" y="1255"/>
                    <a:pt x="182" y="1255"/>
                    <a:pt x="182" y="1255"/>
                  </a:cubicBezTo>
                  <a:cubicBezTo>
                    <a:pt x="182" y="1256"/>
                    <a:pt x="183" y="1256"/>
                    <a:pt x="183" y="1257"/>
                  </a:cubicBezTo>
                  <a:lnTo>
                    <a:pt x="183" y="1260"/>
                  </a:lnTo>
                  <a:close/>
                  <a:moveTo>
                    <a:pt x="182" y="1248"/>
                  </a:moveTo>
                  <a:cubicBezTo>
                    <a:pt x="180" y="1247"/>
                    <a:pt x="179" y="1245"/>
                    <a:pt x="177" y="1244"/>
                  </a:cubicBezTo>
                  <a:cubicBezTo>
                    <a:pt x="179" y="1243"/>
                    <a:pt x="179" y="1243"/>
                    <a:pt x="179" y="1243"/>
                  </a:cubicBezTo>
                  <a:cubicBezTo>
                    <a:pt x="184" y="1246"/>
                    <a:pt x="184" y="1246"/>
                    <a:pt x="184" y="1246"/>
                  </a:cubicBezTo>
                  <a:lnTo>
                    <a:pt x="182" y="1248"/>
                  </a:lnTo>
                  <a:close/>
                  <a:moveTo>
                    <a:pt x="190" y="1253"/>
                  </a:moveTo>
                  <a:cubicBezTo>
                    <a:pt x="190" y="1252"/>
                    <a:pt x="190" y="1252"/>
                    <a:pt x="190" y="1252"/>
                  </a:cubicBezTo>
                  <a:cubicBezTo>
                    <a:pt x="186" y="1252"/>
                    <a:pt x="186" y="1252"/>
                    <a:pt x="186" y="1252"/>
                  </a:cubicBezTo>
                  <a:cubicBezTo>
                    <a:pt x="188" y="1250"/>
                    <a:pt x="188" y="1250"/>
                    <a:pt x="188" y="1250"/>
                  </a:cubicBezTo>
                  <a:cubicBezTo>
                    <a:pt x="191" y="1252"/>
                    <a:pt x="191" y="1252"/>
                    <a:pt x="191" y="1252"/>
                  </a:cubicBezTo>
                  <a:cubicBezTo>
                    <a:pt x="191" y="1253"/>
                    <a:pt x="190" y="1253"/>
                    <a:pt x="190" y="1253"/>
                  </a:cubicBezTo>
                  <a:close/>
                  <a:moveTo>
                    <a:pt x="200" y="1259"/>
                  </a:moveTo>
                  <a:cubicBezTo>
                    <a:pt x="200" y="1260"/>
                    <a:pt x="201" y="1261"/>
                    <a:pt x="201" y="1262"/>
                  </a:cubicBezTo>
                  <a:cubicBezTo>
                    <a:pt x="201" y="1262"/>
                    <a:pt x="201" y="1262"/>
                    <a:pt x="200" y="1262"/>
                  </a:cubicBezTo>
                  <a:cubicBezTo>
                    <a:pt x="200" y="1263"/>
                    <a:pt x="200" y="1263"/>
                    <a:pt x="200" y="1263"/>
                  </a:cubicBezTo>
                  <a:cubicBezTo>
                    <a:pt x="200" y="1263"/>
                    <a:pt x="199" y="1263"/>
                    <a:pt x="199" y="1263"/>
                  </a:cubicBezTo>
                  <a:cubicBezTo>
                    <a:pt x="198" y="1263"/>
                    <a:pt x="196" y="1262"/>
                    <a:pt x="195" y="1261"/>
                  </a:cubicBezTo>
                  <a:cubicBezTo>
                    <a:pt x="194" y="1260"/>
                    <a:pt x="193" y="1259"/>
                    <a:pt x="193" y="1258"/>
                  </a:cubicBezTo>
                  <a:cubicBezTo>
                    <a:pt x="193" y="1258"/>
                    <a:pt x="194" y="1257"/>
                    <a:pt x="195" y="1256"/>
                  </a:cubicBezTo>
                  <a:lnTo>
                    <a:pt x="200" y="1259"/>
                  </a:lnTo>
                  <a:close/>
                  <a:moveTo>
                    <a:pt x="192" y="1246"/>
                  </a:moveTo>
                  <a:cubicBezTo>
                    <a:pt x="195" y="1243"/>
                    <a:pt x="195" y="1243"/>
                    <a:pt x="195" y="1243"/>
                  </a:cubicBezTo>
                  <a:cubicBezTo>
                    <a:pt x="198" y="1246"/>
                    <a:pt x="198" y="1246"/>
                    <a:pt x="198" y="1246"/>
                  </a:cubicBezTo>
                  <a:cubicBezTo>
                    <a:pt x="198" y="1246"/>
                    <a:pt x="198" y="1246"/>
                    <a:pt x="198" y="1246"/>
                  </a:cubicBezTo>
                  <a:cubicBezTo>
                    <a:pt x="197" y="1247"/>
                    <a:pt x="196" y="1248"/>
                    <a:pt x="195" y="1249"/>
                  </a:cubicBezTo>
                  <a:lnTo>
                    <a:pt x="192" y="1246"/>
                  </a:lnTo>
                  <a:close/>
                  <a:moveTo>
                    <a:pt x="196" y="1227"/>
                  </a:moveTo>
                  <a:cubicBezTo>
                    <a:pt x="197" y="1226"/>
                    <a:pt x="198" y="1225"/>
                    <a:pt x="199" y="1225"/>
                  </a:cubicBezTo>
                  <a:cubicBezTo>
                    <a:pt x="199" y="1225"/>
                    <a:pt x="200" y="1225"/>
                    <a:pt x="200" y="1226"/>
                  </a:cubicBezTo>
                  <a:cubicBezTo>
                    <a:pt x="202" y="1228"/>
                    <a:pt x="202" y="1229"/>
                    <a:pt x="201" y="1230"/>
                  </a:cubicBezTo>
                  <a:cubicBezTo>
                    <a:pt x="195" y="1236"/>
                    <a:pt x="195" y="1236"/>
                    <a:pt x="195" y="1236"/>
                  </a:cubicBezTo>
                  <a:cubicBezTo>
                    <a:pt x="191" y="1232"/>
                    <a:pt x="191" y="1232"/>
                    <a:pt x="191" y="1232"/>
                  </a:cubicBezTo>
                  <a:cubicBezTo>
                    <a:pt x="191" y="1232"/>
                    <a:pt x="191" y="1232"/>
                    <a:pt x="191" y="1232"/>
                  </a:cubicBezTo>
                  <a:lnTo>
                    <a:pt x="196" y="1227"/>
                  </a:lnTo>
                  <a:close/>
                  <a:moveTo>
                    <a:pt x="191" y="1239"/>
                  </a:moveTo>
                  <a:cubicBezTo>
                    <a:pt x="187" y="1243"/>
                    <a:pt x="187" y="1243"/>
                    <a:pt x="187" y="1243"/>
                  </a:cubicBezTo>
                  <a:cubicBezTo>
                    <a:pt x="183" y="1239"/>
                    <a:pt x="183" y="1239"/>
                    <a:pt x="183" y="1239"/>
                  </a:cubicBezTo>
                  <a:cubicBezTo>
                    <a:pt x="187" y="1236"/>
                    <a:pt x="187" y="1236"/>
                    <a:pt x="187" y="1236"/>
                  </a:cubicBezTo>
                  <a:lnTo>
                    <a:pt x="191" y="1239"/>
                  </a:lnTo>
                  <a:close/>
                  <a:moveTo>
                    <a:pt x="207" y="768"/>
                  </a:moveTo>
                  <a:cubicBezTo>
                    <a:pt x="165" y="768"/>
                    <a:pt x="165" y="768"/>
                    <a:pt x="165" y="768"/>
                  </a:cubicBezTo>
                  <a:cubicBezTo>
                    <a:pt x="165" y="753"/>
                    <a:pt x="165" y="753"/>
                    <a:pt x="165" y="753"/>
                  </a:cubicBezTo>
                  <a:cubicBezTo>
                    <a:pt x="175" y="753"/>
                    <a:pt x="175" y="753"/>
                    <a:pt x="175" y="753"/>
                  </a:cubicBezTo>
                  <a:cubicBezTo>
                    <a:pt x="175" y="753"/>
                    <a:pt x="176" y="753"/>
                    <a:pt x="176" y="753"/>
                  </a:cubicBezTo>
                  <a:cubicBezTo>
                    <a:pt x="176" y="753"/>
                    <a:pt x="176" y="753"/>
                    <a:pt x="176" y="753"/>
                  </a:cubicBezTo>
                  <a:cubicBezTo>
                    <a:pt x="177" y="753"/>
                    <a:pt x="178" y="752"/>
                    <a:pt x="178" y="751"/>
                  </a:cubicBezTo>
                  <a:cubicBezTo>
                    <a:pt x="178" y="747"/>
                    <a:pt x="180" y="744"/>
                    <a:pt x="183" y="742"/>
                  </a:cubicBezTo>
                  <a:cubicBezTo>
                    <a:pt x="183" y="746"/>
                    <a:pt x="183" y="746"/>
                    <a:pt x="183" y="746"/>
                  </a:cubicBezTo>
                  <a:cubicBezTo>
                    <a:pt x="185" y="746"/>
                    <a:pt x="186" y="746"/>
                    <a:pt x="188" y="746"/>
                  </a:cubicBezTo>
                  <a:cubicBezTo>
                    <a:pt x="188" y="746"/>
                    <a:pt x="189" y="746"/>
                    <a:pt x="190" y="746"/>
                  </a:cubicBezTo>
                  <a:cubicBezTo>
                    <a:pt x="190" y="743"/>
                    <a:pt x="190" y="743"/>
                    <a:pt x="190" y="743"/>
                  </a:cubicBezTo>
                  <a:cubicBezTo>
                    <a:pt x="193" y="745"/>
                    <a:pt x="195" y="749"/>
                    <a:pt x="195" y="752"/>
                  </a:cubicBezTo>
                  <a:cubicBezTo>
                    <a:pt x="195" y="753"/>
                    <a:pt x="196" y="753"/>
                    <a:pt x="197" y="753"/>
                  </a:cubicBezTo>
                  <a:cubicBezTo>
                    <a:pt x="207" y="753"/>
                    <a:pt x="207" y="753"/>
                    <a:pt x="207" y="753"/>
                  </a:cubicBezTo>
                  <a:lnTo>
                    <a:pt x="207" y="768"/>
                  </a:ln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9124951" y="3181351"/>
              <a:ext cx="609600" cy="1171575"/>
            </a:xfrm>
            <a:custGeom>
              <a:avLst/>
              <a:gdLst>
                <a:gd name="T0" fmla="*/ 162 w 162"/>
                <a:gd name="T1" fmla="*/ 0 h 312"/>
                <a:gd name="T2" fmla="*/ 40 w 162"/>
                <a:gd name="T3" fmla="*/ 118 h 312"/>
                <a:gd name="T4" fmla="*/ 160 w 162"/>
                <a:gd name="T5" fmla="*/ 312 h 312"/>
                <a:gd name="T6" fmla="*/ 162 w 162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12">
                  <a:moveTo>
                    <a:pt x="162" y="0"/>
                  </a:moveTo>
                  <a:cubicBezTo>
                    <a:pt x="162" y="0"/>
                    <a:pt x="68" y="30"/>
                    <a:pt x="40" y="118"/>
                  </a:cubicBezTo>
                  <a:cubicBezTo>
                    <a:pt x="12" y="206"/>
                    <a:pt x="97" y="295"/>
                    <a:pt x="160" y="312"/>
                  </a:cubicBezTo>
                  <a:cubicBezTo>
                    <a:pt x="160" y="312"/>
                    <a:pt x="0" y="170"/>
                    <a:pt x="162" y="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9448801" y="3187701"/>
              <a:ext cx="398463" cy="1154113"/>
            </a:xfrm>
            <a:custGeom>
              <a:avLst/>
              <a:gdLst>
                <a:gd name="T0" fmla="*/ 106 w 106"/>
                <a:gd name="T1" fmla="*/ 0 h 307"/>
                <a:gd name="T2" fmla="*/ 104 w 106"/>
                <a:gd name="T3" fmla="*/ 307 h 307"/>
                <a:gd name="T4" fmla="*/ 106 w 106"/>
                <a:gd name="T5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6" h="307">
                  <a:moveTo>
                    <a:pt x="106" y="0"/>
                  </a:moveTo>
                  <a:cubicBezTo>
                    <a:pt x="106" y="0"/>
                    <a:pt x="0" y="153"/>
                    <a:pt x="104" y="307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10083801" y="3181351"/>
              <a:ext cx="608013" cy="1171575"/>
            </a:xfrm>
            <a:custGeom>
              <a:avLst/>
              <a:gdLst>
                <a:gd name="T0" fmla="*/ 0 w 162"/>
                <a:gd name="T1" fmla="*/ 0 h 312"/>
                <a:gd name="T2" fmla="*/ 122 w 162"/>
                <a:gd name="T3" fmla="*/ 118 h 312"/>
                <a:gd name="T4" fmla="*/ 2 w 162"/>
                <a:gd name="T5" fmla="*/ 312 h 312"/>
                <a:gd name="T6" fmla="*/ 0 w 162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12">
                  <a:moveTo>
                    <a:pt x="0" y="0"/>
                  </a:moveTo>
                  <a:cubicBezTo>
                    <a:pt x="0" y="0"/>
                    <a:pt x="94" y="30"/>
                    <a:pt x="122" y="118"/>
                  </a:cubicBezTo>
                  <a:cubicBezTo>
                    <a:pt x="150" y="206"/>
                    <a:pt x="64" y="295"/>
                    <a:pt x="2" y="312"/>
                  </a:cubicBezTo>
                  <a:cubicBezTo>
                    <a:pt x="2" y="312"/>
                    <a:pt x="162" y="170"/>
                    <a:pt x="0" y="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9974263" y="3187701"/>
              <a:ext cx="387350" cy="1165225"/>
            </a:xfrm>
            <a:custGeom>
              <a:avLst/>
              <a:gdLst>
                <a:gd name="T0" fmla="*/ 0 w 103"/>
                <a:gd name="T1" fmla="*/ 0 h 310"/>
                <a:gd name="T2" fmla="*/ 7 w 103"/>
                <a:gd name="T3" fmla="*/ 310 h 310"/>
                <a:gd name="T4" fmla="*/ 0 w 103"/>
                <a:gd name="T5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310">
                  <a:moveTo>
                    <a:pt x="0" y="0"/>
                  </a:moveTo>
                  <a:cubicBezTo>
                    <a:pt x="0" y="0"/>
                    <a:pt x="103" y="168"/>
                    <a:pt x="7" y="3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9793288" y="4416426"/>
              <a:ext cx="241300" cy="681038"/>
            </a:xfrm>
            <a:custGeom>
              <a:avLst/>
              <a:gdLst>
                <a:gd name="T0" fmla="*/ 56 w 64"/>
                <a:gd name="T1" fmla="*/ 110 h 181"/>
                <a:gd name="T2" fmla="*/ 50 w 64"/>
                <a:gd name="T3" fmla="*/ 113 h 181"/>
                <a:gd name="T4" fmla="*/ 46 w 64"/>
                <a:gd name="T5" fmla="*/ 116 h 181"/>
                <a:gd name="T6" fmla="*/ 43 w 64"/>
                <a:gd name="T7" fmla="*/ 113 h 181"/>
                <a:gd name="T8" fmla="*/ 49 w 64"/>
                <a:gd name="T9" fmla="*/ 107 h 181"/>
                <a:gd name="T10" fmla="*/ 48 w 64"/>
                <a:gd name="T11" fmla="*/ 97 h 181"/>
                <a:gd name="T12" fmla="*/ 43 w 64"/>
                <a:gd name="T13" fmla="*/ 94 h 181"/>
                <a:gd name="T14" fmla="*/ 36 w 64"/>
                <a:gd name="T15" fmla="*/ 97 h 181"/>
                <a:gd name="T16" fmla="*/ 34 w 64"/>
                <a:gd name="T17" fmla="*/ 99 h 181"/>
                <a:gd name="T18" fmla="*/ 34 w 64"/>
                <a:gd name="T19" fmla="*/ 0 h 181"/>
                <a:gd name="T20" fmla="*/ 27 w 64"/>
                <a:gd name="T21" fmla="*/ 0 h 181"/>
                <a:gd name="T22" fmla="*/ 27 w 64"/>
                <a:gd name="T23" fmla="*/ 99 h 181"/>
                <a:gd name="T24" fmla="*/ 20 w 64"/>
                <a:gd name="T25" fmla="*/ 96 h 181"/>
                <a:gd name="T26" fmla="*/ 16 w 64"/>
                <a:gd name="T27" fmla="*/ 97 h 181"/>
                <a:gd name="T28" fmla="*/ 12 w 64"/>
                <a:gd name="T29" fmla="*/ 103 h 181"/>
                <a:gd name="T30" fmla="*/ 16 w 64"/>
                <a:gd name="T31" fmla="*/ 111 h 181"/>
                <a:gd name="T32" fmla="*/ 19 w 64"/>
                <a:gd name="T33" fmla="*/ 113 h 181"/>
                <a:gd name="T34" fmla="*/ 17 w 64"/>
                <a:gd name="T35" fmla="*/ 115 h 181"/>
                <a:gd name="T36" fmla="*/ 16 w 64"/>
                <a:gd name="T37" fmla="*/ 114 h 181"/>
                <a:gd name="T38" fmla="*/ 8 w 64"/>
                <a:gd name="T39" fmla="*/ 109 h 181"/>
                <a:gd name="T40" fmla="*/ 1 w 64"/>
                <a:gd name="T41" fmla="*/ 116 h 181"/>
                <a:gd name="T42" fmla="*/ 2 w 64"/>
                <a:gd name="T43" fmla="*/ 124 h 181"/>
                <a:gd name="T44" fmla="*/ 9 w 64"/>
                <a:gd name="T45" fmla="*/ 127 h 181"/>
                <a:gd name="T46" fmla="*/ 9 w 64"/>
                <a:gd name="T47" fmla="*/ 127 h 181"/>
                <a:gd name="T48" fmla="*/ 15 w 64"/>
                <a:gd name="T49" fmla="*/ 124 h 181"/>
                <a:gd name="T50" fmla="*/ 18 w 64"/>
                <a:gd name="T51" fmla="*/ 122 h 181"/>
                <a:gd name="T52" fmla="*/ 22 w 64"/>
                <a:gd name="T53" fmla="*/ 126 h 181"/>
                <a:gd name="T54" fmla="*/ 17 w 64"/>
                <a:gd name="T55" fmla="*/ 130 h 181"/>
                <a:gd name="T56" fmla="*/ 14 w 64"/>
                <a:gd name="T57" fmla="*/ 135 h 181"/>
                <a:gd name="T58" fmla="*/ 16 w 64"/>
                <a:gd name="T59" fmla="*/ 141 h 181"/>
                <a:gd name="T60" fmla="*/ 16 w 64"/>
                <a:gd name="T61" fmla="*/ 142 h 181"/>
                <a:gd name="T62" fmla="*/ 22 w 64"/>
                <a:gd name="T63" fmla="*/ 144 h 181"/>
                <a:gd name="T64" fmla="*/ 27 w 64"/>
                <a:gd name="T65" fmla="*/ 141 h 181"/>
                <a:gd name="T66" fmla="*/ 27 w 64"/>
                <a:gd name="T67" fmla="*/ 165 h 181"/>
                <a:gd name="T68" fmla="*/ 20 w 64"/>
                <a:gd name="T69" fmla="*/ 165 h 181"/>
                <a:gd name="T70" fmla="*/ 20 w 64"/>
                <a:gd name="T71" fmla="*/ 181 h 181"/>
                <a:gd name="T72" fmla="*/ 43 w 64"/>
                <a:gd name="T73" fmla="*/ 181 h 181"/>
                <a:gd name="T74" fmla="*/ 43 w 64"/>
                <a:gd name="T75" fmla="*/ 165 h 181"/>
                <a:gd name="T76" fmla="*/ 34 w 64"/>
                <a:gd name="T77" fmla="*/ 165 h 181"/>
                <a:gd name="T78" fmla="*/ 34 w 64"/>
                <a:gd name="T79" fmla="*/ 138 h 181"/>
                <a:gd name="T80" fmla="*/ 34 w 64"/>
                <a:gd name="T81" fmla="*/ 138 h 181"/>
                <a:gd name="T82" fmla="*/ 43 w 64"/>
                <a:gd name="T83" fmla="*/ 142 h 181"/>
                <a:gd name="T84" fmla="*/ 48 w 64"/>
                <a:gd name="T85" fmla="*/ 141 h 181"/>
                <a:gd name="T86" fmla="*/ 51 w 64"/>
                <a:gd name="T87" fmla="*/ 136 h 181"/>
                <a:gd name="T88" fmla="*/ 47 w 64"/>
                <a:gd name="T89" fmla="*/ 129 h 181"/>
                <a:gd name="T90" fmla="*/ 43 w 64"/>
                <a:gd name="T91" fmla="*/ 126 h 181"/>
                <a:gd name="T92" fmla="*/ 46 w 64"/>
                <a:gd name="T93" fmla="*/ 124 h 181"/>
                <a:gd name="T94" fmla="*/ 47 w 64"/>
                <a:gd name="T95" fmla="*/ 125 h 181"/>
                <a:gd name="T96" fmla="*/ 55 w 64"/>
                <a:gd name="T97" fmla="*/ 128 h 181"/>
                <a:gd name="T98" fmla="*/ 55 w 64"/>
                <a:gd name="T99" fmla="*/ 128 h 181"/>
                <a:gd name="T100" fmla="*/ 62 w 64"/>
                <a:gd name="T101" fmla="*/ 125 h 181"/>
                <a:gd name="T102" fmla="*/ 63 w 64"/>
                <a:gd name="T103" fmla="*/ 116 h 181"/>
                <a:gd name="T104" fmla="*/ 56 w 64"/>
                <a:gd name="T105" fmla="*/ 11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4" h="181">
                  <a:moveTo>
                    <a:pt x="56" y="110"/>
                  </a:moveTo>
                  <a:cubicBezTo>
                    <a:pt x="53" y="110"/>
                    <a:pt x="50" y="112"/>
                    <a:pt x="50" y="113"/>
                  </a:cubicBezTo>
                  <a:cubicBezTo>
                    <a:pt x="50" y="113"/>
                    <a:pt x="48" y="114"/>
                    <a:pt x="46" y="116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51" y="105"/>
                    <a:pt x="53" y="101"/>
                    <a:pt x="48" y="97"/>
                  </a:cubicBezTo>
                  <a:cubicBezTo>
                    <a:pt x="46" y="95"/>
                    <a:pt x="44" y="94"/>
                    <a:pt x="43" y="94"/>
                  </a:cubicBezTo>
                  <a:cubicBezTo>
                    <a:pt x="39" y="94"/>
                    <a:pt x="36" y="97"/>
                    <a:pt x="36" y="97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7"/>
                    <a:pt x="23" y="96"/>
                    <a:pt x="20" y="96"/>
                  </a:cubicBezTo>
                  <a:cubicBezTo>
                    <a:pt x="19" y="96"/>
                    <a:pt x="17" y="96"/>
                    <a:pt x="16" y="97"/>
                  </a:cubicBezTo>
                  <a:cubicBezTo>
                    <a:pt x="13" y="99"/>
                    <a:pt x="12" y="101"/>
                    <a:pt x="12" y="103"/>
                  </a:cubicBezTo>
                  <a:cubicBezTo>
                    <a:pt x="12" y="107"/>
                    <a:pt x="15" y="110"/>
                    <a:pt x="16" y="111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17" y="114"/>
                    <a:pt x="16" y="114"/>
                    <a:pt x="16" y="114"/>
                  </a:cubicBezTo>
                  <a:cubicBezTo>
                    <a:pt x="15" y="113"/>
                    <a:pt x="12" y="109"/>
                    <a:pt x="8" y="109"/>
                  </a:cubicBezTo>
                  <a:cubicBezTo>
                    <a:pt x="6" y="109"/>
                    <a:pt x="2" y="110"/>
                    <a:pt x="1" y="116"/>
                  </a:cubicBezTo>
                  <a:cubicBezTo>
                    <a:pt x="0" y="119"/>
                    <a:pt x="0" y="122"/>
                    <a:pt x="2" y="124"/>
                  </a:cubicBezTo>
                  <a:cubicBezTo>
                    <a:pt x="4" y="126"/>
                    <a:pt x="6" y="127"/>
                    <a:pt x="9" y="127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11" y="127"/>
                    <a:pt x="13" y="126"/>
                    <a:pt x="15" y="124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3"/>
                    <a:pt x="20" y="124"/>
                    <a:pt x="22" y="126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6" y="131"/>
                    <a:pt x="14" y="132"/>
                    <a:pt x="14" y="135"/>
                  </a:cubicBezTo>
                  <a:cubicBezTo>
                    <a:pt x="13" y="137"/>
                    <a:pt x="14" y="139"/>
                    <a:pt x="16" y="141"/>
                  </a:cubicBezTo>
                  <a:cubicBezTo>
                    <a:pt x="16" y="142"/>
                    <a:pt x="16" y="142"/>
                    <a:pt x="16" y="142"/>
                  </a:cubicBezTo>
                  <a:cubicBezTo>
                    <a:pt x="16" y="142"/>
                    <a:pt x="19" y="144"/>
                    <a:pt x="22" y="144"/>
                  </a:cubicBezTo>
                  <a:cubicBezTo>
                    <a:pt x="23" y="144"/>
                    <a:pt x="26" y="143"/>
                    <a:pt x="27" y="141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20" y="181"/>
                    <a:pt x="20" y="181"/>
                    <a:pt x="20" y="181"/>
                  </a:cubicBezTo>
                  <a:cubicBezTo>
                    <a:pt x="43" y="181"/>
                    <a:pt x="43" y="181"/>
                    <a:pt x="43" y="181"/>
                  </a:cubicBezTo>
                  <a:cubicBezTo>
                    <a:pt x="43" y="165"/>
                    <a:pt x="43" y="165"/>
                    <a:pt x="4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7" y="141"/>
                    <a:pt x="40" y="142"/>
                    <a:pt x="43" y="142"/>
                  </a:cubicBezTo>
                  <a:cubicBezTo>
                    <a:pt x="45" y="142"/>
                    <a:pt x="47" y="141"/>
                    <a:pt x="48" y="141"/>
                  </a:cubicBezTo>
                  <a:cubicBezTo>
                    <a:pt x="50" y="139"/>
                    <a:pt x="51" y="137"/>
                    <a:pt x="51" y="136"/>
                  </a:cubicBezTo>
                  <a:cubicBezTo>
                    <a:pt x="51" y="132"/>
                    <a:pt x="47" y="129"/>
                    <a:pt x="47" y="129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4" y="125"/>
                    <a:pt x="45" y="125"/>
                    <a:pt x="46" y="124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50" y="128"/>
                    <a:pt x="53" y="128"/>
                    <a:pt x="55" y="128"/>
                  </a:cubicBezTo>
                  <a:cubicBezTo>
                    <a:pt x="55" y="128"/>
                    <a:pt x="55" y="128"/>
                    <a:pt x="55" y="128"/>
                  </a:cubicBezTo>
                  <a:cubicBezTo>
                    <a:pt x="58" y="128"/>
                    <a:pt x="60" y="127"/>
                    <a:pt x="62" y="125"/>
                  </a:cubicBezTo>
                  <a:cubicBezTo>
                    <a:pt x="64" y="122"/>
                    <a:pt x="64" y="119"/>
                    <a:pt x="63" y="116"/>
                  </a:cubicBezTo>
                  <a:cubicBezTo>
                    <a:pt x="62" y="111"/>
                    <a:pt x="58" y="110"/>
                    <a:pt x="56" y="11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9817101" y="4849813"/>
              <a:ext cx="25400" cy="25400"/>
            </a:xfrm>
            <a:custGeom>
              <a:avLst/>
              <a:gdLst>
                <a:gd name="T0" fmla="*/ 5 w 7"/>
                <a:gd name="T1" fmla="*/ 6 h 7"/>
                <a:gd name="T2" fmla="*/ 3 w 7"/>
                <a:gd name="T3" fmla="*/ 7 h 7"/>
                <a:gd name="T4" fmla="*/ 0 w 7"/>
                <a:gd name="T5" fmla="*/ 6 h 7"/>
                <a:gd name="T6" fmla="*/ 0 w 7"/>
                <a:gd name="T7" fmla="*/ 2 h 7"/>
                <a:gd name="T8" fmla="*/ 2 w 7"/>
                <a:gd name="T9" fmla="*/ 0 h 7"/>
                <a:gd name="T10" fmla="*/ 6 w 7"/>
                <a:gd name="T11" fmla="*/ 2 h 7"/>
                <a:gd name="T12" fmla="*/ 6 w 7"/>
                <a:gd name="T13" fmla="*/ 2 h 7"/>
                <a:gd name="T14" fmla="*/ 7 w 7"/>
                <a:gd name="T15" fmla="*/ 3 h 7"/>
                <a:gd name="T16" fmla="*/ 5 w 7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5" y="6"/>
                  </a:moveTo>
                  <a:cubicBezTo>
                    <a:pt x="4" y="6"/>
                    <a:pt x="4" y="7"/>
                    <a:pt x="3" y="7"/>
                  </a:cubicBezTo>
                  <a:cubicBezTo>
                    <a:pt x="2" y="7"/>
                    <a:pt x="1" y="6"/>
                    <a:pt x="0" y="6"/>
                  </a:cubicBezTo>
                  <a:cubicBezTo>
                    <a:pt x="0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5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3"/>
                    <a:pt x="7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9982201" y="4849813"/>
              <a:ext cx="33338" cy="33338"/>
            </a:xfrm>
            <a:custGeom>
              <a:avLst/>
              <a:gdLst>
                <a:gd name="T0" fmla="*/ 4 w 9"/>
                <a:gd name="T1" fmla="*/ 1 h 9"/>
                <a:gd name="T2" fmla="*/ 6 w 9"/>
                <a:gd name="T3" fmla="*/ 0 h 9"/>
                <a:gd name="T4" fmla="*/ 8 w 9"/>
                <a:gd name="T5" fmla="*/ 3 h 9"/>
                <a:gd name="T6" fmla="*/ 8 w 9"/>
                <a:gd name="T7" fmla="*/ 7 h 9"/>
                <a:gd name="T8" fmla="*/ 1 w 9"/>
                <a:gd name="T9" fmla="*/ 6 h 9"/>
                <a:gd name="T10" fmla="*/ 0 w 9"/>
                <a:gd name="T11" fmla="*/ 5 h 9"/>
                <a:gd name="T12" fmla="*/ 4 w 9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4" y="1"/>
                  </a:moveTo>
                  <a:cubicBezTo>
                    <a:pt x="4" y="1"/>
                    <a:pt x="6" y="0"/>
                    <a:pt x="6" y="0"/>
                  </a:cubicBezTo>
                  <a:cubicBezTo>
                    <a:pt x="7" y="0"/>
                    <a:pt x="8" y="2"/>
                    <a:pt x="8" y="3"/>
                  </a:cubicBezTo>
                  <a:cubicBezTo>
                    <a:pt x="9" y="4"/>
                    <a:pt x="8" y="6"/>
                    <a:pt x="8" y="7"/>
                  </a:cubicBezTo>
                  <a:cubicBezTo>
                    <a:pt x="6" y="9"/>
                    <a:pt x="3" y="8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3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9861551" y="4795838"/>
              <a:ext cx="33338" cy="34925"/>
            </a:xfrm>
            <a:custGeom>
              <a:avLst/>
              <a:gdLst>
                <a:gd name="T0" fmla="*/ 0 w 9"/>
                <a:gd name="T1" fmla="*/ 2 h 9"/>
                <a:gd name="T2" fmla="*/ 1 w 9"/>
                <a:gd name="T3" fmla="*/ 0 h 9"/>
                <a:gd name="T4" fmla="*/ 2 w 9"/>
                <a:gd name="T5" fmla="*/ 0 h 9"/>
                <a:gd name="T6" fmla="*/ 7 w 9"/>
                <a:gd name="T7" fmla="*/ 3 h 9"/>
                <a:gd name="T8" fmla="*/ 9 w 9"/>
                <a:gd name="T9" fmla="*/ 5 h 9"/>
                <a:gd name="T10" fmla="*/ 5 w 9"/>
                <a:gd name="T11" fmla="*/ 9 h 9"/>
                <a:gd name="T12" fmla="*/ 2 w 9"/>
                <a:gd name="T13" fmla="*/ 6 h 9"/>
                <a:gd name="T14" fmla="*/ 0 w 9"/>
                <a:gd name="T1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9">
                  <a:moveTo>
                    <a:pt x="0" y="2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4" y="0"/>
                    <a:pt x="6" y="2"/>
                    <a:pt x="7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2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9864726" y="4902201"/>
              <a:ext cx="30163" cy="36513"/>
            </a:xfrm>
            <a:custGeom>
              <a:avLst/>
              <a:gdLst>
                <a:gd name="T0" fmla="*/ 8 w 8"/>
                <a:gd name="T1" fmla="*/ 5 h 10"/>
                <a:gd name="T2" fmla="*/ 4 w 8"/>
                <a:gd name="T3" fmla="*/ 9 h 10"/>
                <a:gd name="T4" fmla="*/ 3 w 8"/>
                <a:gd name="T5" fmla="*/ 10 h 10"/>
                <a:gd name="T6" fmla="*/ 1 w 8"/>
                <a:gd name="T7" fmla="*/ 9 h 10"/>
                <a:gd name="T8" fmla="*/ 0 w 8"/>
                <a:gd name="T9" fmla="*/ 7 h 10"/>
                <a:gd name="T10" fmla="*/ 2 w 8"/>
                <a:gd name="T11" fmla="*/ 5 h 10"/>
                <a:gd name="T12" fmla="*/ 7 w 8"/>
                <a:gd name="T13" fmla="*/ 0 h 10"/>
                <a:gd name="T14" fmla="*/ 8 w 8"/>
                <a:gd name="T15" fmla="*/ 2 h 10"/>
                <a:gd name="T16" fmla="*/ 8 w 8"/>
                <a:gd name="T1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0">
                  <a:moveTo>
                    <a:pt x="8" y="5"/>
                  </a:moveTo>
                  <a:cubicBezTo>
                    <a:pt x="6" y="7"/>
                    <a:pt x="5" y="8"/>
                    <a:pt x="4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1" y="9"/>
                    <a:pt x="1" y="9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1" y="5"/>
                    <a:pt x="2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8" y="1"/>
                    <a:pt x="8" y="2"/>
                  </a:cubicBezTo>
                  <a:lnTo>
                    <a:pt x="8" y="5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9872663" y="4856163"/>
              <a:ext cx="26988" cy="19050"/>
            </a:xfrm>
            <a:custGeom>
              <a:avLst/>
              <a:gdLst>
                <a:gd name="T0" fmla="*/ 5 w 7"/>
                <a:gd name="T1" fmla="*/ 5 h 5"/>
                <a:gd name="T2" fmla="*/ 0 w 7"/>
                <a:gd name="T3" fmla="*/ 1 h 5"/>
                <a:gd name="T4" fmla="*/ 2 w 7"/>
                <a:gd name="T5" fmla="*/ 0 h 5"/>
                <a:gd name="T6" fmla="*/ 7 w 7"/>
                <a:gd name="T7" fmla="*/ 3 h 5"/>
                <a:gd name="T8" fmla="*/ 5 w 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5" y="5"/>
                  </a:moveTo>
                  <a:cubicBezTo>
                    <a:pt x="3" y="4"/>
                    <a:pt x="2" y="2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3"/>
                    <a:pt x="7" y="3"/>
                    <a:pt x="7" y="3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9906001" y="4883151"/>
              <a:ext cx="19050" cy="11113"/>
            </a:xfrm>
            <a:custGeom>
              <a:avLst/>
              <a:gdLst>
                <a:gd name="T0" fmla="*/ 4 w 5"/>
                <a:gd name="T1" fmla="*/ 3 h 3"/>
                <a:gd name="T2" fmla="*/ 4 w 5"/>
                <a:gd name="T3" fmla="*/ 2 h 3"/>
                <a:gd name="T4" fmla="*/ 0 w 5"/>
                <a:gd name="T5" fmla="*/ 2 h 3"/>
                <a:gd name="T6" fmla="*/ 2 w 5"/>
                <a:gd name="T7" fmla="*/ 0 h 3"/>
                <a:gd name="T8" fmla="*/ 5 w 5"/>
                <a:gd name="T9" fmla="*/ 2 h 3"/>
                <a:gd name="T10" fmla="*/ 4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4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9932988" y="4905376"/>
              <a:ext cx="30163" cy="26988"/>
            </a:xfrm>
            <a:custGeom>
              <a:avLst/>
              <a:gdLst>
                <a:gd name="T0" fmla="*/ 7 w 8"/>
                <a:gd name="T1" fmla="*/ 3 h 7"/>
                <a:gd name="T2" fmla="*/ 8 w 8"/>
                <a:gd name="T3" fmla="*/ 6 h 7"/>
                <a:gd name="T4" fmla="*/ 7 w 8"/>
                <a:gd name="T5" fmla="*/ 6 h 7"/>
                <a:gd name="T6" fmla="*/ 7 w 8"/>
                <a:gd name="T7" fmla="*/ 7 h 7"/>
                <a:gd name="T8" fmla="*/ 6 w 8"/>
                <a:gd name="T9" fmla="*/ 7 h 7"/>
                <a:gd name="T10" fmla="*/ 2 w 8"/>
                <a:gd name="T11" fmla="*/ 5 h 7"/>
                <a:gd name="T12" fmla="*/ 0 w 8"/>
                <a:gd name="T13" fmla="*/ 2 h 7"/>
                <a:gd name="T14" fmla="*/ 2 w 8"/>
                <a:gd name="T15" fmla="*/ 0 h 7"/>
                <a:gd name="T16" fmla="*/ 7 w 8"/>
                <a:gd name="T1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7" y="3"/>
                  </a:moveTo>
                  <a:cubicBezTo>
                    <a:pt x="7" y="4"/>
                    <a:pt x="8" y="5"/>
                    <a:pt x="8" y="6"/>
                  </a:cubicBezTo>
                  <a:cubicBezTo>
                    <a:pt x="8" y="6"/>
                    <a:pt x="8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5" y="7"/>
                    <a:pt x="3" y="6"/>
                    <a:pt x="2" y="5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9929813" y="4856163"/>
              <a:ext cx="22225" cy="23813"/>
            </a:xfrm>
            <a:custGeom>
              <a:avLst/>
              <a:gdLst>
                <a:gd name="T0" fmla="*/ 0 w 6"/>
                <a:gd name="T1" fmla="*/ 3 h 6"/>
                <a:gd name="T2" fmla="*/ 3 w 6"/>
                <a:gd name="T3" fmla="*/ 0 h 6"/>
                <a:gd name="T4" fmla="*/ 6 w 6"/>
                <a:gd name="T5" fmla="*/ 3 h 6"/>
                <a:gd name="T6" fmla="*/ 6 w 6"/>
                <a:gd name="T7" fmla="*/ 3 h 6"/>
                <a:gd name="T8" fmla="*/ 3 w 6"/>
                <a:gd name="T9" fmla="*/ 6 h 6"/>
                <a:gd name="T10" fmla="*/ 0 w 6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0" y="3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9925051" y="4789488"/>
              <a:ext cx="41275" cy="41275"/>
            </a:xfrm>
            <a:custGeom>
              <a:avLst/>
              <a:gdLst>
                <a:gd name="T0" fmla="*/ 5 w 11"/>
                <a:gd name="T1" fmla="*/ 2 h 11"/>
                <a:gd name="T2" fmla="*/ 8 w 11"/>
                <a:gd name="T3" fmla="*/ 0 h 11"/>
                <a:gd name="T4" fmla="*/ 9 w 11"/>
                <a:gd name="T5" fmla="*/ 1 h 11"/>
                <a:gd name="T6" fmla="*/ 10 w 11"/>
                <a:gd name="T7" fmla="*/ 5 h 11"/>
                <a:gd name="T8" fmla="*/ 4 w 11"/>
                <a:gd name="T9" fmla="*/ 11 h 11"/>
                <a:gd name="T10" fmla="*/ 0 w 11"/>
                <a:gd name="T11" fmla="*/ 7 h 11"/>
                <a:gd name="T12" fmla="*/ 0 w 11"/>
                <a:gd name="T13" fmla="*/ 7 h 11"/>
                <a:gd name="T14" fmla="*/ 5 w 11"/>
                <a:gd name="T1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1">
                  <a:moveTo>
                    <a:pt x="5" y="2"/>
                  </a:moveTo>
                  <a:cubicBezTo>
                    <a:pt x="6" y="1"/>
                    <a:pt x="7" y="0"/>
                    <a:pt x="8" y="0"/>
                  </a:cubicBezTo>
                  <a:cubicBezTo>
                    <a:pt x="8" y="0"/>
                    <a:pt x="9" y="0"/>
                    <a:pt x="9" y="1"/>
                  </a:cubicBezTo>
                  <a:cubicBezTo>
                    <a:pt x="11" y="3"/>
                    <a:pt x="11" y="4"/>
                    <a:pt x="10" y="5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9894888" y="4830763"/>
              <a:ext cx="30163" cy="25400"/>
            </a:xfrm>
            <a:custGeom>
              <a:avLst/>
              <a:gdLst>
                <a:gd name="T0" fmla="*/ 19 w 19"/>
                <a:gd name="T1" fmla="*/ 7 h 16"/>
                <a:gd name="T2" fmla="*/ 10 w 19"/>
                <a:gd name="T3" fmla="*/ 16 h 16"/>
                <a:gd name="T4" fmla="*/ 0 w 19"/>
                <a:gd name="T5" fmla="*/ 7 h 16"/>
                <a:gd name="T6" fmla="*/ 10 w 19"/>
                <a:gd name="T7" fmla="*/ 0 h 16"/>
                <a:gd name="T8" fmla="*/ 19 w 19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9" y="7"/>
                  </a:moveTo>
                  <a:lnTo>
                    <a:pt x="10" y="16"/>
                  </a:lnTo>
                  <a:lnTo>
                    <a:pt x="0" y="7"/>
                  </a:lnTo>
                  <a:lnTo>
                    <a:pt x="10" y="0"/>
                  </a:lnTo>
                  <a:lnTo>
                    <a:pt x="19" y="7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78901" y="74613"/>
            <a:ext cx="1153952" cy="4040585"/>
            <a:chOff x="1195388" y="185738"/>
            <a:chExt cx="1566863" cy="5486400"/>
          </a:xfrm>
        </p:grpSpPr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277938" y="185738"/>
              <a:ext cx="1408113" cy="5486400"/>
            </a:xfrm>
            <a:custGeom>
              <a:avLst/>
              <a:gdLst>
                <a:gd name="T0" fmla="*/ 212 w 375"/>
                <a:gd name="T1" fmla="*/ 905 h 1460"/>
                <a:gd name="T2" fmla="*/ 193 w 375"/>
                <a:gd name="T3" fmla="*/ 893 h 1460"/>
                <a:gd name="T4" fmla="*/ 183 w 375"/>
                <a:gd name="T5" fmla="*/ 969 h 1460"/>
                <a:gd name="T6" fmla="*/ 162 w 375"/>
                <a:gd name="T7" fmla="*/ 903 h 1460"/>
                <a:gd name="T8" fmla="*/ 131 w 375"/>
                <a:gd name="T9" fmla="*/ 945 h 1460"/>
                <a:gd name="T10" fmla="*/ 129 w 375"/>
                <a:gd name="T11" fmla="*/ 1342 h 1460"/>
                <a:gd name="T12" fmla="*/ 142 w 375"/>
                <a:gd name="T13" fmla="*/ 1341 h 1460"/>
                <a:gd name="T14" fmla="*/ 154 w 375"/>
                <a:gd name="T15" fmla="*/ 1341 h 1460"/>
                <a:gd name="T16" fmla="*/ 166 w 375"/>
                <a:gd name="T17" fmla="*/ 1341 h 1460"/>
                <a:gd name="T18" fmla="*/ 179 w 375"/>
                <a:gd name="T19" fmla="*/ 1341 h 1460"/>
                <a:gd name="T20" fmla="*/ 176 w 375"/>
                <a:gd name="T21" fmla="*/ 1375 h 1460"/>
                <a:gd name="T22" fmla="*/ 175 w 375"/>
                <a:gd name="T23" fmla="*/ 1393 h 1460"/>
                <a:gd name="T24" fmla="*/ 157 w 375"/>
                <a:gd name="T25" fmla="*/ 1395 h 1460"/>
                <a:gd name="T26" fmla="*/ 171 w 375"/>
                <a:gd name="T27" fmla="*/ 1404 h 1460"/>
                <a:gd name="T28" fmla="*/ 170 w 375"/>
                <a:gd name="T29" fmla="*/ 1415 h 1460"/>
                <a:gd name="T30" fmla="*/ 183 w 375"/>
                <a:gd name="T31" fmla="*/ 1421 h 1460"/>
                <a:gd name="T32" fmla="*/ 199 w 375"/>
                <a:gd name="T33" fmla="*/ 1460 h 1460"/>
                <a:gd name="T34" fmla="*/ 190 w 375"/>
                <a:gd name="T35" fmla="*/ 1417 h 1460"/>
                <a:gd name="T36" fmla="*/ 203 w 375"/>
                <a:gd name="T37" fmla="*/ 1409 h 1460"/>
                <a:gd name="T38" fmla="*/ 211 w 375"/>
                <a:gd name="T39" fmla="*/ 1407 h 1460"/>
                <a:gd name="T40" fmla="*/ 212 w 375"/>
                <a:gd name="T41" fmla="*/ 1389 h 1460"/>
                <a:gd name="T42" fmla="*/ 205 w 375"/>
                <a:gd name="T43" fmla="*/ 1387 h 1460"/>
                <a:gd name="T44" fmla="*/ 190 w 375"/>
                <a:gd name="T45" fmla="*/ 1378 h 1460"/>
                <a:gd name="T46" fmla="*/ 201 w 375"/>
                <a:gd name="T47" fmla="*/ 1341 h 1460"/>
                <a:gd name="T48" fmla="*/ 214 w 375"/>
                <a:gd name="T49" fmla="*/ 1341 h 1460"/>
                <a:gd name="T50" fmla="*/ 227 w 375"/>
                <a:gd name="T51" fmla="*/ 1341 h 1460"/>
                <a:gd name="T52" fmla="*/ 239 w 375"/>
                <a:gd name="T53" fmla="*/ 1341 h 1460"/>
                <a:gd name="T54" fmla="*/ 252 w 375"/>
                <a:gd name="T55" fmla="*/ 1341 h 1460"/>
                <a:gd name="T56" fmla="*/ 167 w 375"/>
                <a:gd name="T57" fmla="*/ 1400 h 1460"/>
                <a:gd name="T58" fmla="*/ 164 w 375"/>
                <a:gd name="T59" fmla="*/ 1394 h 1460"/>
                <a:gd name="T60" fmla="*/ 167 w 375"/>
                <a:gd name="T61" fmla="*/ 1400 h 1460"/>
                <a:gd name="T62" fmla="*/ 214 w 375"/>
                <a:gd name="T63" fmla="*/ 1401 h 1460"/>
                <a:gd name="T64" fmla="*/ 174 w 375"/>
                <a:gd name="T65" fmla="*/ 1382 h 1460"/>
                <a:gd name="T66" fmla="*/ 183 w 375"/>
                <a:gd name="T67" fmla="*/ 1385 h 1460"/>
                <a:gd name="T68" fmla="*/ 183 w 375"/>
                <a:gd name="T69" fmla="*/ 1413 h 1460"/>
                <a:gd name="T70" fmla="*/ 175 w 375"/>
                <a:gd name="T71" fmla="*/ 1415 h 1460"/>
                <a:gd name="T72" fmla="*/ 183 w 375"/>
                <a:gd name="T73" fmla="*/ 1413 h 1460"/>
                <a:gd name="T74" fmla="*/ 184 w 375"/>
                <a:gd name="T75" fmla="*/ 1400 h 1460"/>
                <a:gd name="T76" fmla="*/ 186 w 375"/>
                <a:gd name="T77" fmla="*/ 1405 h 1460"/>
                <a:gd name="T78" fmla="*/ 200 w 375"/>
                <a:gd name="T79" fmla="*/ 1413 h 1460"/>
                <a:gd name="T80" fmla="*/ 199 w 375"/>
                <a:gd name="T81" fmla="*/ 1417 h 1460"/>
                <a:gd name="T82" fmla="*/ 200 w 375"/>
                <a:gd name="T83" fmla="*/ 1413 h 1460"/>
                <a:gd name="T84" fmla="*/ 198 w 375"/>
                <a:gd name="T85" fmla="*/ 1399 h 1460"/>
                <a:gd name="T86" fmla="*/ 199 w 375"/>
                <a:gd name="T87" fmla="*/ 1379 h 1460"/>
                <a:gd name="T88" fmla="*/ 191 w 375"/>
                <a:gd name="T89" fmla="*/ 1385 h 1460"/>
                <a:gd name="T90" fmla="*/ 188 w 375"/>
                <a:gd name="T91" fmla="*/ 1396 h 1460"/>
                <a:gd name="T92" fmla="*/ 207 w 375"/>
                <a:gd name="T93" fmla="*/ 921 h 1460"/>
                <a:gd name="T94" fmla="*/ 176 w 375"/>
                <a:gd name="T95" fmla="*/ 906 h 1460"/>
                <a:gd name="T96" fmla="*/ 183 w 375"/>
                <a:gd name="T97" fmla="*/ 900 h 1460"/>
                <a:gd name="T98" fmla="*/ 195 w 375"/>
                <a:gd name="T99" fmla="*/ 905 h 1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5" h="1460">
                  <a:moveTo>
                    <a:pt x="240" y="944"/>
                  </a:moveTo>
                  <a:cubicBezTo>
                    <a:pt x="240" y="921"/>
                    <a:pt x="240" y="921"/>
                    <a:pt x="240" y="921"/>
                  </a:cubicBezTo>
                  <a:cubicBezTo>
                    <a:pt x="212" y="921"/>
                    <a:pt x="212" y="921"/>
                    <a:pt x="212" y="921"/>
                  </a:cubicBezTo>
                  <a:cubicBezTo>
                    <a:pt x="212" y="905"/>
                    <a:pt x="212" y="905"/>
                    <a:pt x="212" y="905"/>
                  </a:cubicBezTo>
                  <a:cubicBezTo>
                    <a:pt x="212" y="904"/>
                    <a:pt x="211" y="903"/>
                    <a:pt x="210" y="903"/>
                  </a:cubicBezTo>
                  <a:cubicBezTo>
                    <a:pt x="200" y="903"/>
                    <a:pt x="200" y="903"/>
                    <a:pt x="200" y="903"/>
                  </a:cubicBezTo>
                  <a:cubicBezTo>
                    <a:pt x="200" y="903"/>
                    <a:pt x="200" y="903"/>
                    <a:pt x="200" y="903"/>
                  </a:cubicBezTo>
                  <a:cubicBezTo>
                    <a:pt x="198" y="899"/>
                    <a:pt x="196" y="895"/>
                    <a:pt x="193" y="893"/>
                  </a:cubicBezTo>
                  <a:cubicBezTo>
                    <a:pt x="192" y="892"/>
                    <a:pt x="191" y="970"/>
                    <a:pt x="190" y="969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88" y="0"/>
                    <a:pt x="186" y="0"/>
                    <a:pt x="183" y="0"/>
                  </a:cubicBezTo>
                  <a:cubicBezTo>
                    <a:pt x="183" y="969"/>
                    <a:pt x="183" y="969"/>
                    <a:pt x="183" y="969"/>
                  </a:cubicBezTo>
                  <a:cubicBezTo>
                    <a:pt x="179" y="971"/>
                    <a:pt x="175" y="898"/>
                    <a:pt x="174" y="903"/>
                  </a:cubicBezTo>
                  <a:cubicBezTo>
                    <a:pt x="163" y="903"/>
                    <a:pt x="163" y="903"/>
                    <a:pt x="163" y="903"/>
                  </a:cubicBezTo>
                  <a:cubicBezTo>
                    <a:pt x="163" y="903"/>
                    <a:pt x="163" y="903"/>
                    <a:pt x="163" y="903"/>
                  </a:cubicBezTo>
                  <a:cubicBezTo>
                    <a:pt x="162" y="903"/>
                    <a:pt x="162" y="903"/>
                    <a:pt x="162" y="903"/>
                  </a:cubicBezTo>
                  <a:cubicBezTo>
                    <a:pt x="161" y="903"/>
                    <a:pt x="160" y="904"/>
                    <a:pt x="160" y="905"/>
                  </a:cubicBezTo>
                  <a:cubicBezTo>
                    <a:pt x="160" y="921"/>
                    <a:pt x="160" y="921"/>
                    <a:pt x="160" y="921"/>
                  </a:cubicBezTo>
                  <a:cubicBezTo>
                    <a:pt x="131" y="921"/>
                    <a:pt x="131" y="921"/>
                    <a:pt x="131" y="921"/>
                  </a:cubicBezTo>
                  <a:cubicBezTo>
                    <a:pt x="131" y="945"/>
                    <a:pt x="131" y="945"/>
                    <a:pt x="131" y="945"/>
                  </a:cubicBezTo>
                  <a:cubicBezTo>
                    <a:pt x="55" y="967"/>
                    <a:pt x="0" y="1031"/>
                    <a:pt x="0" y="1107"/>
                  </a:cubicBezTo>
                  <a:cubicBezTo>
                    <a:pt x="0" y="1180"/>
                    <a:pt x="51" y="1243"/>
                    <a:pt x="123" y="1267"/>
                  </a:cubicBezTo>
                  <a:cubicBezTo>
                    <a:pt x="123" y="1342"/>
                    <a:pt x="123" y="1342"/>
                    <a:pt x="123" y="1342"/>
                  </a:cubicBezTo>
                  <a:cubicBezTo>
                    <a:pt x="129" y="1342"/>
                    <a:pt x="129" y="1342"/>
                    <a:pt x="129" y="1342"/>
                  </a:cubicBezTo>
                  <a:cubicBezTo>
                    <a:pt x="129" y="1279"/>
                    <a:pt x="129" y="1279"/>
                    <a:pt x="129" y="1279"/>
                  </a:cubicBezTo>
                  <a:cubicBezTo>
                    <a:pt x="135" y="1279"/>
                    <a:pt x="135" y="1279"/>
                    <a:pt x="135" y="1279"/>
                  </a:cubicBezTo>
                  <a:cubicBezTo>
                    <a:pt x="135" y="1341"/>
                    <a:pt x="135" y="1341"/>
                    <a:pt x="135" y="1341"/>
                  </a:cubicBezTo>
                  <a:cubicBezTo>
                    <a:pt x="142" y="1341"/>
                    <a:pt x="142" y="1341"/>
                    <a:pt x="142" y="1341"/>
                  </a:cubicBezTo>
                  <a:cubicBezTo>
                    <a:pt x="142" y="1279"/>
                    <a:pt x="142" y="1279"/>
                    <a:pt x="142" y="1279"/>
                  </a:cubicBezTo>
                  <a:cubicBezTo>
                    <a:pt x="147" y="1279"/>
                    <a:pt x="147" y="1279"/>
                    <a:pt x="147" y="1279"/>
                  </a:cubicBezTo>
                  <a:cubicBezTo>
                    <a:pt x="147" y="1341"/>
                    <a:pt x="147" y="1341"/>
                    <a:pt x="147" y="1341"/>
                  </a:cubicBezTo>
                  <a:cubicBezTo>
                    <a:pt x="154" y="1341"/>
                    <a:pt x="154" y="1341"/>
                    <a:pt x="154" y="1341"/>
                  </a:cubicBezTo>
                  <a:cubicBezTo>
                    <a:pt x="154" y="1279"/>
                    <a:pt x="154" y="1279"/>
                    <a:pt x="154" y="1279"/>
                  </a:cubicBezTo>
                  <a:cubicBezTo>
                    <a:pt x="159" y="1279"/>
                    <a:pt x="159" y="1279"/>
                    <a:pt x="159" y="1279"/>
                  </a:cubicBezTo>
                  <a:cubicBezTo>
                    <a:pt x="159" y="1341"/>
                    <a:pt x="159" y="1341"/>
                    <a:pt x="159" y="1341"/>
                  </a:cubicBezTo>
                  <a:cubicBezTo>
                    <a:pt x="166" y="1341"/>
                    <a:pt x="166" y="1341"/>
                    <a:pt x="166" y="1341"/>
                  </a:cubicBezTo>
                  <a:cubicBezTo>
                    <a:pt x="166" y="1279"/>
                    <a:pt x="166" y="1279"/>
                    <a:pt x="166" y="1279"/>
                  </a:cubicBezTo>
                  <a:cubicBezTo>
                    <a:pt x="172" y="1279"/>
                    <a:pt x="172" y="1279"/>
                    <a:pt x="172" y="1279"/>
                  </a:cubicBezTo>
                  <a:cubicBezTo>
                    <a:pt x="172" y="1341"/>
                    <a:pt x="172" y="1341"/>
                    <a:pt x="172" y="1341"/>
                  </a:cubicBezTo>
                  <a:cubicBezTo>
                    <a:pt x="179" y="1341"/>
                    <a:pt x="179" y="1341"/>
                    <a:pt x="179" y="1341"/>
                  </a:cubicBezTo>
                  <a:cubicBezTo>
                    <a:pt x="179" y="1279"/>
                    <a:pt x="179" y="1279"/>
                    <a:pt x="179" y="1279"/>
                  </a:cubicBezTo>
                  <a:cubicBezTo>
                    <a:pt x="183" y="1279"/>
                    <a:pt x="183" y="1279"/>
                    <a:pt x="183" y="1279"/>
                  </a:cubicBezTo>
                  <a:cubicBezTo>
                    <a:pt x="183" y="1378"/>
                    <a:pt x="183" y="1378"/>
                    <a:pt x="183" y="1378"/>
                  </a:cubicBezTo>
                  <a:cubicBezTo>
                    <a:pt x="182" y="1377"/>
                    <a:pt x="179" y="1375"/>
                    <a:pt x="176" y="1375"/>
                  </a:cubicBezTo>
                  <a:cubicBezTo>
                    <a:pt x="175" y="1375"/>
                    <a:pt x="173" y="1376"/>
                    <a:pt x="172" y="1377"/>
                  </a:cubicBezTo>
                  <a:cubicBezTo>
                    <a:pt x="169" y="1378"/>
                    <a:pt x="169" y="1381"/>
                    <a:pt x="168" y="1382"/>
                  </a:cubicBezTo>
                  <a:cubicBezTo>
                    <a:pt x="168" y="1386"/>
                    <a:pt x="171" y="1390"/>
                    <a:pt x="172" y="1390"/>
                  </a:cubicBezTo>
                  <a:cubicBezTo>
                    <a:pt x="175" y="1393"/>
                    <a:pt x="175" y="1393"/>
                    <a:pt x="175" y="1393"/>
                  </a:cubicBezTo>
                  <a:cubicBezTo>
                    <a:pt x="174" y="1394"/>
                    <a:pt x="174" y="1394"/>
                    <a:pt x="174" y="1394"/>
                  </a:cubicBezTo>
                  <a:cubicBezTo>
                    <a:pt x="173" y="1393"/>
                    <a:pt x="173" y="1393"/>
                    <a:pt x="172" y="1393"/>
                  </a:cubicBezTo>
                  <a:cubicBezTo>
                    <a:pt x="171" y="1392"/>
                    <a:pt x="168" y="1389"/>
                    <a:pt x="164" y="1389"/>
                  </a:cubicBezTo>
                  <a:cubicBezTo>
                    <a:pt x="162" y="1389"/>
                    <a:pt x="158" y="1389"/>
                    <a:pt x="157" y="1395"/>
                  </a:cubicBezTo>
                  <a:cubicBezTo>
                    <a:pt x="156" y="1398"/>
                    <a:pt x="156" y="1401"/>
                    <a:pt x="158" y="1403"/>
                  </a:cubicBezTo>
                  <a:cubicBezTo>
                    <a:pt x="160" y="1405"/>
                    <a:pt x="162" y="1406"/>
                    <a:pt x="165" y="1406"/>
                  </a:cubicBezTo>
                  <a:cubicBezTo>
                    <a:pt x="165" y="1406"/>
                    <a:pt x="165" y="1406"/>
                    <a:pt x="165" y="1406"/>
                  </a:cubicBezTo>
                  <a:cubicBezTo>
                    <a:pt x="167" y="1406"/>
                    <a:pt x="170" y="1405"/>
                    <a:pt x="171" y="1404"/>
                  </a:cubicBezTo>
                  <a:cubicBezTo>
                    <a:pt x="174" y="1401"/>
                    <a:pt x="174" y="1401"/>
                    <a:pt x="174" y="1401"/>
                  </a:cubicBezTo>
                  <a:cubicBezTo>
                    <a:pt x="175" y="1402"/>
                    <a:pt x="176" y="1404"/>
                    <a:pt x="178" y="1405"/>
                  </a:cubicBezTo>
                  <a:cubicBezTo>
                    <a:pt x="173" y="1409"/>
                    <a:pt x="173" y="1409"/>
                    <a:pt x="173" y="1409"/>
                  </a:cubicBezTo>
                  <a:cubicBezTo>
                    <a:pt x="172" y="1410"/>
                    <a:pt x="170" y="1412"/>
                    <a:pt x="170" y="1415"/>
                  </a:cubicBezTo>
                  <a:cubicBezTo>
                    <a:pt x="169" y="1416"/>
                    <a:pt x="170" y="1418"/>
                    <a:pt x="172" y="1421"/>
                  </a:cubicBezTo>
                  <a:cubicBezTo>
                    <a:pt x="172" y="1421"/>
                    <a:pt x="172" y="1421"/>
                    <a:pt x="172" y="1421"/>
                  </a:cubicBezTo>
                  <a:cubicBezTo>
                    <a:pt x="172" y="1421"/>
                    <a:pt x="175" y="1423"/>
                    <a:pt x="178" y="1423"/>
                  </a:cubicBezTo>
                  <a:cubicBezTo>
                    <a:pt x="179" y="1423"/>
                    <a:pt x="182" y="1423"/>
                    <a:pt x="183" y="1421"/>
                  </a:cubicBezTo>
                  <a:cubicBezTo>
                    <a:pt x="183" y="1444"/>
                    <a:pt x="183" y="1444"/>
                    <a:pt x="183" y="1444"/>
                  </a:cubicBezTo>
                  <a:cubicBezTo>
                    <a:pt x="176" y="1444"/>
                    <a:pt x="176" y="1444"/>
                    <a:pt x="176" y="1444"/>
                  </a:cubicBezTo>
                  <a:cubicBezTo>
                    <a:pt x="176" y="1460"/>
                    <a:pt x="176" y="1460"/>
                    <a:pt x="176" y="1460"/>
                  </a:cubicBezTo>
                  <a:cubicBezTo>
                    <a:pt x="199" y="1460"/>
                    <a:pt x="199" y="1460"/>
                    <a:pt x="199" y="1460"/>
                  </a:cubicBezTo>
                  <a:cubicBezTo>
                    <a:pt x="199" y="1444"/>
                    <a:pt x="199" y="1444"/>
                    <a:pt x="199" y="1444"/>
                  </a:cubicBezTo>
                  <a:cubicBezTo>
                    <a:pt x="190" y="1444"/>
                    <a:pt x="190" y="1444"/>
                    <a:pt x="190" y="1444"/>
                  </a:cubicBezTo>
                  <a:cubicBezTo>
                    <a:pt x="190" y="1417"/>
                    <a:pt x="190" y="1417"/>
                    <a:pt x="190" y="1417"/>
                  </a:cubicBezTo>
                  <a:cubicBezTo>
                    <a:pt x="190" y="1417"/>
                    <a:pt x="190" y="1417"/>
                    <a:pt x="190" y="1417"/>
                  </a:cubicBezTo>
                  <a:cubicBezTo>
                    <a:pt x="193" y="1420"/>
                    <a:pt x="196" y="1422"/>
                    <a:pt x="199" y="1422"/>
                  </a:cubicBezTo>
                  <a:cubicBezTo>
                    <a:pt x="201" y="1422"/>
                    <a:pt x="203" y="1420"/>
                    <a:pt x="204" y="1420"/>
                  </a:cubicBezTo>
                  <a:cubicBezTo>
                    <a:pt x="206" y="1418"/>
                    <a:pt x="207" y="1416"/>
                    <a:pt x="207" y="1415"/>
                  </a:cubicBezTo>
                  <a:cubicBezTo>
                    <a:pt x="207" y="1411"/>
                    <a:pt x="203" y="1409"/>
                    <a:pt x="203" y="1409"/>
                  </a:cubicBezTo>
                  <a:cubicBezTo>
                    <a:pt x="199" y="1406"/>
                    <a:pt x="199" y="1406"/>
                    <a:pt x="199" y="1406"/>
                  </a:cubicBezTo>
                  <a:cubicBezTo>
                    <a:pt x="200" y="1405"/>
                    <a:pt x="201" y="1404"/>
                    <a:pt x="202" y="1403"/>
                  </a:cubicBezTo>
                  <a:cubicBezTo>
                    <a:pt x="203" y="1404"/>
                    <a:pt x="203" y="1404"/>
                    <a:pt x="203" y="1404"/>
                  </a:cubicBezTo>
                  <a:cubicBezTo>
                    <a:pt x="206" y="1407"/>
                    <a:pt x="209" y="1407"/>
                    <a:pt x="211" y="1407"/>
                  </a:cubicBezTo>
                  <a:cubicBezTo>
                    <a:pt x="211" y="1407"/>
                    <a:pt x="211" y="1407"/>
                    <a:pt x="211" y="1407"/>
                  </a:cubicBezTo>
                  <a:cubicBezTo>
                    <a:pt x="214" y="1407"/>
                    <a:pt x="217" y="1406"/>
                    <a:pt x="218" y="1404"/>
                  </a:cubicBezTo>
                  <a:cubicBezTo>
                    <a:pt x="220" y="1402"/>
                    <a:pt x="221" y="1399"/>
                    <a:pt x="220" y="1395"/>
                  </a:cubicBezTo>
                  <a:cubicBezTo>
                    <a:pt x="218" y="1390"/>
                    <a:pt x="214" y="1389"/>
                    <a:pt x="212" y="1389"/>
                  </a:cubicBezTo>
                  <a:cubicBezTo>
                    <a:pt x="209" y="1389"/>
                    <a:pt x="207" y="1392"/>
                    <a:pt x="206" y="1392"/>
                  </a:cubicBezTo>
                  <a:cubicBezTo>
                    <a:pt x="206" y="1392"/>
                    <a:pt x="205" y="1393"/>
                    <a:pt x="202" y="1396"/>
                  </a:cubicBezTo>
                  <a:cubicBezTo>
                    <a:pt x="199" y="1393"/>
                    <a:pt x="199" y="1393"/>
                    <a:pt x="199" y="1393"/>
                  </a:cubicBezTo>
                  <a:cubicBezTo>
                    <a:pt x="205" y="1387"/>
                    <a:pt x="205" y="1387"/>
                    <a:pt x="205" y="1387"/>
                  </a:cubicBezTo>
                  <a:cubicBezTo>
                    <a:pt x="207" y="1385"/>
                    <a:pt x="209" y="1380"/>
                    <a:pt x="204" y="1376"/>
                  </a:cubicBezTo>
                  <a:cubicBezTo>
                    <a:pt x="202" y="1374"/>
                    <a:pt x="200" y="1373"/>
                    <a:pt x="199" y="1373"/>
                  </a:cubicBezTo>
                  <a:cubicBezTo>
                    <a:pt x="195" y="1373"/>
                    <a:pt x="192" y="1376"/>
                    <a:pt x="192" y="1376"/>
                  </a:cubicBezTo>
                  <a:cubicBezTo>
                    <a:pt x="190" y="1378"/>
                    <a:pt x="190" y="1378"/>
                    <a:pt x="190" y="1378"/>
                  </a:cubicBezTo>
                  <a:cubicBezTo>
                    <a:pt x="190" y="1279"/>
                    <a:pt x="190" y="1279"/>
                    <a:pt x="190" y="1279"/>
                  </a:cubicBezTo>
                  <a:cubicBezTo>
                    <a:pt x="194" y="1279"/>
                    <a:pt x="194" y="1279"/>
                    <a:pt x="194" y="1279"/>
                  </a:cubicBezTo>
                  <a:cubicBezTo>
                    <a:pt x="194" y="1341"/>
                    <a:pt x="194" y="1341"/>
                    <a:pt x="194" y="1341"/>
                  </a:cubicBezTo>
                  <a:cubicBezTo>
                    <a:pt x="201" y="1341"/>
                    <a:pt x="201" y="1341"/>
                    <a:pt x="201" y="1341"/>
                  </a:cubicBezTo>
                  <a:cubicBezTo>
                    <a:pt x="201" y="1279"/>
                    <a:pt x="201" y="1279"/>
                    <a:pt x="201" y="1279"/>
                  </a:cubicBezTo>
                  <a:cubicBezTo>
                    <a:pt x="207" y="1279"/>
                    <a:pt x="207" y="1279"/>
                    <a:pt x="207" y="1279"/>
                  </a:cubicBezTo>
                  <a:cubicBezTo>
                    <a:pt x="207" y="1341"/>
                    <a:pt x="207" y="1341"/>
                    <a:pt x="207" y="1341"/>
                  </a:cubicBezTo>
                  <a:cubicBezTo>
                    <a:pt x="214" y="1341"/>
                    <a:pt x="214" y="1341"/>
                    <a:pt x="214" y="1341"/>
                  </a:cubicBezTo>
                  <a:cubicBezTo>
                    <a:pt x="214" y="1279"/>
                    <a:pt x="214" y="1279"/>
                    <a:pt x="214" y="1279"/>
                  </a:cubicBezTo>
                  <a:cubicBezTo>
                    <a:pt x="220" y="1279"/>
                    <a:pt x="220" y="1279"/>
                    <a:pt x="220" y="1279"/>
                  </a:cubicBezTo>
                  <a:cubicBezTo>
                    <a:pt x="220" y="1341"/>
                    <a:pt x="220" y="1341"/>
                    <a:pt x="220" y="1341"/>
                  </a:cubicBezTo>
                  <a:cubicBezTo>
                    <a:pt x="227" y="1341"/>
                    <a:pt x="227" y="1341"/>
                    <a:pt x="227" y="1341"/>
                  </a:cubicBezTo>
                  <a:cubicBezTo>
                    <a:pt x="227" y="1279"/>
                    <a:pt x="227" y="1279"/>
                    <a:pt x="227" y="1279"/>
                  </a:cubicBezTo>
                  <a:cubicBezTo>
                    <a:pt x="232" y="1279"/>
                    <a:pt x="232" y="1279"/>
                    <a:pt x="232" y="1279"/>
                  </a:cubicBezTo>
                  <a:cubicBezTo>
                    <a:pt x="232" y="1341"/>
                    <a:pt x="232" y="1341"/>
                    <a:pt x="232" y="1341"/>
                  </a:cubicBezTo>
                  <a:cubicBezTo>
                    <a:pt x="239" y="1341"/>
                    <a:pt x="239" y="1341"/>
                    <a:pt x="239" y="1341"/>
                  </a:cubicBezTo>
                  <a:cubicBezTo>
                    <a:pt x="239" y="1279"/>
                    <a:pt x="239" y="1279"/>
                    <a:pt x="239" y="1279"/>
                  </a:cubicBezTo>
                  <a:cubicBezTo>
                    <a:pt x="245" y="1279"/>
                    <a:pt x="245" y="1279"/>
                    <a:pt x="245" y="1279"/>
                  </a:cubicBezTo>
                  <a:cubicBezTo>
                    <a:pt x="245" y="1341"/>
                    <a:pt x="245" y="1341"/>
                    <a:pt x="245" y="1341"/>
                  </a:cubicBezTo>
                  <a:cubicBezTo>
                    <a:pt x="252" y="1341"/>
                    <a:pt x="252" y="1341"/>
                    <a:pt x="252" y="1341"/>
                  </a:cubicBezTo>
                  <a:cubicBezTo>
                    <a:pt x="252" y="1267"/>
                    <a:pt x="252" y="1267"/>
                    <a:pt x="252" y="1267"/>
                  </a:cubicBezTo>
                  <a:cubicBezTo>
                    <a:pt x="324" y="1243"/>
                    <a:pt x="375" y="1180"/>
                    <a:pt x="375" y="1107"/>
                  </a:cubicBezTo>
                  <a:cubicBezTo>
                    <a:pt x="375" y="1030"/>
                    <a:pt x="318" y="965"/>
                    <a:pt x="240" y="944"/>
                  </a:cubicBezTo>
                  <a:close/>
                  <a:moveTo>
                    <a:pt x="167" y="1400"/>
                  </a:moveTo>
                  <a:cubicBezTo>
                    <a:pt x="166" y="1401"/>
                    <a:pt x="166" y="1401"/>
                    <a:pt x="165" y="1401"/>
                  </a:cubicBezTo>
                  <a:cubicBezTo>
                    <a:pt x="164" y="1401"/>
                    <a:pt x="163" y="1401"/>
                    <a:pt x="163" y="1400"/>
                  </a:cubicBezTo>
                  <a:cubicBezTo>
                    <a:pt x="162" y="1399"/>
                    <a:pt x="162" y="1398"/>
                    <a:pt x="162" y="1397"/>
                  </a:cubicBezTo>
                  <a:cubicBezTo>
                    <a:pt x="162" y="1395"/>
                    <a:pt x="163" y="1394"/>
                    <a:pt x="164" y="1394"/>
                  </a:cubicBezTo>
                  <a:cubicBezTo>
                    <a:pt x="165" y="1394"/>
                    <a:pt x="167" y="1395"/>
                    <a:pt x="168" y="1397"/>
                  </a:cubicBezTo>
                  <a:cubicBezTo>
                    <a:pt x="168" y="1397"/>
                    <a:pt x="168" y="1397"/>
                    <a:pt x="168" y="1397"/>
                  </a:cubicBezTo>
                  <a:cubicBezTo>
                    <a:pt x="168" y="1397"/>
                    <a:pt x="169" y="1397"/>
                    <a:pt x="170" y="1398"/>
                  </a:cubicBezTo>
                  <a:lnTo>
                    <a:pt x="167" y="1400"/>
                  </a:lnTo>
                  <a:close/>
                  <a:moveTo>
                    <a:pt x="210" y="1396"/>
                  </a:moveTo>
                  <a:cubicBezTo>
                    <a:pt x="211" y="1395"/>
                    <a:pt x="212" y="1395"/>
                    <a:pt x="212" y="1395"/>
                  </a:cubicBezTo>
                  <a:cubicBezTo>
                    <a:pt x="213" y="1395"/>
                    <a:pt x="214" y="1396"/>
                    <a:pt x="214" y="1397"/>
                  </a:cubicBezTo>
                  <a:cubicBezTo>
                    <a:pt x="215" y="1399"/>
                    <a:pt x="215" y="1400"/>
                    <a:pt x="214" y="1401"/>
                  </a:cubicBezTo>
                  <a:cubicBezTo>
                    <a:pt x="212" y="1403"/>
                    <a:pt x="209" y="1403"/>
                    <a:pt x="207" y="1400"/>
                  </a:cubicBezTo>
                  <a:cubicBezTo>
                    <a:pt x="206" y="1399"/>
                    <a:pt x="206" y="1399"/>
                    <a:pt x="206" y="1399"/>
                  </a:cubicBezTo>
                  <a:cubicBezTo>
                    <a:pt x="208" y="1397"/>
                    <a:pt x="210" y="1396"/>
                    <a:pt x="210" y="1396"/>
                  </a:cubicBezTo>
                  <a:close/>
                  <a:moveTo>
                    <a:pt x="174" y="1382"/>
                  </a:moveTo>
                  <a:cubicBezTo>
                    <a:pt x="174" y="1382"/>
                    <a:pt x="174" y="1381"/>
                    <a:pt x="175" y="1381"/>
                  </a:cubicBezTo>
                  <a:cubicBezTo>
                    <a:pt x="176" y="1381"/>
                    <a:pt x="176" y="1380"/>
                    <a:pt x="176" y="1380"/>
                  </a:cubicBezTo>
                  <a:cubicBezTo>
                    <a:pt x="178" y="1380"/>
                    <a:pt x="180" y="1383"/>
                    <a:pt x="181" y="1384"/>
                  </a:cubicBezTo>
                  <a:cubicBezTo>
                    <a:pt x="183" y="1385"/>
                    <a:pt x="183" y="1385"/>
                    <a:pt x="183" y="1385"/>
                  </a:cubicBezTo>
                  <a:cubicBezTo>
                    <a:pt x="179" y="1389"/>
                    <a:pt x="179" y="1389"/>
                    <a:pt x="179" y="1389"/>
                  </a:cubicBezTo>
                  <a:cubicBezTo>
                    <a:pt x="176" y="1386"/>
                    <a:pt x="176" y="1386"/>
                    <a:pt x="176" y="1386"/>
                  </a:cubicBezTo>
                  <a:cubicBezTo>
                    <a:pt x="175" y="1386"/>
                    <a:pt x="174" y="1384"/>
                    <a:pt x="174" y="1382"/>
                  </a:cubicBezTo>
                  <a:close/>
                  <a:moveTo>
                    <a:pt x="183" y="1413"/>
                  </a:moveTo>
                  <a:cubicBezTo>
                    <a:pt x="181" y="1415"/>
                    <a:pt x="180" y="1417"/>
                    <a:pt x="179" y="1417"/>
                  </a:cubicBezTo>
                  <a:cubicBezTo>
                    <a:pt x="179" y="1418"/>
                    <a:pt x="178" y="1418"/>
                    <a:pt x="178" y="1418"/>
                  </a:cubicBezTo>
                  <a:cubicBezTo>
                    <a:pt x="177" y="1418"/>
                    <a:pt x="176" y="1417"/>
                    <a:pt x="176" y="1417"/>
                  </a:cubicBezTo>
                  <a:cubicBezTo>
                    <a:pt x="175" y="1416"/>
                    <a:pt x="175" y="1416"/>
                    <a:pt x="175" y="1415"/>
                  </a:cubicBezTo>
                  <a:cubicBezTo>
                    <a:pt x="175" y="1415"/>
                    <a:pt x="176" y="1414"/>
                    <a:pt x="177" y="1413"/>
                  </a:cubicBezTo>
                  <a:cubicBezTo>
                    <a:pt x="182" y="1409"/>
                    <a:pt x="182" y="1409"/>
                    <a:pt x="182" y="1409"/>
                  </a:cubicBezTo>
                  <a:cubicBezTo>
                    <a:pt x="182" y="1409"/>
                    <a:pt x="183" y="1410"/>
                    <a:pt x="183" y="1410"/>
                  </a:cubicBezTo>
                  <a:lnTo>
                    <a:pt x="183" y="1413"/>
                  </a:lnTo>
                  <a:close/>
                  <a:moveTo>
                    <a:pt x="182" y="1401"/>
                  </a:moveTo>
                  <a:cubicBezTo>
                    <a:pt x="180" y="1400"/>
                    <a:pt x="179" y="1399"/>
                    <a:pt x="178" y="1398"/>
                  </a:cubicBezTo>
                  <a:cubicBezTo>
                    <a:pt x="179" y="1396"/>
                    <a:pt x="179" y="1396"/>
                    <a:pt x="179" y="1396"/>
                  </a:cubicBezTo>
                  <a:cubicBezTo>
                    <a:pt x="184" y="1400"/>
                    <a:pt x="184" y="1400"/>
                    <a:pt x="184" y="1400"/>
                  </a:cubicBezTo>
                  <a:lnTo>
                    <a:pt x="182" y="1401"/>
                  </a:lnTo>
                  <a:close/>
                  <a:moveTo>
                    <a:pt x="190" y="1407"/>
                  </a:moveTo>
                  <a:cubicBezTo>
                    <a:pt x="190" y="1405"/>
                    <a:pt x="190" y="1405"/>
                    <a:pt x="190" y="1405"/>
                  </a:cubicBezTo>
                  <a:cubicBezTo>
                    <a:pt x="186" y="1405"/>
                    <a:pt x="186" y="1405"/>
                    <a:pt x="186" y="1405"/>
                  </a:cubicBezTo>
                  <a:cubicBezTo>
                    <a:pt x="188" y="1403"/>
                    <a:pt x="188" y="1403"/>
                    <a:pt x="188" y="1403"/>
                  </a:cubicBezTo>
                  <a:cubicBezTo>
                    <a:pt x="191" y="1406"/>
                    <a:pt x="191" y="1406"/>
                    <a:pt x="191" y="1406"/>
                  </a:cubicBezTo>
                  <a:cubicBezTo>
                    <a:pt x="191" y="1406"/>
                    <a:pt x="190" y="1406"/>
                    <a:pt x="190" y="1407"/>
                  </a:cubicBezTo>
                  <a:close/>
                  <a:moveTo>
                    <a:pt x="200" y="1413"/>
                  </a:moveTo>
                  <a:cubicBezTo>
                    <a:pt x="200" y="1413"/>
                    <a:pt x="201" y="1414"/>
                    <a:pt x="201" y="1415"/>
                  </a:cubicBezTo>
                  <a:cubicBezTo>
                    <a:pt x="201" y="1415"/>
                    <a:pt x="201" y="1415"/>
                    <a:pt x="200" y="1416"/>
                  </a:cubicBezTo>
                  <a:cubicBezTo>
                    <a:pt x="200" y="1416"/>
                    <a:pt x="200" y="1416"/>
                    <a:pt x="200" y="1416"/>
                  </a:cubicBezTo>
                  <a:cubicBezTo>
                    <a:pt x="200" y="1416"/>
                    <a:pt x="200" y="1417"/>
                    <a:pt x="199" y="1417"/>
                  </a:cubicBezTo>
                  <a:cubicBezTo>
                    <a:pt x="198" y="1417"/>
                    <a:pt x="196" y="1416"/>
                    <a:pt x="195" y="1414"/>
                  </a:cubicBezTo>
                  <a:cubicBezTo>
                    <a:pt x="194" y="1413"/>
                    <a:pt x="193" y="1413"/>
                    <a:pt x="193" y="1412"/>
                  </a:cubicBezTo>
                  <a:cubicBezTo>
                    <a:pt x="194" y="1411"/>
                    <a:pt x="194" y="1410"/>
                    <a:pt x="195" y="1409"/>
                  </a:cubicBezTo>
                  <a:lnTo>
                    <a:pt x="200" y="1413"/>
                  </a:lnTo>
                  <a:close/>
                  <a:moveTo>
                    <a:pt x="192" y="1399"/>
                  </a:moveTo>
                  <a:cubicBezTo>
                    <a:pt x="195" y="1396"/>
                    <a:pt x="195" y="1396"/>
                    <a:pt x="195" y="1396"/>
                  </a:cubicBezTo>
                  <a:cubicBezTo>
                    <a:pt x="198" y="1399"/>
                    <a:pt x="198" y="1399"/>
                    <a:pt x="198" y="1399"/>
                  </a:cubicBezTo>
                  <a:cubicBezTo>
                    <a:pt x="198" y="1399"/>
                    <a:pt x="198" y="1399"/>
                    <a:pt x="198" y="1399"/>
                  </a:cubicBezTo>
                  <a:cubicBezTo>
                    <a:pt x="197" y="1400"/>
                    <a:pt x="196" y="1401"/>
                    <a:pt x="195" y="1402"/>
                  </a:cubicBezTo>
                  <a:lnTo>
                    <a:pt x="192" y="1399"/>
                  </a:lnTo>
                  <a:close/>
                  <a:moveTo>
                    <a:pt x="196" y="1380"/>
                  </a:moveTo>
                  <a:cubicBezTo>
                    <a:pt x="197" y="1380"/>
                    <a:pt x="198" y="1379"/>
                    <a:pt x="199" y="1379"/>
                  </a:cubicBezTo>
                  <a:cubicBezTo>
                    <a:pt x="199" y="1379"/>
                    <a:pt x="200" y="1379"/>
                    <a:pt x="201" y="1380"/>
                  </a:cubicBezTo>
                  <a:cubicBezTo>
                    <a:pt x="202" y="1381"/>
                    <a:pt x="202" y="1382"/>
                    <a:pt x="201" y="1383"/>
                  </a:cubicBezTo>
                  <a:cubicBezTo>
                    <a:pt x="195" y="1389"/>
                    <a:pt x="195" y="1389"/>
                    <a:pt x="195" y="1389"/>
                  </a:cubicBezTo>
                  <a:cubicBezTo>
                    <a:pt x="191" y="1385"/>
                    <a:pt x="191" y="1385"/>
                    <a:pt x="191" y="1385"/>
                  </a:cubicBezTo>
                  <a:cubicBezTo>
                    <a:pt x="191" y="1385"/>
                    <a:pt x="191" y="1385"/>
                    <a:pt x="191" y="1385"/>
                  </a:cubicBezTo>
                  <a:lnTo>
                    <a:pt x="196" y="1380"/>
                  </a:lnTo>
                  <a:close/>
                  <a:moveTo>
                    <a:pt x="191" y="1393"/>
                  </a:moveTo>
                  <a:cubicBezTo>
                    <a:pt x="188" y="1396"/>
                    <a:pt x="188" y="1396"/>
                    <a:pt x="188" y="1396"/>
                  </a:cubicBezTo>
                  <a:cubicBezTo>
                    <a:pt x="183" y="1392"/>
                    <a:pt x="183" y="1392"/>
                    <a:pt x="183" y="1392"/>
                  </a:cubicBezTo>
                  <a:cubicBezTo>
                    <a:pt x="187" y="1389"/>
                    <a:pt x="187" y="1389"/>
                    <a:pt x="187" y="1389"/>
                  </a:cubicBezTo>
                  <a:lnTo>
                    <a:pt x="191" y="1393"/>
                  </a:lnTo>
                  <a:close/>
                  <a:moveTo>
                    <a:pt x="207" y="921"/>
                  </a:moveTo>
                  <a:cubicBezTo>
                    <a:pt x="165" y="921"/>
                    <a:pt x="165" y="921"/>
                    <a:pt x="165" y="921"/>
                  </a:cubicBezTo>
                  <a:cubicBezTo>
                    <a:pt x="165" y="907"/>
                    <a:pt x="165" y="907"/>
                    <a:pt x="165" y="907"/>
                  </a:cubicBezTo>
                  <a:cubicBezTo>
                    <a:pt x="175" y="907"/>
                    <a:pt x="175" y="907"/>
                    <a:pt x="175" y="907"/>
                  </a:cubicBezTo>
                  <a:cubicBezTo>
                    <a:pt x="175" y="907"/>
                    <a:pt x="176" y="906"/>
                    <a:pt x="176" y="906"/>
                  </a:cubicBezTo>
                  <a:cubicBezTo>
                    <a:pt x="176" y="906"/>
                    <a:pt x="176" y="906"/>
                    <a:pt x="176" y="906"/>
                  </a:cubicBezTo>
                  <a:cubicBezTo>
                    <a:pt x="177" y="906"/>
                    <a:pt x="178" y="906"/>
                    <a:pt x="178" y="905"/>
                  </a:cubicBezTo>
                  <a:cubicBezTo>
                    <a:pt x="178" y="901"/>
                    <a:pt x="180" y="897"/>
                    <a:pt x="183" y="896"/>
                  </a:cubicBezTo>
                  <a:cubicBezTo>
                    <a:pt x="183" y="900"/>
                    <a:pt x="183" y="900"/>
                    <a:pt x="183" y="900"/>
                  </a:cubicBezTo>
                  <a:cubicBezTo>
                    <a:pt x="185" y="899"/>
                    <a:pt x="186" y="899"/>
                    <a:pt x="188" y="899"/>
                  </a:cubicBezTo>
                  <a:cubicBezTo>
                    <a:pt x="189" y="899"/>
                    <a:pt x="189" y="899"/>
                    <a:pt x="190" y="899"/>
                  </a:cubicBezTo>
                  <a:cubicBezTo>
                    <a:pt x="190" y="896"/>
                    <a:pt x="190" y="896"/>
                    <a:pt x="190" y="896"/>
                  </a:cubicBezTo>
                  <a:cubicBezTo>
                    <a:pt x="193" y="898"/>
                    <a:pt x="195" y="902"/>
                    <a:pt x="195" y="905"/>
                  </a:cubicBezTo>
                  <a:cubicBezTo>
                    <a:pt x="195" y="906"/>
                    <a:pt x="196" y="907"/>
                    <a:pt x="197" y="907"/>
                  </a:cubicBezTo>
                  <a:cubicBezTo>
                    <a:pt x="207" y="907"/>
                    <a:pt x="207" y="907"/>
                    <a:pt x="207" y="907"/>
                  </a:cubicBezTo>
                  <a:lnTo>
                    <a:pt x="207" y="921"/>
                  </a:ln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1195388" y="3756026"/>
              <a:ext cx="608013" cy="1171575"/>
            </a:xfrm>
            <a:custGeom>
              <a:avLst/>
              <a:gdLst>
                <a:gd name="T0" fmla="*/ 162 w 162"/>
                <a:gd name="T1" fmla="*/ 0 h 312"/>
                <a:gd name="T2" fmla="*/ 40 w 162"/>
                <a:gd name="T3" fmla="*/ 118 h 312"/>
                <a:gd name="T4" fmla="*/ 160 w 162"/>
                <a:gd name="T5" fmla="*/ 312 h 312"/>
                <a:gd name="T6" fmla="*/ 162 w 162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12">
                  <a:moveTo>
                    <a:pt x="162" y="0"/>
                  </a:moveTo>
                  <a:cubicBezTo>
                    <a:pt x="162" y="0"/>
                    <a:pt x="68" y="30"/>
                    <a:pt x="40" y="118"/>
                  </a:cubicBezTo>
                  <a:cubicBezTo>
                    <a:pt x="12" y="206"/>
                    <a:pt x="97" y="296"/>
                    <a:pt x="160" y="312"/>
                  </a:cubicBezTo>
                  <a:cubicBezTo>
                    <a:pt x="160" y="312"/>
                    <a:pt x="0" y="170"/>
                    <a:pt x="162" y="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1519238" y="3763963"/>
              <a:ext cx="396875" cy="1152525"/>
            </a:xfrm>
            <a:custGeom>
              <a:avLst/>
              <a:gdLst>
                <a:gd name="T0" fmla="*/ 106 w 106"/>
                <a:gd name="T1" fmla="*/ 0 h 307"/>
                <a:gd name="T2" fmla="*/ 104 w 106"/>
                <a:gd name="T3" fmla="*/ 307 h 307"/>
                <a:gd name="T4" fmla="*/ 106 w 106"/>
                <a:gd name="T5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6" h="307">
                  <a:moveTo>
                    <a:pt x="106" y="0"/>
                  </a:moveTo>
                  <a:cubicBezTo>
                    <a:pt x="106" y="0"/>
                    <a:pt x="0" y="153"/>
                    <a:pt x="104" y="307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2152651" y="3756026"/>
              <a:ext cx="609600" cy="1171575"/>
            </a:xfrm>
            <a:custGeom>
              <a:avLst/>
              <a:gdLst>
                <a:gd name="T0" fmla="*/ 0 w 162"/>
                <a:gd name="T1" fmla="*/ 0 h 312"/>
                <a:gd name="T2" fmla="*/ 122 w 162"/>
                <a:gd name="T3" fmla="*/ 118 h 312"/>
                <a:gd name="T4" fmla="*/ 2 w 162"/>
                <a:gd name="T5" fmla="*/ 312 h 312"/>
                <a:gd name="T6" fmla="*/ 0 w 162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12">
                  <a:moveTo>
                    <a:pt x="0" y="0"/>
                  </a:moveTo>
                  <a:cubicBezTo>
                    <a:pt x="0" y="0"/>
                    <a:pt x="94" y="30"/>
                    <a:pt x="122" y="118"/>
                  </a:cubicBezTo>
                  <a:cubicBezTo>
                    <a:pt x="150" y="206"/>
                    <a:pt x="65" y="296"/>
                    <a:pt x="2" y="312"/>
                  </a:cubicBezTo>
                  <a:cubicBezTo>
                    <a:pt x="2" y="312"/>
                    <a:pt x="162" y="170"/>
                    <a:pt x="0" y="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2044701" y="3763963"/>
              <a:ext cx="385763" cy="1163638"/>
            </a:xfrm>
            <a:custGeom>
              <a:avLst/>
              <a:gdLst>
                <a:gd name="T0" fmla="*/ 0 w 103"/>
                <a:gd name="T1" fmla="*/ 0 h 310"/>
                <a:gd name="T2" fmla="*/ 7 w 103"/>
                <a:gd name="T3" fmla="*/ 310 h 310"/>
                <a:gd name="T4" fmla="*/ 0 w 103"/>
                <a:gd name="T5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310">
                  <a:moveTo>
                    <a:pt x="0" y="0"/>
                  </a:moveTo>
                  <a:cubicBezTo>
                    <a:pt x="0" y="0"/>
                    <a:pt x="103" y="168"/>
                    <a:pt x="7" y="3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1863726" y="4992688"/>
              <a:ext cx="244475" cy="679450"/>
            </a:xfrm>
            <a:custGeom>
              <a:avLst/>
              <a:gdLst>
                <a:gd name="T0" fmla="*/ 56 w 65"/>
                <a:gd name="T1" fmla="*/ 110 h 181"/>
                <a:gd name="T2" fmla="*/ 50 w 65"/>
                <a:gd name="T3" fmla="*/ 113 h 181"/>
                <a:gd name="T4" fmla="*/ 46 w 65"/>
                <a:gd name="T5" fmla="*/ 117 h 181"/>
                <a:gd name="T6" fmla="*/ 43 w 65"/>
                <a:gd name="T7" fmla="*/ 114 h 181"/>
                <a:gd name="T8" fmla="*/ 49 w 65"/>
                <a:gd name="T9" fmla="*/ 108 h 181"/>
                <a:gd name="T10" fmla="*/ 48 w 65"/>
                <a:gd name="T11" fmla="*/ 97 h 181"/>
                <a:gd name="T12" fmla="*/ 43 w 65"/>
                <a:gd name="T13" fmla="*/ 94 h 181"/>
                <a:gd name="T14" fmla="*/ 36 w 65"/>
                <a:gd name="T15" fmla="*/ 97 h 181"/>
                <a:gd name="T16" fmla="*/ 34 w 65"/>
                <a:gd name="T17" fmla="*/ 99 h 181"/>
                <a:gd name="T18" fmla="*/ 34 w 65"/>
                <a:gd name="T19" fmla="*/ 0 h 181"/>
                <a:gd name="T20" fmla="*/ 27 w 65"/>
                <a:gd name="T21" fmla="*/ 0 h 181"/>
                <a:gd name="T22" fmla="*/ 27 w 65"/>
                <a:gd name="T23" fmla="*/ 99 h 181"/>
                <a:gd name="T24" fmla="*/ 20 w 65"/>
                <a:gd name="T25" fmla="*/ 96 h 181"/>
                <a:gd name="T26" fmla="*/ 16 w 65"/>
                <a:gd name="T27" fmla="*/ 98 h 181"/>
                <a:gd name="T28" fmla="*/ 12 w 65"/>
                <a:gd name="T29" fmla="*/ 103 h 181"/>
                <a:gd name="T30" fmla="*/ 16 w 65"/>
                <a:gd name="T31" fmla="*/ 111 h 181"/>
                <a:gd name="T32" fmla="*/ 19 w 65"/>
                <a:gd name="T33" fmla="*/ 114 h 181"/>
                <a:gd name="T34" fmla="*/ 18 w 65"/>
                <a:gd name="T35" fmla="*/ 115 h 181"/>
                <a:gd name="T36" fmla="*/ 16 w 65"/>
                <a:gd name="T37" fmla="*/ 114 h 181"/>
                <a:gd name="T38" fmla="*/ 8 w 65"/>
                <a:gd name="T39" fmla="*/ 110 h 181"/>
                <a:gd name="T40" fmla="*/ 1 w 65"/>
                <a:gd name="T41" fmla="*/ 116 h 181"/>
                <a:gd name="T42" fmla="*/ 2 w 65"/>
                <a:gd name="T43" fmla="*/ 124 h 181"/>
                <a:gd name="T44" fmla="*/ 9 w 65"/>
                <a:gd name="T45" fmla="*/ 127 h 181"/>
                <a:gd name="T46" fmla="*/ 9 w 65"/>
                <a:gd name="T47" fmla="*/ 127 h 181"/>
                <a:gd name="T48" fmla="*/ 15 w 65"/>
                <a:gd name="T49" fmla="*/ 125 h 181"/>
                <a:gd name="T50" fmla="*/ 18 w 65"/>
                <a:gd name="T51" fmla="*/ 122 h 181"/>
                <a:gd name="T52" fmla="*/ 22 w 65"/>
                <a:gd name="T53" fmla="*/ 126 h 181"/>
                <a:gd name="T54" fmla="*/ 17 w 65"/>
                <a:gd name="T55" fmla="*/ 130 h 181"/>
                <a:gd name="T56" fmla="*/ 14 w 65"/>
                <a:gd name="T57" fmla="*/ 136 h 181"/>
                <a:gd name="T58" fmla="*/ 16 w 65"/>
                <a:gd name="T59" fmla="*/ 142 h 181"/>
                <a:gd name="T60" fmla="*/ 16 w 65"/>
                <a:gd name="T61" fmla="*/ 142 h 181"/>
                <a:gd name="T62" fmla="*/ 22 w 65"/>
                <a:gd name="T63" fmla="*/ 144 h 181"/>
                <a:gd name="T64" fmla="*/ 27 w 65"/>
                <a:gd name="T65" fmla="*/ 142 h 181"/>
                <a:gd name="T66" fmla="*/ 27 w 65"/>
                <a:gd name="T67" fmla="*/ 165 h 181"/>
                <a:gd name="T68" fmla="*/ 20 w 65"/>
                <a:gd name="T69" fmla="*/ 165 h 181"/>
                <a:gd name="T70" fmla="*/ 20 w 65"/>
                <a:gd name="T71" fmla="*/ 181 h 181"/>
                <a:gd name="T72" fmla="*/ 43 w 65"/>
                <a:gd name="T73" fmla="*/ 181 h 181"/>
                <a:gd name="T74" fmla="*/ 43 w 65"/>
                <a:gd name="T75" fmla="*/ 165 h 181"/>
                <a:gd name="T76" fmla="*/ 34 w 65"/>
                <a:gd name="T77" fmla="*/ 165 h 181"/>
                <a:gd name="T78" fmla="*/ 34 w 65"/>
                <a:gd name="T79" fmla="*/ 138 h 181"/>
                <a:gd name="T80" fmla="*/ 34 w 65"/>
                <a:gd name="T81" fmla="*/ 138 h 181"/>
                <a:gd name="T82" fmla="*/ 43 w 65"/>
                <a:gd name="T83" fmla="*/ 143 h 181"/>
                <a:gd name="T84" fmla="*/ 48 w 65"/>
                <a:gd name="T85" fmla="*/ 141 h 181"/>
                <a:gd name="T86" fmla="*/ 51 w 65"/>
                <a:gd name="T87" fmla="*/ 136 h 181"/>
                <a:gd name="T88" fmla="*/ 47 w 65"/>
                <a:gd name="T89" fmla="*/ 130 h 181"/>
                <a:gd name="T90" fmla="*/ 43 w 65"/>
                <a:gd name="T91" fmla="*/ 127 h 181"/>
                <a:gd name="T92" fmla="*/ 46 w 65"/>
                <a:gd name="T93" fmla="*/ 124 h 181"/>
                <a:gd name="T94" fmla="*/ 47 w 65"/>
                <a:gd name="T95" fmla="*/ 125 h 181"/>
                <a:gd name="T96" fmla="*/ 55 w 65"/>
                <a:gd name="T97" fmla="*/ 128 h 181"/>
                <a:gd name="T98" fmla="*/ 55 w 65"/>
                <a:gd name="T99" fmla="*/ 128 h 181"/>
                <a:gd name="T100" fmla="*/ 62 w 65"/>
                <a:gd name="T101" fmla="*/ 125 h 181"/>
                <a:gd name="T102" fmla="*/ 64 w 65"/>
                <a:gd name="T103" fmla="*/ 116 h 181"/>
                <a:gd name="T104" fmla="*/ 56 w 65"/>
                <a:gd name="T105" fmla="*/ 11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5" h="181">
                  <a:moveTo>
                    <a:pt x="56" y="110"/>
                  </a:moveTo>
                  <a:cubicBezTo>
                    <a:pt x="53" y="110"/>
                    <a:pt x="51" y="113"/>
                    <a:pt x="50" y="113"/>
                  </a:cubicBezTo>
                  <a:cubicBezTo>
                    <a:pt x="50" y="113"/>
                    <a:pt x="49" y="114"/>
                    <a:pt x="46" y="117"/>
                  </a:cubicBezTo>
                  <a:cubicBezTo>
                    <a:pt x="43" y="114"/>
                    <a:pt x="43" y="114"/>
                    <a:pt x="43" y="114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51" y="106"/>
                    <a:pt x="53" y="101"/>
                    <a:pt x="48" y="97"/>
                  </a:cubicBezTo>
                  <a:cubicBezTo>
                    <a:pt x="46" y="95"/>
                    <a:pt x="44" y="94"/>
                    <a:pt x="43" y="94"/>
                  </a:cubicBezTo>
                  <a:cubicBezTo>
                    <a:pt x="39" y="94"/>
                    <a:pt x="36" y="97"/>
                    <a:pt x="36" y="97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8"/>
                    <a:pt x="23" y="96"/>
                    <a:pt x="20" y="96"/>
                  </a:cubicBezTo>
                  <a:cubicBezTo>
                    <a:pt x="19" y="96"/>
                    <a:pt x="17" y="97"/>
                    <a:pt x="16" y="98"/>
                  </a:cubicBezTo>
                  <a:cubicBezTo>
                    <a:pt x="13" y="99"/>
                    <a:pt x="13" y="102"/>
                    <a:pt x="12" y="103"/>
                  </a:cubicBezTo>
                  <a:cubicBezTo>
                    <a:pt x="12" y="107"/>
                    <a:pt x="15" y="111"/>
                    <a:pt x="16" y="111"/>
                  </a:cubicBezTo>
                  <a:cubicBezTo>
                    <a:pt x="19" y="114"/>
                    <a:pt x="19" y="114"/>
                    <a:pt x="19" y="114"/>
                  </a:cubicBezTo>
                  <a:cubicBezTo>
                    <a:pt x="18" y="115"/>
                    <a:pt x="18" y="115"/>
                    <a:pt x="18" y="115"/>
                  </a:cubicBezTo>
                  <a:cubicBezTo>
                    <a:pt x="17" y="114"/>
                    <a:pt x="17" y="114"/>
                    <a:pt x="16" y="114"/>
                  </a:cubicBezTo>
                  <a:cubicBezTo>
                    <a:pt x="15" y="113"/>
                    <a:pt x="12" y="110"/>
                    <a:pt x="8" y="110"/>
                  </a:cubicBezTo>
                  <a:cubicBezTo>
                    <a:pt x="6" y="110"/>
                    <a:pt x="2" y="110"/>
                    <a:pt x="1" y="116"/>
                  </a:cubicBezTo>
                  <a:cubicBezTo>
                    <a:pt x="0" y="119"/>
                    <a:pt x="0" y="122"/>
                    <a:pt x="2" y="124"/>
                  </a:cubicBezTo>
                  <a:cubicBezTo>
                    <a:pt x="4" y="126"/>
                    <a:pt x="6" y="127"/>
                    <a:pt x="9" y="127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11" y="127"/>
                    <a:pt x="14" y="126"/>
                    <a:pt x="15" y="125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3"/>
                    <a:pt x="20" y="125"/>
                    <a:pt x="22" y="126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6" y="131"/>
                    <a:pt x="14" y="133"/>
                    <a:pt x="14" y="136"/>
                  </a:cubicBezTo>
                  <a:cubicBezTo>
                    <a:pt x="13" y="137"/>
                    <a:pt x="14" y="139"/>
                    <a:pt x="16" y="142"/>
                  </a:cubicBezTo>
                  <a:cubicBezTo>
                    <a:pt x="16" y="142"/>
                    <a:pt x="16" y="142"/>
                    <a:pt x="16" y="142"/>
                  </a:cubicBezTo>
                  <a:cubicBezTo>
                    <a:pt x="16" y="142"/>
                    <a:pt x="19" y="144"/>
                    <a:pt x="22" y="144"/>
                  </a:cubicBezTo>
                  <a:cubicBezTo>
                    <a:pt x="23" y="144"/>
                    <a:pt x="26" y="144"/>
                    <a:pt x="27" y="142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20" y="181"/>
                    <a:pt x="20" y="181"/>
                    <a:pt x="20" y="181"/>
                  </a:cubicBezTo>
                  <a:cubicBezTo>
                    <a:pt x="43" y="181"/>
                    <a:pt x="43" y="181"/>
                    <a:pt x="43" y="181"/>
                  </a:cubicBezTo>
                  <a:cubicBezTo>
                    <a:pt x="43" y="165"/>
                    <a:pt x="43" y="165"/>
                    <a:pt x="4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7" y="141"/>
                    <a:pt x="40" y="143"/>
                    <a:pt x="43" y="143"/>
                  </a:cubicBezTo>
                  <a:cubicBezTo>
                    <a:pt x="45" y="143"/>
                    <a:pt x="47" y="141"/>
                    <a:pt x="48" y="141"/>
                  </a:cubicBezTo>
                  <a:cubicBezTo>
                    <a:pt x="50" y="139"/>
                    <a:pt x="51" y="137"/>
                    <a:pt x="51" y="136"/>
                  </a:cubicBezTo>
                  <a:cubicBezTo>
                    <a:pt x="51" y="132"/>
                    <a:pt x="47" y="130"/>
                    <a:pt x="47" y="130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44" y="126"/>
                    <a:pt x="45" y="125"/>
                    <a:pt x="46" y="124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50" y="128"/>
                    <a:pt x="53" y="128"/>
                    <a:pt x="55" y="128"/>
                  </a:cubicBezTo>
                  <a:cubicBezTo>
                    <a:pt x="55" y="128"/>
                    <a:pt x="55" y="128"/>
                    <a:pt x="55" y="128"/>
                  </a:cubicBezTo>
                  <a:cubicBezTo>
                    <a:pt x="58" y="128"/>
                    <a:pt x="61" y="127"/>
                    <a:pt x="62" y="125"/>
                  </a:cubicBezTo>
                  <a:cubicBezTo>
                    <a:pt x="64" y="123"/>
                    <a:pt x="65" y="120"/>
                    <a:pt x="64" y="116"/>
                  </a:cubicBezTo>
                  <a:cubicBezTo>
                    <a:pt x="62" y="111"/>
                    <a:pt x="58" y="110"/>
                    <a:pt x="56" y="11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1885951" y="5424488"/>
              <a:ext cx="30163" cy="25400"/>
            </a:xfrm>
            <a:custGeom>
              <a:avLst/>
              <a:gdLst>
                <a:gd name="T0" fmla="*/ 5 w 8"/>
                <a:gd name="T1" fmla="*/ 6 h 7"/>
                <a:gd name="T2" fmla="*/ 3 w 8"/>
                <a:gd name="T3" fmla="*/ 7 h 7"/>
                <a:gd name="T4" fmla="*/ 1 w 8"/>
                <a:gd name="T5" fmla="*/ 6 h 7"/>
                <a:gd name="T6" fmla="*/ 0 w 8"/>
                <a:gd name="T7" fmla="*/ 3 h 7"/>
                <a:gd name="T8" fmla="*/ 2 w 8"/>
                <a:gd name="T9" fmla="*/ 0 h 7"/>
                <a:gd name="T10" fmla="*/ 6 w 8"/>
                <a:gd name="T11" fmla="*/ 3 h 7"/>
                <a:gd name="T12" fmla="*/ 6 w 8"/>
                <a:gd name="T13" fmla="*/ 3 h 7"/>
                <a:gd name="T14" fmla="*/ 8 w 8"/>
                <a:gd name="T15" fmla="*/ 4 h 7"/>
                <a:gd name="T16" fmla="*/ 5 w 8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5" y="6"/>
                  </a:moveTo>
                  <a:cubicBezTo>
                    <a:pt x="4" y="7"/>
                    <a:pt x="4" y="7"/>
                    <a:pt x="3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5" y="1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7" y="3"/>
                    <a:pt x="8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2052638" y="5427663"/>
              <a:ext cx="33338" cy="30163"/>
            </a:xfrm>
            <a:custGeom>
              <a:avLst/>
              <a:gdLst>
                <a:gd name="T0" fmla="*/ 4 w 9"/>
                <a:gd name="T1" fmla="*/ 1 h 8"/>
                <a:gd name="T2" fmla="*/ 6 w 9"/>
                <a:gd name="T3" fmla="*/ 0 h 8"/>
                <a:gd name="T4" fmla="*/ 8 w 9"/>
                <a:gd name="T5" fmla="*/ 2 h 8"/>
                <a:gd name="T6" fmla="*/ 8 w 9"/>
                <a:gd name="T7" fmla="*/ 6 h 8"/>
                <a:gd name="T8" fmla="*/ 1 w 9"/>
                <a:gd name="T9" fmla="*/ 5 h 8"/>
                <a:gd name="T10" fmla="*/ 0 w 9"/>
                <a:gd name="T11" fmla="*/ 4 h 8"/>
                <a:gd name="T12" fmla="*/ 4 w 9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4" y="1"/>
                  </a:move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8" y="1"/>
                    <a:pt x="8" y="2"/>
                  </a:cubicBezTo>
                  <a:cubicBezTo>
                    <a:pt x="9" y="4"/>
                    <a:pt x="9" y="5"/>
                    <a:pt x="8" y="6"/>
                  </a:cubicBezTo>
                  <a:cubicBezTo>
                    <a:pt x="6" y="8"/>
                    <a:pt x="3" y="8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2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1931988" y="5372101"/>
              <a:ext cx="33338" cy="33338"/>
            </a:xfrm>
            <a:custGeom>
              <a:avLst/>
              <a:gdLst>
                <a:gd name="T0" fmla="*/ 0 w 9"/>
                <a:gd name="T1" fmla="*/ 2 h 9"/>
                <a:gd name="T2" fmla="*/ 1 w 9"/>
                <a:gd name="T3" fmla="*/ 1 h 9"/>
                <a:gd name="T4" fmla="*/ 2 w 9"/>
                <a:gd name="T5" fmla="*/ 0 h 9"/>
                <a:gd name="T6" fmla="*/ 7 w 9"/>
                <a:gd name="T7" fmla="*/ 4 h 9"/>
                <a:gd name="T8" fmla="*/ 9 w 9"/>
                <a:gd name="T9" fmla="*/ 5 h 9"/>
                <a:gd name="T10" fmla="*/ 5 w 9"/>
                <a:gd name="T11" fmla="*/ 9 h 9"/>
                <a:gd name="T12" fmla="*/ 2 w 9"/>
                <a:gd name="T13" fmla="*/ 6 h 9"/>
                <a:gd name="T14" fmla="*/ 0 w 9"/>
                <a:gd name="T1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9">
                  <a:moveTo>
                    <a:pt x="0" y="2"/>
                  </a:moveTo>
                  <a:cubicBezTo>
                    <a:pt x="0" y="2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4" y="0"/>
                    <a:pt x="6" y="3"/>
                    <a:pt x="7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2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1935163" y="5480051"/>
              <a:ext cx="30163" cy="34925"/>
            </a:xfrm>
            <a:custGeom>
              <a:avLst/>
              <a:gdLst>
                <a:gd name="T0" fmla="*/ 8 w 8"/>
                <a:gd name="T1" fmla="*/ 4 h 9"/>
                <a:gd name="T2" fmla="*/ 4 w 8"/>
                <a:gd name="T3" fmla="*/ 8 h 9"/>
                <a:gd name="T4" fmla="*/ 3 w 8"/>
                <a:gd name="T5" fmla="*/ 9 h 9"/>
                <a:gd name="T6" fmla="*/ 1 w 8"/>
                <a:gd name="T7" fmla="*/ 8 h 9"/>
                <a:gd name="T8" fmla="*/ 0 w 8"/>
                <a:gd name="T9" fmla="*/ 6 h 9"/>
                <a:gd name="T10" fmla="*/ 2 w 8"/>
                <a:gd name="T11" fmla="*/ 4 h 9"/>
                <a:gd name="T12" fmla="*/ 7 w 8"/>
                <a:gd name="T13" fmla="*/ 0 h 9"/>
                <a:gd name="T14" fmla="*/ 8 w 8"/>
                <a:gd name="T15" fmla="*/ 1 h 9"/>
                <a:gd name="T16" fmla="*/ 8 w 8"/>
                <a:gd name="T1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9">
                  <a:moveTo>
                    <a:pt x="8" y="4"/>
                  </a:moveTo>
                  <a:cubicBezTo>
                    <a:pt x="6" y="6"/>
                    <a:pt x="5" y="8"/>
                    <a:pt x="4" y="8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2" y="9"/>
                    <a:pt x="1" y="8"/>
                    <a:pt x="1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1" y="5"/>
                    <a:pt x="2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1"/>
                    <a:pt x="8" y="1"/>
                  </a:cubicBezTo>
                  <a:lnTo>
                    <a:pt x="8" y="4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1946276" y="5430838"/>
              <a:ext cx="23813" cy="19050"/>
            </a:xfrm>
            <a:custGeom>
              <a:avLst/>
              <a:gdLst>
                <a:gd name="T0" fmla="*/ 4 w 6"/>
                <a:gd name="T1" fmla="*/ 5 h 5"/>
                <a:gd name="T2" fmla="*/ 0 w 6"/>
                <a:gd name="T3" fmla="*/ 2 h 5"/>
                <a:gd name="T4" fmla="*/ 1 w 6"/>
                <a:gd name="T5" fmla="*/ 0 h 5"/>
                <a:gd name="T6" fmla="*/ 6 w 6"/>
                <a:gd name="T7" fmla="*/ 4 h 5"/>
                <a:gd name="T8" fmla="*/ 4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4" y="5"/>
                  </a:moveTo>
                  <a:cubicBezTo>
                    <a:pt x="2" y="4"/>
                    <a:pt x="1" y="3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6" y="4"/>
                    <a:pt x="6" y="4"/>
                    <a:pt x="6" y="4"/>
                  </a:cubicBezTo>
                  <a:lnTo>
                    <a:pt x="4" y="5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1976438" y="5457826"/>
              <a:ext cx="19050" cy="15875"/>
            </a:xfrm>
            <a:custGeom>
              <a:avLst/>
              <a:gdLst>
                <a:gd name="T0" fmla="*/ 4 w 5"/>
                <a:gd name="T1" fmla="*/ 4 h 4"/>
                <a:gd name="T2" fmla="*/ 4 w 5"/>
                <a:gd name="T3" fmla="*/ 2 h 4"/>
                <a:gd name="T4" fmla="*/ 0 w 5"/>
                <a:gd name="T5" fmla="*/ 2 h 4"/>
                <a:gd name="T6" fmla="*/ 2 w 5"/>
                <a:gd name="T7" fmla="*/ 0 h 4"/>
                <a:gd name="T8" fmla="*/ 5 w 5"/>
                <a:gd name="T9" fmla="*/ 3 h 4"/>
                <a:gd name="T10" fmla="*/ 4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4" y="4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2003426" y="5480051"/>
              <a:ext cx="30163" cy="30163"/>
            </a:xfrm>
            <a:custGeom>
              <a:avLst/>
              <a:gdLst>
                <a:gd name="T0" fmla="*/ 7 w 8"/>
                <a:gd name="T1" fmla="*/ 4 h 8"/>
                <a:gd name="T2" fmla="*/ 8 w 8"/>
                <a:gd name="T3" fmla="*/ 6 h 8"/>
                <a:gd name="T4" fmla="*/ 7 w 8"/>
                <a:gd name="T5" fmla="*/ 7 h 8"/>
                <a:gd name="T6" fmla="*/ 7 w 8"/>
                <a:gd name="T7" fmla="*/ 7 h 8"/>
                <a:gd name="T8" fmla="*/ 6 w 8"/>
                <a:gd name="T9" fmla="*/ 8 h 8"/>
                <a:gd name="T10" fmla="*/ 2 w 8"/>
                <a:gd name="T11" fmla="*/ 5 h 8"/>
                <a:gd name="T12" fmla="*/ 0 w 8"/>
                <a:gd name="T13" fmla="*/ 3 h 8"/>
                <a:gd name="T14" fmla="*/ 2 w 8"/>
                <a:gd name="T15" fmla="*/ 0 h 8"/>
                <a:gd name="T16" fmla="*/ 7 w 8"/>
                <a:gd name="T1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7" y="4"/>
                  </a:moveTo>
                  <a:cubicBezTo>
                    <a:pt x="7" y="4"/>
                    <a:pt x="8" y="5"/>
                    <a:pt x="8" y="6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5" y="8"/>
                    <a:pt x="3" y="7"/>
                    <a:pt x="2" y="5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1998663" y="5430838"/>
              <a:ext cx="23813" cy="23813"/>
            </a:xfrm>
            <a:custGeom>
              <a:avLst/>
              <a:gdLst>
                <a:gd name="T0" fmla="*/ 0 w 6"/>
                <a:gd name="T1" fmla="*/ 3 h 6"/>
                <a:gd name="T2" fmla="*/ 3 w 6"/>
                <a:gd name="T3" fmla="*/ 0 h 6"/>
                <a:gd name="T4" fmla="*/ 6 w 6"/>
                <a:gd name="T5" fmla="*/ 3 h 6"/>
                <a:gd name="T6" fmla="*/ 6 w 6"/>
                <a:gd name="T7" fmla="*/ 3 h 6"/>
                <a:gd name="T8" fmla="*/ 3 w 6"/>
                <a:gd name="T9" fmla="*/ 6 h 6"/>
                <a:gd name="T10" fmla="*/ 0 w 6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0" y="3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1995488" y="5367338"/>
              <a:ext cx="41275" cy="38100"/>
            </a:xfrm>
            <a:custGeom>
              <a:avLst/>
              <a:gdLst>
                <a:gd name="T0" fmla="*/ 5 w 11"/>
                <a:gd name="T1" fmla="*/ 1 h 10"/>
                <a:gd name="T2" fmla="*/ 8 w 11"/>
                <a:gd name="T3" fmla="*/ 0 h 10"/>
                <a:gd name="T4" fmla="*/ 10 w 11"/>
                <a:gd name="T5" fmla="*/ 1 h 10"/>
                <a:gd name="T6" fmla="*/ 10 w 11"/>
                <a:gd name="T7" fmla="*/ 4 h 10"/>
                <a:gd name="T8" fmla="*/ 4 w 11"/>
                <a:gd name="T9" fmla="*/ 10 h 10"/>
                <a:gd name="T10" fmla="*/ 0 w 11"/>
                <a:gd name="T11" fmla="*/ 6 h 10"/>
                <a:gd name="T12" fmla="*/ 0 w 11"/>
                <a:gd name="T13" fmla="*/ 6 h 10"/>
                <a:gd name="T14" fmla="*/ 5 w 11"/>
                <a:gd name="T1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0">
                  <a:moveTo>
                    <a:pt x="5" y="1"/>
                  </a:moveTo>
                  <a:cubicBezTo>
                    <a:pt x="6" y="1"/>
                    <a:pt x="7" y="0"/>
                    <a:pt x="8" y="0"/>
                  </a:cubicBezTo>
                  <a:cubicBezTo>
                    <a:pt x="8" y="0"/>
                    <a:pt x="9" y="0"/>
                    <a:pt x="10" y="1"/>
                  </a:cubicBezTo>
                  <a:cubicBezTo>
                    <a:pt x="11" y="2"/>
                    <a:pt x="11" y="3"/>
                    <a:pt x="10" y="4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1965326" y="5405438"/>
              <a:ext cx="30163" cy="25400"/>
            </a:xfrm>
            <a:custGeom>
              <a:avLst/>
              <a:gdLst>
                <a:gd name="T0" fmla="*/ 19 w 19"/>
                <a:gd name="T1" fmla="*/ 9 h 16"/>
                <a:gd name="T2" fmla="*/ 12 w 19"/>
                <a:gd name="T3" fmla="*/ 16 h 16"/>
                <a:gd name="T4" fmla="*/ 0 w 19"/>
                <a:gd name="T5" fmla="*/ 7 h 16"/>
                <a:gd name="T6" fmla="*/ 10 w 19"/>
                <a:gd name="T7" fmla="*/ 0 h 16"/>
                <a:gd name="T8" fmla="*/ 19 w 19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9" y="9"/>
                  </a:moveTo>
                  <a:lnTo>
                    <a:pt x="12" y="16"/>
                  </a:lnTo>
                  <a:lnTo>
                    <a:pt x="0" y="7"/>
                  </a:lnTo>
                  <a:lnTo>
                    <a:pt x="10" y="0"/>
                  </a:lnTo>
                  <a:lnTo>
                    <a:pt x="19" y="9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9158876" y="6338021"/>
            <a:ext cx="715962" cy="746126"/>
            <a:chOff x="6961188" y="3184525"/>
            <a:chExt cx="715962" cy="746126"/>
          </a:xfrm>
        </p:grpSpPr>
        <p:sp>
          <p:nvSpPr>
            <p:cNvPr id="153" name="Freeform 85"/>
            <p:cNvSpPr>
              <a:spLocks/>
            </p:cNvSpPr>
            <p:nvPr/>
          </p:nvSpPr>
          <p:spPr bwMode="auto">
            <a:xfrm>
              <a:off x="7251700" y="3184525"/>
              <a:ext cx="198438" cy="355600"/>
            </a:xfrm>
            <a:custGeom>
              <a:avLst/>
              <a:gdLst>
                <a:gd name="T0" fmla="*/ 8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2 h 39"/>
                <a:gd name="T12" fmla="*/ 8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8" y="38"/>
                  </a:moveTo>
                  <a:cubicBezTo>
                    <a:pt x="4" y="35"/>
                    <a:pt x="1" y="29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7"/>
                    <a:pt x="14" y="8"/>
                    <a:pt x="15" y="10"/>
                  </a:cubicBezTo>
                  <a:cubicBezTo>
                    <a:pt x="22" y="15"/>
                    <a:pt x="19" y="26"/>
                    <a:pt x="15" y="32"/>
                  </a:cubicBezTo>
                  <a:cubicBezTo>
                    <a:pt x="14" y="33"/>
                    <a:pt x="9" y="39"/>
                    <a:pt x="8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86"/>
            <p:cNvSpPr>
              <a:spLocks/>
            </p:cNvSpPr>
            <p:nvPr/>
          </p:nvSpPr>
          <p:spPr bwMode="auto">
            <a:xfrm>
              <a:off x="7296150" y="3349625"/>
              <a:ext cx="26988" cy="180975"/>
            </a:xfrm>
            <a:custGeom>
              <a:avLst/>
              <a:gdLst>
                <a:gd name="T0" fmla="*/ 3 w 3"/>
                <a:gd name="T1" fmla="*/ 20 h 20"/>
                <a:gd name="T2" fmla="*/ 0 w 3"/>
                <a:gd name="T3" fmla="*/ 10 h 20"/>
                <a:gd name="T4" fmla="*/ 0 w 3"/>
                <a:gd name="T5" fmla="*/ 5 h 20"/>
                <a:gd name="T6" fmla="*/ 0 w 3"/>
                <a:gd name="T7" fmla="*/ 0 h 20"/>
                <a:gd name="T8" fmla="*/ 1 w 3"/>
                <a:gd name="T9" fmla="*/ 10 h 20"/>
                <a:gd name="T10" fmla="*/ 2 w 3"/>
                <a:gd name="T11" fmla="*/ 15 h 20"/>
                <a:gd name="T12" fmla="*/ 3 w 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0">
                  <a:moveTo>
                    <a:pt x="3" y="20"/>
                  </a:moveTo>
                  <a:cubicBezTo>
                    <a:pt x="1" y="17"/>
                    <a:pt x="0" y="14"/>
                    <a:pt x="0" y="10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3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87"/>
            <p:cNvSpPr>
              <a:spLocks/>
            </p:cNvSpPr>
            <p:nvPr/>
          </p:nvSpPr>
          <p:spPr bwMode="auto">
            <a:xfrm>
              <a:off x="7332663" y="3313113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88"/>
            <p:cNvSpPr>
              <a:spLocks/>
            </p:cNvSpPr>
            <p:nvPr/>
          </p:nvSpPr>
          <p:spPr bwMode="auto">
            <a:xfrm>
              <a:off x="7350125" y="3349625"/>
              <a:ext cx="36513" cy="163513"/>
            </a:xfrm>
            <a:custGeom>
              <a:avLst/>
              <a:gdLst>
                <a:gd name="T0" fmla="*/ 0 w 4"/>
                <a:gd name="T1" fmla="*/ 18 h 18"/>
                <a:gd name="T2" fmla="*/ 3 w 4"/>
                <a:gd name="T3" fmla="*/ 0 h 18"/>
                <a:gd name="T4" fmla="*/ 3 w 4"/>
                <a:gd name="T5" fmla="*/ 10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1" y="12"/>
                    <a:pt x="3" y="7"/>
                    <a:pt x="3" y="0"/>
                  </a:cubicBezTo>
                  <a:cubicBezTo>
                    <a:pt x="4" y="4"/>
                    <a:pt x="4" y="7"/>
                    <a:pt x="3" y="10"/>
                  </a:cubicBezTo>
                  <a:cubicBezTo>
                    <a:pt x="2" y="13"/>
                    <a:pt x="1" y="16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89"/>
            <p:cNvSpPr>
              <a:spLocks/>
            </p:cNvSpPr>
            <p:nvPr/>
          </p:nvSpPr>
          <p:spPr bwMode="auto">
            <a:xfrm>
              <a:off x="7350125" y="3403600"/>
              <a:ext cx="327025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0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0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7"/>
                    <a:pt x="29" y="9"/>
                  </a:cubicBezTo>
                  <a:cubicBezTo>
                    <a:pt x="26" y="17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90"/>
            <p:cNvSpPr>
              <a:spLocks/>
            </p:cNvSpPr>
            <p:nvPr/>
          </p:nvSpPr>
          <p:spPr bwMode="auto">
            <a:xfrm>
              <a:off x="7350125" y="3430588"/>
              <a:ext cx="153988" cy="119063"/>
            </a:xfrm>
            <a:custGeom>
              <a:avLst/>
              <a:gdLst>
                <a:gd name="T0" fmla="*/ 0 w 17"/>
                <a:gd name="T1" fmla="*/ 13 h 13"/>
                <a:gd name="T2" fmla="*/ 8 w 17"/>
                <a:gd name="T3" fmla="*/ 5 h 13"/>
                <a:gd name="T4" fmla="*/ 12 w 17"/>
                <a:gd name="T5" fmla="*/ 2 h 13"/>
                <a:gd name="T6" fmla="*/ 17 w 17"/>
                <a:gd name="T7" fmla="*/ 0 h 13"/>
                <a:gd name="T8" fmla="*/ 8 w 17"/>
                <a:gd name="T9" fmla="*/ 6 h 13"/>
                <a:gd name="T10" fmla="*/ 4 w 17"/>
                <a:gd name="T11" fmla="*/ 9 h 13"/>
                <a:gd name="T12" fmla="*/ 0 w 1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2" y="9"/>
                    <a:pt x="5" y="7"/>
                    <a:pt x="8" y="5"/>
                  </a:cubicBezTo>
                  <a:cubicBezTo>
                    <a:pt x="9" y="4"/>
                    <a:pt x="11" y="3"/>
                    <a:pt x="12" y="2"/>
                  </a:cubicBezTo>
                  <a:cubicBezTo>
                    <a:pt x="14" y="2"/>
                    <a:pt x="15" y="1"/>
                    <a:pt x="17" y="0"/>
                  </a:cubicBezTo>
                  <a:cubicBezTo>
                    <a:pt x="14" y="2"/>
                    <a:pt x="11" y="4"/>
                    <a:pt x="8" y="6"/>
                  </a:cubicBezTo>
                  <a:cubicBezTo>
                    <a:pt x="7" y="7"/>
                    <a:pt x="5" y="8"/>
                    <a:pt x="4" y="9"/>
                  </a:cubicBezTo>
                  <a:cubicBezTo>
                    <a:pt x="3" y="10"/>
                    <a:pt x="1" y="11"/>
                    <a:pt x="0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91"/>
            <p:cNvSpPr>
              <a:spLocks/>
            </p:cNvSpPr>
            <p:nvPr/>
          </p:nvSpPr>
          <p:spPr bwMode="auto">
            <a:xfrm>
              <a:off x="7359650" y="3457575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92"/>
            <p:cNvSpPr>
              <a:spLocks/>
            </p:cNvSpPr>
            <p:nvPr/>
          </p:nvSpPr>
          <p:spPr bwMode="auto">
            <a:xfrm>
              <a:off x="7378700" y="3513138"/>
              <a:ext cx="161925" cy="44450"/>
            </a:xfrm>
            <a:custGeom>
              <a:avLst/>
              <a:gdLst>
                <a:gd name="T0" fmla="*/ 0 w 18"/>
                <a:gd name="T1" fmla="*/ 5 h 5"/>
                <a:gd name="T2" fmla="*/ 18 w 18"/>
                <a:gd name="T3" fmla="*/ 0 h 5"/>
                <a:gd name="T4" fmla="*/ 9 w 18"/>
                <a:gd name="T5" fmla="*/ 4 h 5"/>
                <a:gd name="T6" fmla="*/ 0 w 1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">
                  <a:moveTo>
                    <a:pt x="0" y="5"/>
                  </a:moveTo>
                  <a:cubicBezTo>
                    <a:pt x="6" y="4"/>
                    <a:pt x="12" y="3"/>
                    <a:pt x="18" y="0"/>
                  </a:cubicBezTo>
                  <a:cubicBezTo>
                    <a:pt x="15" y="2"/>
                    <a:pt x="12" y="3"/>
                    <a:pt x="9" y="4"/>
                  </a:cubicBezTo>
                  <a:cubicBezTo>
                    <a:pt x="6" y="5"/>
                    <a:pt x="3" y="5"/>
                    <a:pt x="0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93"/>
            <p:cNvSpPr>
              <a:spLocks/>
            </p:cNvSpPr>
            <p:nvPr/>
          </p:nvSpPr>
          <p:spPr bwMode="auto">
            <a:xfrm>
              <a:off x="7342188" y="3567113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3 h 26"/>
                <a:gd name="T4" fmla="*/ 25 w 31"/>
                <a:gd name="T5" fmla="*/ 15 h 26"/>
                <a:gd name="T6" fmla="*/ 24 w 31"/>
                <a:gd name="T7" fmla="*/ 24 h 26"/>
                <a:gd name="T8" fmla="*/ 20 w 31"/>
                <a:gd name="T9" fmla="*/ 24 h 26"/>
                <a:gd name="T10" fmla="*/ 2 w 31"/>
                <a:gd name="T11" fmla="*/ 9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4" y="24"/>
                  </a:cubicBezTo>
                  <a:cubicBezTo>
                    <a:pt x="22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9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94"/>
            <p:cNvSpPr>
              <a:spLocks/>
            </p:cNvSpPr>
            <p:nvPr/>
          </p:nvSpPr>
          <p:spPr bwMode="auto">
            <a:xfrm>
              <a:off x="7350125" y="3576638"/>
              <a:ext cx="173038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1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1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95"/>
            <p:cNvSpPr>
              <a:spLocks/>
            </p:cNvSpPr>
            <p:nvPr/>
          </p:nvSpPr>
          <p:spPr bwMode="auto">
            <a:xfrm>
              <a:off x="7350125" y="3586163"/>
              <a:ext cx="173038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9"/>
                    <a:pt x="19" y="15"/>
                  </a:cubicBezTo>
                  <a:cubicBezTo>
                    <a:pt x="12" y="10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96"/>
            <p:cNvSpPr>
              <a:spLocks/>
            </p:cNvSpPr>
            <p:nvPr/>
          </p:nvSpPr>
          <p:spPr bwMode="auto">
            <a:xfrm>
              <a:off x="7350125" y="3603625"/>
              <a:ext cx="109538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9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97"/>
            <p:cNvSpPr>
              <a:spLocks/>
            </p:cNvSpPr>
            <p:nvPr/>
          </p:nvSpPr>
          <p:spPr bwMode="auto">
            <a:xfrm>
              <a:off x="7169150" y="3576638"/>
              <a:ext cx="209550" cy="354013"/>
            </a:xfrm>
            <a:custGeom>
              <a:avLst/>
              <a:gdLst>
                <a:gd name="T0" fmla="*/ 17 w 23"/>
                <a:gd name="T1" fmla="*/ 1 h 39"/>
                <a:gd name="T2" fmla="*/ 22 w 23"/>
                <a:gd name="T3" fmla="*/ 17 h 39"/>
                <a:gd name="T4" fmla="*/ 15 w 23"/>
                <a:gd name="T5" fmla="*/ 29 h 39"/>
                <a:gd name="T6" fmla="*/ 7 w 23"/>
                <a:gd name="T7" fmla="*/ 32 h 39"/>
                <a:gd name="T8" fmla="*/ 5 w 23"/>
                <a:gd name="T9" fmla="*/ 28 h 39"/>
                <a:gd name="T10" fmla="*/ 10 w 23"/>
                <a:gd name="T11" fmla="*/ 6 h 39"/>
                <a:gd name="T12" fmla="*/ 17 w 23"/>
                <a:gd name="T13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9">
                  <a:moveTo>
                    <a:pt x="17" y="1"/>
                  </a:moveTo>
                  <a:cubicBezTo>
                    <a:pt x="21" y="6"/>
                    <a:pt x="23" y="11"/>
                    <a:pt x="22" y="17"/>
                  </a:cubicBezTo>
                  <a:cubicBezTo>
                    <a:pt x="22" y="22"/>
                    <a:pt x="19" y="25"/>
                    <a:pt x="15" y="29"/>
                  </a:cubicBezTo>
                  <a:cubicBezTo>
                    <a:pt x="14" y="30"/>
                    <a:pt x="8" y="39"/>
                    <a:pt x="7" y="32"/>
                  </a:cubicBezTo>
                  <a:cubicBezTo>
                    <a:pt x="6" y="30"/>
                    <a:pt x="6" y="29"/>
                    <a:pt x="5" y="28"/>
                  </a:cubicBezTo>
                  <a:cubicBezTo>
                    <a:pt x="0" y="21"/>
                    <a:pt x="4" y="11"/>
                    <a:pt x="10" y="6"/>
                  </a:cubicBezTo>
                  <a:cubicBezTo>
                    <a:pt x="11" y="5"/>
                    <a:pt x="17" y="0"/>
                    <a:pt x="17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98"/>
            <p:cNvSpPr>
              <a:spLocks/>
            </p:cNvSpPr>
            <p:nvPr/>
          </p:nvSpPr>
          <p:spPr bwMode="auto">
            <a:xfrm>
              <a:off x="7323138" y="3586163"/>
              <a:ext cx="19050" cy="190500"/>
            </a:xfrm>
            <a:custGeom>
              <a:avLst/>
              <a:gdLst>
                <a:gd name="T0" fmla="*/ 0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5 h 21"/>
                <a:gd name="T12" fmla="*/ 0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0" y="0"/>
                  </a:moveTo>
                  <a:cubicBezTo>
                    <a:pt x="2" y="3"/>
                    <a:pt x="2" y="7"/>
                    <a:pt x="2" y="11"/>
                  </a:cubicBezTo>
                  <a:cubicBezTo>
                    <a:pt x="2" y="12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7"/>
                    <a:pt x="1" y="14"/>
                    <a:pt x="1" y="11"/>
                  </a:cubicBezTo>
                  <a:cubicBezTo>
                    <a:pt x="1" y="9"/>
                    <a:pt x="1" y="7"/>
                    <a:pt x="1" y="5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99"/>
            <p:cNvSpPr>
              <a:spLocks/>
            </p:cNvSpPr>
            <p:nvPr/>
          </p:nvSpPr>
          <p:spPr bwMode="auto">
            <a:xfrm>
              <a:off x="7269163" y="3586163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00"/>
            <p:cNvSpPr>
              <a:spLocks/>
            </p:cNvSpPr>
            <p:nvPr/>
          </p:nvSpPr>
          <p:spPr bwMode="auto">
            <a:xfrm>
              <a:off x="7232650" y="3594100"/>
              <a:ext cx="63500" cy="155575"/>
            </a:xfrm>
            <a:custGeom>
              <a:avLst/>
              <a:gdLst>
                <a:gd name="T0" fmla="*/ 7 w 7"/>
                <a:gd name="T1" fmla="*/ 0 h 17"/>
                <a:gd name="T2" fmla="*/ 0 w 7"/>
                <a:gd name="T3" fmla="*/ 17 h 17"/>
                <a:gd name="T4" fmla="*/ 3 w 7"/>
                <a:gd name="T5" fmla="*/ 8 h 17"/>
                <a:gd name="T6" fmla="*/ 7 w 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5" y="6"/>
                    <a:pt x="2" y="11"/>
                    <a:pt x="0" y="17"/>
                  </a:cubicBezTo>
                  <a:cubicBezTo>
                    <a:pt x="1" y="14"/>
                    <a:pt x="2" y="11"/>
                    <a:pt x="3" y="8"/>
                  </a:cubicBezTo>
                  <a:cubicBezTo>
                    <a:pt x="4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01"/>
            <p:cNvSpPr>
              <a:spLocks/>
            </p:cNvSpPr>
            <p:nvPr/>
          </p:nvSpPr>
          <p:spPr bwMode="auto">
            <a:xfrm>
              <a:off x="6961188" y="3494088"/>
              <a:ext cx="344488" cy="192088"/>
            </a:xfrm>
            <a:custGeom>
              <a:avLst/>
              <a:gdLst>
                <a:gd name="T0" fmla="*/ 38 w 38"/>
                <a:gd name="T1" fmla="*/ 8 h 21"/>
                <a:gd name="T2" fmla="*/ 26 w 38"/>
                <a:gd name="T3" fmla="*/ 19 h 21"/>
                <a:gd name="T4" fmla="*/ 13 w 38"/>
                <a:gd name="T5" fmla="*/ 18 h 21"/>
                <a:gd name="T6" fmla="*/ 5 w 38"/>
                <a:gd name="T7" fmla="*/ 12 h 21"/>
                <a:gd name="T8" fmla="*/ 9 w 38"/>
                <a:gd name="T9" fmla="*/ 9 h 21"/>
                <a:gd name="T10" fmla="*/ 31 w 38"/>
                <a:gd name="T11" fmla="*/ 3 h 21"/>
                <a:gd name="T12" fmla="*/ 38 w 38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1">
                  <a:moveTo>
                    <a:pt x="38" y="8"/>
                  </a:moveTo>
                  <a:cubicBezTo>
                    <a:pt x="36" y="13"/>
                    <a:pt x="31" y="18"/>
                    <a:pt x="26" y="19"/>
                  </a:cubicBezTo>
                  <a:cubicBezTo>
                    <a:pt x="21" y="21"/>
                    <a:pt x="17" y="20"/>
                    <a:pt x="13" y="18"/>
                  </a:cubicBezTo>
                  <a:cubicBezTo>
                    <a:pt x="11" y="18"/>
                    <a:pt x="0" y="16"/>
                    <a:pt x="5" y="12"/>
                  </a:cubicBezTo>
                  <a:cubicBezTo>
                    <a:pt x="7" y="11"/>
                    <a:pt x="8" y="10"/>
                    <a:pt x="9" y="9"/>
                  </a:cubicBezTo>
                  <a:cubicBezTo>
                    <a:pt x="13" y="1"/>
                    <a:pt x="24" y="0"/>
                    <a:pt x="31" y="3"/>
                  </a:cubicBezTo>
                  <a:cubicBezTo>
                    <a:pt x="32" y="4"/>
                    <a:pt x="38" y="7"/>
                    <a:pt x="38" y="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02"/>
            <p:cNvSpPr>
              <a:spLocks/>
            </p:cNvSpPr>
            <p:nvPr/>
          </p:nvSpPr>
          <p:spPr bwMode="auto">
            <a:xfrm>
              <a:off x="7132638" y="3567113"/>
              <a:ext cx="173038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5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3" y="5"/>
                    <a:pt x="10" y="6"/>
                  </a:cubicBezTo>
                  <a:cubicBezTo>
                    <a:pt x="9" y="7"/>
                    <a:pt x="7" y="7"/>
                    <a:pt x="5" y="8"/>
                  </a:cubicBezTo>
                  <a:cubicBezTo>
                    <a:pt x="3" y="8"/>
                    <a:pt x="2" y="8"/>
                    <a:pt x="0" y="9"/>
                  </a:cubicBezTo>
                  <a:cubicBezTo>
                    <a:pt x="3" y="8"/>
                    <a:pt x="7" y="7"/>
                    <a:pt x="10" y="5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1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03"/>
            <p:cNvSpPr>
              <a:spLocks/>
            </p:cNvSpPr>
            <p:nvPr/>
          </p:nvSpPr>
          <p:spPr bwMode="auto">
            <a:xfrm>
              <a:off x="7088188" y="3557588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2"/>
                    <a:pt x="8" y="4"/>
                    <a:pt x="0" y="6"/>
                  </a:cubicBezTo>
                  <a:cubicBezTo>
                    <a:pt x="8" y="3"/>
                    <a:pt x="15" y="1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04"/>
            <p:cNvSpPr>
              <a:spLocks/>
            </p:cNvSpPr>
            <p:nvPr/>
          </p:nvSpPr>
          <p:spPr bwMode="auto">
            <a:xfrm>
              <a:off x="7115175" y="3540125"/>
              <a:ext cx="171450" cy="17463"/>
            </a:xfrm>
            <a:custGeom>
              <a:avLst/>
              <a:gdLst>
                <a:gd name="T0" fmla="*/ 19 w 19"/>
                <a:gd name="T1" fmla="*/ 1 h 2"/>
                <a:gd name="T2" fmla="*/ 0 w 19"/>
                <a:gd name="T3" fmla="*/ 2 h 2"/>
                <a:gd name="T4" fmla="*/ 9 w 19"/>
                <a:gd name="T5" fmla="*/ 0 h 2"/>
                <a:gd name="T6" fmla="*/ 19 w 1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19" y="1"/>
                  </a:moveTo>
                  <a:cubicBezTo>
                    <a:pt x="12" y="1"/>
                    <a:pt x="6" y="1"/>
                    <a:pt x="0" y="2"/>
                  </a:cubicBezTo>
                  <a:cubicBezTo>
                    <a:pt x="3" y="1"/>
                    <a:pt x="6" y="1"/>
                    <a:pt x="9" y="0"/>
                  </a:cubicBezTo>
                  <a:cubicBezTo>
                    <a:pt x="12" y="0"/>
                    <a:pt x="16" y="0"/>
                    <a:pt x="19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05"/>
            <p:cNvSpPr>
              <a:spLocks/>
            </p:cNvSpPr>
            <p:nvPr/>
          </p:nvSpPr>
          <p:spPr bwMode="auto">
            <a:xfrm>
              <a:off x="7051675" y="3313113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2 h 27"/>
                <a:gd name="T4" fmla="*/ 5 w 29"/>
                <a:gd name="T5" fmla="*/ 11 h 27"/>
                <a:gd name="T6" fmla="*/ 6 w 29"/>
                <a:gd name="T7" fmla="*/ 1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2"/>
                  </a:cubicBezTo>
                  <a:cubicBezTo>
                    <a:pt x="8" y="20"/>
                    <a:pt x="7" y="15"/>
                    <a:pt x="5" y="11"/>
                  </a:cubicBezTo>
                  <a:cubicBezTo>
                    <a:pt x="4" y="9"/>
                    <a:pt x="0" y="0"/>
                    <a:pt x="6" y="1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5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06"/>
            <p:cNvSpPr>
              <a:spLocks/>
            </p:cNvSpPr>
            <p:nvPr/>
          </p:nvSpPr>
          <p:spPr bwMode="auto">
            <a:xfrm>
              <a:off x="7142163" y="3449638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6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0"/>
                    <a:pt x="11" y="9"/>
                    <a:pt x="8" y="7"/>
                  </a:cubicBezTo>
                  <a:cubicBezTo>
                    <a:pt x="7" y="6"/>
                    <a:pt x="5" y="5"/>
                    <a:pt x="4" y="4"/>
                  </a:cubicBezTo>
                  <a:cubicBezTo>
                    <a:pt x="3" y="3"/>
                    <a:pt x="1" y="2"/>
                    <a:pt x="0" y="0"/>
                  </a:cubicBezTo>
                  <a:cubicBezTo>
                    <a:pt x="3" y="2"/>
                    <a:pt x="6" y="5"/>
                    <a:pt x="9" y="6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07"/>
            <p:cNvSpPr>
              <a:spLocks/>
            </p:cNvSpPr>
            <p:nvPr/>
          </p:nvSpPr>
          <p:spPr bwMode="auto">
            <a:xfrm>
              <a:off x="7151688" y="3394075"/>
              <a:ext cx="163513" cy="136525"/>
            </a:xfrm>
            <a:custGeom>
              <a:avLst/>
              <a:gdLst>
                <a:gd name="T0" fmla="*/ 18 w 18"/>
                <a:gd name="T1" fmla="*/ 15 h 15"/>
                <a:gd name="T2" fmla="*/ 0 w 18"/>
                <a:gd name="T3" fmla="*/ 0 h 15"/>
                <a:gd name="T4" fmla="*/ 18 w 1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5">
                  <a:moveTo>
                    <a:pt x="18" y="15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08"/>
            <p:cNvSpPr>
              <a:spLocks/>
            </p:cNvSpPr>
            <p:nvPr/>
          </p:nvSpPr>
          <p:spPr bwMode="auto">
            <a:xfrm>
              <a:off x="7205663" y="3384550"/>
              <a:ext cx="109538" cy="128588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7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10"/>
                    <a:pt x="4" y="5"/>
                    <a:pt x="0" y="0"/>
                  </a:cubicBezTo>
                  <a:cubicBezTo>
                    <a:pt x="3" y="2"/>
                    <a:pt x="5" y="4"/>
                    <a:pt x="7" y="7"/>
                  </a:cubicBezTo>
                  <a:cubicBezTo>
                    <a:pt x="9" y="9"/>
                    <a:pt x="10" y="12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09"/>
            <p:cNvSpPr>
              <a:spLocks/>
            </p:cNvSpPr>
            <p:nvPr/>
          </p:nvSpPr>
          <p:spPr bwMode="auto">
            <a:xfrm>
              <a:off x="7242175" y="3476625"/>
              <a:ext cx="190500" cy="180975"/>
            </a:xfrm>
            <a:custGeom>
              <a:avLst/>
              <a:gdLst>
                <a:gd name="T0" fmla="*/ 19 w 21"/>
                <a:gd name="T1" fmla="*/ 5 h 20"/>
                <a:gd name="T2" fmla="*/ 20 w 21"/>
                <a:gd name="T3" fmla="*/ 5 h 20"/>
                <a:gd name="T4" fmla="*/ 14 w 21"/>
                <a:gd name="T5" fmla="*/ 6 h 20"/>
                <a:gd name="T6" fmla="*/ 15 w 21"/>
                <a:gd name="T7" fmla="*/ 2 h 20"/>
                <a:gd name="T8" fmla="*/ 15 w 21"/>
                <a:gd name="T9" fmla="*/ 1 h 20"/>
                <a:gd name="T10" fmla="*/ 15 w 21"/>
                <a:gd name="T11" fmla="*/ 0 h 20"/>
                <a:gd name="T12" fmla="*/ 11 w 21"/>
                <a:gd name="T13" fmla="*/ 4 h 20"/>
                <a:gd name="T14" fmla="*/ 9 w 21"/>
                <a:gd name="T15" fmla="*/ 1 h 20"/>
                <a:gd name="T16" fmla="*/ 8 w 21"/>
                <a:gd name="T17" fmla="*/ 0 h 20"/>
                <a:gd name="T18" fmla="*/ 8 w 21"/>
                <a:gd name="T19" fmla="*/ 0 h 20"/>
                <a:gd name="T20" fmla="*/ 8 w 21"/>
                <a:gd name="T21" fmla="*/ 3 h 20"/>
                <a:gd name="T22" fmla="*/ 6 w 21"/>
                <a:gd name="T23" fmla="*/ 2 h 20"/>
                <a:gd name="T24" fmla="*/ 5 w 21"/>
                <a:gd name="T25" fmla="*/ 1 h 20"/>
                <a:gd name="T26" fmla="*/ 4 w 21"/>
                <a:gd name="T27" fmla="*/ 1 h 20"/>
                <a:gd name="T28" fmla="*/ 6 w 21"/>
                <a:gd name="T29" fmla="*/ 6 h 20"/>
                <a:gd name="T30" fmla="*/ 2 w 21"/>
                <a:gd name="T31" fmla="*/ 6 h 20"/>
                <a:gd name="T32" fmla="*/ 1 w 21"/>
                <a:gd name="T33" fmla="*/ 7 h 20"/>
                <a:gd name="T34" fmla="*/ 0 w 21"/>
                <a:gd name="T35" fmla="*/ 7 h 20"/>
                <a:gd name="T36" fmla="*/ 5 w 21"/>
                <a:gd name="T37" fmla="*/ 10 h 20"/>
                <a:gd name="T38" fmla="*/ 2 w 21"/>
                <a:gd name="T39" fmla="*/ 12 h 20"/>
                <a:gd name="T40" fmla="*/ 1 w 21"/>
                <a:gd name="T41" fmla="*/ 13 h 20"/>
                <a:gd name="T42" fmla="*/ 0 w 21"/>
                <a:gd name="T43" fmla="*/ 14 h 20"/>
                <a:gd name="T44" fmla="*/ 6 w 21"/>
                <a:gd name="T45" fmla="*/ 13 h 20"/>
                <a:gd name="T46" fmla="*/ 5 w 21"/>
                <a:gd name="T47" fmla="*/ 17 h 20"/>
                <a:gd name="T48" fmla="*/ 5 w 21"/>
                <a:gd name="T49" fmla="*/ 18 h 20"/>
                <a:gd name="T50" fmla="*/ 5 w 21"/>
                <a:gd name="T51" fmla="*/ 19 h 20"/>
                <a:gd name="T52" fmla="*/ 9 w 21"/>
                <a:gd name="T53" fmla="*/ 15 h 20"/>
                <a:gd name="T54" fmla="*/ 10 w 21"/>
                <a:gd name="T55" fmla="*/ 19 h 20"/>
                <a:gd name="T56" fmla="*/ 11 w 21"/>
                <a:gd name="T57" fmla="*/ 20 h 20"/>
                <a:gd name="T58" fmla="*/ 11 w 21"/>
                <a:gd name="T59" fmla="*/ 20 h 20"/>
                <a:gd name="T60" fmla="*/ 12 w 21"/>
                <a:gd name="T61" fmla="*/ 15 h 20"/>
                <a:gd name="T62" fmla="*/ 16 w 21"/>
                <a:gd name="T63" fmla="*/ 17 h 20"/>
                <a:gd name="T64" fmla="*/ 17 w 21"/>
                <a:gd name="T65" fmla="*/ 17 h 20"/>
                <a:gd name="T66" fmla="*/ 18 w 21"/>
                <a:gd name="T67" fmla="*/ 18 h 20"/>
                <a:gd name="T68" fmla="*/ 15 w 21"/>
                <a:gd name="T69" fmla="*/ 13 h 20"/>
                <a:gd name="T70" fmla="*/ 19 w 21"/>
                <a:gd name="T71" fmla="*/ 12 h 20"/>
                <a:gd name="T72" fmla="*/ 20 w 21"/>
                <a:gd name="T73" fmla="*/ 12 h 20"/>
                <a:gd name="T74" fmla="*/ 21 w 21"/>
                <a:gd name="T75" fmla="*/ 12 h 20"/>
                <a:gd name="T76" fmla="*/ 16 w 21"/>
                <a:gd name="T77" fmla="*/ 9 h 20"/>
                <a:gd name="T78" fmla="*/ 18 w 21"/>
                <a:gd name="T79" fmla="*/ 7 h 20"/>
                <a:gd name="T80" fmla="*/ 19 w 21"/>
                <a:gd name="T8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0">
                  <a:moveTo>
                    <a:pt x="19" y="5"/>
                  </a:move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15" y="0"/>
                    <a:pt x="14" y="1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3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5" y="2"/>
                    <a:pt x="6" y="6"/>
                  </a:cubicBezTo>
                  <a:cubicBezTo>
                    <a:pt x="5" y="6"/>
                    <a:pt x="3" y="6"/>
                    <a:pt x="2" y="6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0"/>
                    <a:pt x="3" y="11"/>
                    <a:pt x="2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1" y="13"/>
                    <a:pt x="6" y="13"/>
                  </a:cubicBezTo>
                  <a:cubicBezTo>
                    <a:pt x="5" y="14"/>
                    <a:pt x="5" y="16"/>
                    <a:pt x="5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5" y="19"/>
                    <a:pt x="5" y="18"/>
                    <a:pt x="9" y="15"/>
                  </a:cubicBezTo>
                  <a:cubicBezTo>
                    <a:pt x="9" y="16"/>
                    <a:pt x="10" y="18"/>
                    <a:pt x="10" y="19"/>
                  </a:cubicBezTo>
                  <a:cubicBezTo>
                    <a:pt x="10" y="19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19"/>
                    <a:pt x="12" y="15"/>
                  </a:cubicBezTo>
                  <a:cubicBezTo>
                    <a:pt x="13" y="16"/>
                    <a:pt x="14" y="16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2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8"/>
                    <a:pt x="18" y="8"/>
                    <a:pt x="18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2509310" y="2261090"/>
            <a:ext cx="7215712" cy="2683443"/>
            <a:chOff x="2653243" y="2227224"/>
            <a:chExt cx="6505575" cy="2419351"/>
          </a:xfrm>
        </p:grpSpPr>
        <p:sp>
          <p:nvSpPr>
            <p:cNvPr id="71" name="Oval 2"/>
            <p:cNvSpPr>
              <a:spLocks noChangeArrowheads="1"/>
            </p:cNvSpPr>
            <p:nvPr/>
          </p:nvSpPr>
          <p:spPr bwMode="auto">
            <a:xfrm>
              <a:off x="2653243" y="2433600"/>
              <a:ext cx="974725" cy="97631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2" name="Freeform 3"/>
            <p:cNvSpPr/>
            <p:nvPr/>
          </p:nvSpPr>
          <p:spPr bwMode="auto">
            <a:xfrm>
              <a:off x="3146956" y="2227224"/>
              <a:ext cx="688975" cy="693738"/>
            </a:xfrm>
            <a:custGeom>
              <a:avLst/>
              <a:gdLst>
                <a:gd name="T0" fmla="*/ 184 w 184"/>
                <a:gd name="T1" fmla="*/ 185 h 185"/>
                <a:gd name="T2" fmla="*/ 0 w 184"/>
                <a:gd name="T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4" h="185">
                  <a:moveTo>
                    <a:pt x="184" y="185"/>
                  </a:moveTo>
                  <a:cubicBezTo>
                    <a:pt x="184" y="83"/>
                    <a:pt x="102" y="0"/>
                    <a:pt x="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round/>
              <a:head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3" name="Oval 4"/>
            <p:cNvSpPr>
              <a:spLocks noChangeArrowheads="1"/>
            </p:cNvSpPr>
            <p:nvPr/>
          </p:nvSpPr>
          <p:spPr bwMode="auto">
            <a:xfrm>
              <a:off x="6206067" y="2433600"/>
              <a:ext cx="971550" cy="97631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5"/>
            <p:cNvSpPr/>
            <p:nvPr/>
          </p:nvSpPr>
          <p:spPr bwMode="auto">
            <a:xfrm>
              <a:off x="6701368" y="2227224"/>
              <a:ext cx="688975" cy="693738"/>
            </a:xfrm>
            <a:custGeom>
              <a:avLst/>
              <a:gdLst>
                <a:gd name="T0" fmla="*/ 184 w 184"/>
                <a:gd name="T1" fmla="*/ 185 h 185"/>
                <a:gd name="T2" fmla="*/ 0 w 184"/>
                <a:gd name="T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4" h="185">
                  <a:moveTo>
                    <a:pt x="184" y="185"/>
                  </a:moveTo>
                  <a:cubicBezTo>
                    <a:pt x="184" y="83"/>
                    <a:pt x="101" y="0"/>
                    <a:pt x="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round/>
              <a:head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5" name="Oval 6"/>
            <p:cNvSpPr>
              <a:spLocks noChangeArrowheads="1"/>
            </p:cNvSpPr>
            <p:nvPr/>
          </p:nvSpPr>
          <p:spPr bwMode="auto">
            <a:xfrm>
              <a:off x="4367743" y="3465475"/>
              <a:ext cx="974725" cy="974725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6" name="Freeform 7"/>
            <p:cNvSpPr/>
            <p:nvPr/>
          </p:nvSpPr>
          <p:spPr bwMode="auto">
            <a:xfrm>
              <a:off x="4861456" y="3952838"/>
              <a:ext cx="693737" cy="693737"/>
            </a:xfrm>
            <a:custGeom>
              <a:avLst/>
              <a:gdLst>
                <a:gd name="T0" fmla="*/ 0 w 185"/>
                <a:gd name="T1" fmla="*/ 185 h 185"/>
                <a:gd name="T2" fmla="*/ 185 w 185"/>
                <a:gd name="T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5" h="185">
                  <a:moveTo>
                    <a:pt x="0" y="185"/>
                  </a:moveTo>
                  <a:cubicBezTo>
                    <a:pt x="102" y="185"/>
                    <a:pt x="185" y="102"/>
                    <a:pt x="185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7" name="Oval 8"/>
            <p:cNvSpPr>
              <a:spLocks noChangeArrowheads="1"/>
            </p:cNvSpPr>
            <p:nvPr/>
          </p:nvSpPr>
          <p:spPr bwMode="auto">
            <a:xfrm>
              <a:off x="7980892" y="3465475"/>
              <a:ext cx="976313" cy="974725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8" name="Freeform 9"/>
            <p:cNvSpPr/>
            <p:nvPr/>
          </p:nvSpPr>
          <p:spPr bwMode="auto">
            <a:xfrm>
              <a:off x="8468256" y="3952838"/>
              <a:ext cx="690562" cy="693737"/>
            </a:xfrm>
            <a:custGeom>
              <a:avLst/>
              <a:gdLst>
                <a:gd name="T0" fmla="*/ 0 w 184"/>
                <a:gd name="T1" fmla="*/ 185 h 185"/>
                <a:gd name="T2" fmla="*/ 184 w 184"/>
                <a:gd name="T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4" h="185">
                  <a:moveTo>
                    <a:pt x="0" y="185"/>
                  </a:moveTo>
                  <a:cubicBezTo>
                    <a:pt x="102" y="185"/>
                    <a:pt x="184" y="102"/>
                    <a:pt x="184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9" name="Freeform 10"/>
            <p:cNvSpPr>
              <a:spLocks noEditPoints="1"/>
            </p:cNvSpPr>
            <p:nvPr/>
          </p:nvSpPr>
          <p:spPr bwMode="auto">
            <a:xfrm>
              <a:off x="8280931" y="3765512"/>
              <a:ext cx="376237" cy="374650"/>
            </a:xfrm>
            <a:custGeom>
              <a:avLst/>
              <a:gdLst>
                <a:gd name="T0" fmla="*/ 100 w 100"/>
                <a:gd name="T1" fmla="*/ 56 h 100"/>
                <a:gd name="T2" fmla="*/ 44 w 100"/>
                <a:gd name="T3" fmla="*/ 0 h 100"/>
                <a:gd name="T4" fmla="*/ 40 w 100"/>
                <a:gd name="T5" fmla="*/ 0 h 100"/>
                <a:gd name="T6" fmla="*/ 40 w 100"/>
                <a:gd name="T7" fmla="*/ 11 h 100"/>
                <a:gd name="T8" fmla="*/ 0 w 100"/>
                <a:gd name="T9" fmla="*/ 56 h 100"/>
                <a:gd name="T10" fmla="*/ 44 w 100"/>
                <a:gd name="T11" fmla="*/ 100 h 100"/>
                <a:gd name="T12" fmla="*/ 69 w 100"/>
                <a:gd name="T13" fmla="*/ 93 h 100"/>
                <a:gd name="T14" fmla="*/ 89 w 100"/>
                <a:gd name="T15" fmla="*/ 60 h 100"/>
                <a:gd name="T16" fmla="*/ 100 w 100"/>
                <a:gd name="T17" fmla="*/ 60 h 100"/>
                <a:gd name="T18" fmla="*/ 100 w 100"/>
                <a:gd name="T19" fmla="*/ 56 h 100"/>
                <a:gd name="T20" fmla="*/ 64 w 100"/>
                <a:gd name="T21" fmla="*/ 86 h 100"/>
                <a:gd name="T22" fmla="*/ 44 w 100"/>
                <a:gd name="T23" fmla="*/ 92 h 100"/>
                <a:gd name="T24" fmla="*/ 8 w 100"/>
                <a:gd name="T25" fmla="*/ 56 h 100"/>
                <a:gd name="T26" fmla="*/ 40 w 100"/>
                <a:gd name="T27" fmla="*/ 20 h 100"/>
                <a:gd name="T28" fmla="*/ 40 w 100"/>
                <a:gd name="T29" fmla="*/ 60 h 100"/>
                <a:gd name="T30" fmla="*/ 80 w 100"/>
                <a:gd name="T31" fmla="*/ 60 h 100"/>
                <a:gd name="T32" fmla="*/ 64 w 100"/>
                <a:gd name="T33" fmla="*/ 86 h 100"/>
                <a:gd name="T34" fmla="*/ 49 w 100"/>
                <a:gd name="T35" fmla="*/ 52 h 100"/>
                <a:gd name="T36" fmla="*/ 49 w 100"/>
                <a:gd name="T37" fmla="*/ 9 h 100"/>
                <a:gd name="T38" fmla="*/ 91 w 100"/>
                <a:gd name="T39" fmla="*/ 52 h 100"/>
                <a:gd name="T40" fmla="*/ 49 w 100"/>
                <a:gd name="T41" fmla="*/ 5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0" h="100">
                  <a:moveTo>
                    <a:pt x="100" y="56"/>
                  </a:moveTo>
                  <a:cubicBezTo>
                    <a:pt x="100" y="25"/>
                    <a:pt x="75" y="0"/>
                    <a:pt x="4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17" y="14"/>
                    <a:pt x="0" y="33"/>
                    <a:pt x="0" y="56"/>
                  </a:cubicBezTo>
                  <a:cubicBezTo>
                    <a:pt x="0" y="80"/>
                    <a:pt x="20" y="100"/>
                    <a:pt x="44" y="100"/>
                  </a:cubicBezTo>
                  <a:cubicBezTo>
                    <a:pt x="53" y="100"/>
                    <a:pt x="62" y="98"/>
                    <a:pt x="69" y="93"/>
                  </a:cubicBezTo>
                  <a:cubicBezTo>
                    <a:pt x="80" y="85"/>
                    <a:pt x="87" y="73"/>
                    <a:pt x="89" y="60"/>
                  </a:cubicBezTo>
                  <a:cubicBezTo>
                    <a:pt x="100" y="60"/>
                    <a:pt x="100" y="60"/>
                    <a:pt x="100" y="60"/>
                  </a:cubicBezTo>
                  <a:lnTo>
                    <a:pt x="100" y="56"/>
                  </a:lnTo>
                  <a:close/>
                  <a:moveTo>
                    <a:pt x="64" y="86"/>
                  </a:moveTo>
                  <a:cubicBezTo>
                    <a:pt x="59" y="90"/>
                    <a:pt x="52" y="92"/>
                    <a:pt x="44" y="92"/>
                  </a:cubicBezTo>
                  <a:cubicBezTo>
                    <a:pt x="25" y="92"/>
                    <a:pt x="8" y="76"/>
                    <a:pt x="8" y="56"/>
                  </a:cubicBezTo>
                  <a:cubicBezTo>
                    <a:pt x="8" y="37"/>
                    <a:pt x="22" y="22"/>
                    <a:pt x="40" y="2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79" y="70"/>
                    <a:pt x="73" y="80"/>
                    <a:pt x="64" y="86"/>
                  </a:cubicBezTo>
                  <a:moveTo>
                    <a:pt x="49" y="52"/>
                  </a:moveTo>
                  <a:cubicBezTo>
                    <a:pt x="49" y="9"/>
                    <a:pt x="49" y="9"/>
                    <a:pt x="49" y="9"/>
                  </a:cubicBezTo>
                  <a:cubicBezTo>
                    <a:pt x="71" y="11"/>
                    <a:pt x="89" y="29"/>
                    <a:pt x="91" y="52"/>
                  </a:cubicBezTo>
                  <a:lnTo>
                    <a:pt x="49" y="52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80" name="Group 11"/>
            <p:cNvGrpSpPr/>
            <p:nvPr/>
          </p:nvGrpSpPr>
          <p:grpSpPr bwMode="auto">
            <a:xfrm>
              <a:off x="4674130" y="3787737"/>
              <a:ext cx="374650" cy="330200"/>
              <a:chOff x="0" y="0"/>
              <a:chExt cx="236" cy="208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89" name="Freeform 12"/>
              <p:cNvSpPr>
                <a:spLocks noEditPoints="1"/>
              </p:cNvSpPr>
              <p:nvPr/>
            </p:nvSpPr>
            <p:spPr bwMode="auto">
              <a:xfrm>
                <a:off x="0" y="45"/>
                <a:ext cx="193" cy="163"/>
              </a:xfrm>
              <a:custGeom>
                <a:avLst/>
                <a:gdLst>
                  <a:gd name="T0" fmla="*/ 77 w 82"/>
                  <a:gd name="T1" fmla="*/ 0 h 69"/>
                  <a:gd name="T2" fmla="*/ 4 w 82"/>
                  <a:gd name="T3" fmla="*/ 0 h 69"/>
                  <a:gd name="T4" fmla="*/ 0 w 82"/>
                  <a:gd name="T5" fmla="*/ 4 h 69"/>
                  <a:gd name="T6" fmla="*/ 0 w 82"/>
                  <a:gd name="T7" fmla="*/ 65 h 69"/>
                  <a:gd name="T8" fmla="*/ 4 w 82"/>
                  <a:gd name="T9" fmla="*/ 69 h 69"/>
                  <a:gd name="T10" fmla="*/ 77 w 82"/>
                  <a:gd name="T11" fmla="*/ 69 h 69"/>
                  <a:gd name="T12" fmla="*/ 82 w 82"/>
                  <a:gd name="T13" fmla="*/ 65 h 69"/>
                  <a:gd name="T14" fmla="*/ 82 w 82"/>
                  <a:gd name="T15" fmla="*/ 40 h 69"/>
                  <a:gd name="T16" fmla="*/ 82 w 82"/>
                  <a:gd name="T17" fmla="*/ 29 h 69"/>
                  <a:gd name="T18" fmla="*/ 82 w 82"/>
                  <a:gd name="T19" fmla="*/ 4 h 69"/>
                  <a:gd name="T20" fmla="*/ 77 w 82"/>
                  <a:gd name="T21" fmla="*/ 0 h 69"/>
                  <a:gd name="T22" fmla="*/ 9 w 82"/>
                  <a:gd name="T23" fmla="*/ 61 h 69"/>
                  <a:gd name="T24" fmla="*/ 9 w 82"/>
                  <a:gd name="T25" fmla="*/ 9 h 69"/>
                  <a:gd name="T26" fmla="*/ 73 w 82"/>
                  <a:gd name="T27" fmla="*/ 9 h 69"/>
                  <a:gd name="T28" fmla="*/ 73 w 82"/>
                  <a:gd name="T29" fmla="*/ 25 h 69"/>
                  <a:gd name="T30" fmla="*/ 64 w 82"/>
                  <a:gd name="T31" fmla="*/ 25 h 69"/>
                  <a:gd name="T32" fmla="*/ 55 w 82"/>
                  <a:gd name="T33" fmla="*/ 35 h 69"/>
                  <a:gd name="T34" fmla="*/ 64 w 82"/>
                  <a:gd name="T35" fmla="*/ 44 h 69"/>
                  <a:gd name="T36" fmla="*/ 73 w 82"/>
                  <a:gd name="T37" fmla="*/ 44 h 69"/>
                  <a:gd name="T38" fmla="*/ 73 w 82"/>
                  <a:gd name="T39" fmla="*/ 61 h 69"/>
                  <a:gd name="T40" fmla="*/ 9 w 82"/>
                  <a:gd name="T41" fmla="*/ 6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2" h="69">
                    <a:moveTo>
                      <a:pt x="77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7"/>
                      <a:pt x="2" y="69"/>
                      <a:pt x="4" y="69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80" y="69"/>
                      <a:pt x="82" y="67"/>
                      <a:pt x="82" y="65"/>
                    </a:cubicBezTo>
                    <a:cubicBezTo>
                      <a:pt x="82" y="40"/>
                      <a:pt x="82" y="40"/>
                      <a:pt x="82" y="40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82" y="4"/>
                      <a:pt x="82" y="4"/>
                      <a:pt x="82" y="4"/>
                    </a:cubicBezTo>
                    <a:cubicBezTo>
                      <a:pt x="82" y="2"/>
                      <a:pt x="80" y="0"/>
                      <a:pt x="77" y="0"/>
                    </a:cubicBezTo>
                    <a:moveTo>
                      <a:pt x="9" y="61"/>
                    </a:moveTo>
                    <a:cubicBezTo>
                      <a:pt x="9" y="9"/>
                      <a:pt x="9" y="9"/>
                      <a:pt x="9" y="9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3" y="25"/>
                      <a:pt x="73" y="25"/>
                      <a:pt x="73" y="25"/>
                    </a:cubicBezTo>
                    <a:cubicBezTo>
                      <a:pt x="64" y="25"/>
                      <a:pt x="64" y="25"/>
                      <a:pt x="64" y="25"/>
                    </a:cubicBezTo>
                    <a:cubicBezTo>
                      <a:pt x="59" y="25"/>
                      <a:pt x="55" y="29"/>
                      <a:pt x="55" y="35"/>
                    </a:cubicBezTo>
                    <a:cubicBezTo>
                      <a:pt x="55" y="40"/>
                      <a:pt x="59" y="44"/>
                      <a:pt x="64" y="44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3" y="61"/>
                      <a:pt x="73" y="61"/>
                      <a:pt x="73" y="61"/>
                    </a:cubicBezTo>
                    <a:lnTo>
                      <a:pt x="9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0" name="Freeform 13"/>
              <p:cNvSpPr/>
              <p:nvPr/>
            </p:nvSpPr>
            <p:spPr bwMode="auto">
              <a:xfrm>
                <a:off x="44" y="0"/>
                <a:ext cx="192" cy="165"/>
              </a:xfrm>
              <a:custGeom>
                <a:avLst/>
                <a:gdLst>
                  <a:gd name="T0" fmla="*/ 77 w 81"/>
                  <a:gd name="T1" fmla="*/ 0 h 70"/>
                  <a:gd name="T2" fmla="*/ 4 w 81"/>
                  <a:gd name="T3" fmla="*/ 0 h 70"/>
                  <a:gd name="T4" fmla="*/ 0 w 81"/>
                  <a:gd name="T5" fmla="*/ 4 h 70"/>
                  <a:gd name="T6" fmla="*/ 4 w 81"/>
                  <a:gd name="T7" fmla="*/ 9 h 70"/>
                  <a:gd name="T8" fmla="*/ 73 w 81"/>
                  <a:gd name="T9" fmla="*/ 9 h 70"/>
                  <a:gd name="T10" fmla="*/ 73 w 81"/>
                  <a:gd name="T11" fmla="*/ 65 h 70"/>
                  <a:gd name="T12" fmla="*/ 77 w 81"/>
                  <a:gd name="T13" fmla="*/ 70 h 70"/>
                  <a:gd name="T14" fmla="*/ 81 w 81"/>
                  <a:gd name="T15" fmla="*/ 65 h 70"/>
                  <a:gd name="T16" fmla="*/ 81 w 81"/>
                  <a:gd name="T17" fmla="*/ 4 h 70"/>
                  <a:gd name="T18" fmla="*/ 77 w 81"/>
                  <a:gd name="T1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1" h="70">
                    <a:moveTo>
                      <a:pt x="77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3" y="65"/>
                      <a:pt x="73" y="65"/>
                      <a:pt x="73" y="65"/>
                    </a:cubicBezTo>
                    <a:cubicBezTo>
                      <a:pt x="73" y="68"/>
                      <a:pt x="75" y="70"/>
                      <a:pt x="77" y="70"/>
                    </a:cubicBezTo>
                    <a:cubicBezTo>
                      <a:pt x="79" y="70"/>
                      <a:pt x="81" y="68"/>
                      <a:pt x="81" y="65"/>
                    </a:cubicBezTo>
                    <a:cubicBezTo>
                      <a:pt x="81" y="4"/>
                      <a:pt x="81" y="4"/>
                      <a:pt x="81" y="4"/>
                    </a:cubicBezTo>
                    <a:cubicBezTo>
                      <a:pt x="81" y="2"/>
                      <a:pt x="79" y="0"/>
                      <a:pt x="7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1" name="Group 14"/>
            <p:cNvGrpSpPr/>
            <p:nvPr/>
          </p:nvGrpSpPr>
          <p:grpSpPr bwMode="auto">
            <a:xfrm>
              <a:off x="6509280" y="2733638"/>
              <a:ext cx="379412" cy="376237"/>
              <a:chOff x="0" y="0"/>
              <a:chExt cx="239" cy="23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85" name="Freeform 15"/>
              <p:cNvSpPr/>
              <p:nvPr/>
            </p:nvSpPr>
            <p:spPr bwMode="auto">
              <a:xfrm>
                <a:off x="0" y="22"/>
                <a:ext cx="217" cy="215"/>
              </a:xfrm>
              <a:custGeom>
                <a:avLst/>
                <a:gdLst>
                  <a:gd name="T0" fmla="*/ 87 w 92"/>
                  <a:gd name="T1" fmla="*/ 41 h 91"/>
                  <a:gd name="T2" fmla="*/ 83 w 92"/>
                  <a:gd name="T3" fmla="*/ 45 h 91"/>
                  <a:gd name="T4" fmla="*/ 83 w 92"/>
                  <a:gd name="T5" fmla="*/ 67 h 91"/>
                  <a:gd name="T6" fmla="*/ 73 w 92"/>
                  <a:gd name="T7" fmla="*/ 81 h 91"/>
                  <a:gd name="T8" fmla="*/ 68 w 92"/>
                  <a:gd name="T9" fmla="*/ 82 h 91"/>
                  <a:gd name="T10" fmla="*/ 24 w 92"/>
                  <a:gd name="T11" fmla="*/ 82 h 91"/>
                  <a:gd name="T12" fmla="*/ 9 w 92"/>
                  <a:gd name="T13" fmla="*/ 67 h 91"/>
                  <a:gd name="T14" fmla="*/ 9 w 92"/>
                  <a:gd name="T15" fmla="*/ 24 h 91"/>
                  <a:gd name="T16" fmla="*/ 24 w 92"/>
                  <a:gd name="T17" fmla="*/ 8 h 91"/>
                  <a:gd name="T18" fmla="*/ 46 w 92"/>
                  <a:gd name="T19" fmla="*/ 8 h 91"/>
                  <a:gd name="T20" fmla="*/ 50 w 92"/>
                  <a:gd name="T21" fmla="*/ 4 h 91"/>
                  <a:gd name="T22" fmla="*/ 46 w 92"/>
                  <a:gd name="T23" fmla="*/ 0 h 91"/>
                  <a:gd name="T24" fmla="*/ 24 w 92"/>
                  <a:gd name="T25" fmla="*/ 0 h 91"/>
                  <a:gd name="T26" fmla="*/ 0 w 92"/>
                  <a:gd name="T27" fmla="*/ 24 h 91"/>
                  <a:gd name="T28" fmla="*/ 0 w 92"/>
                  <a:gd name="T29" fmla="*/ 67 h 91"/>
                  <a:gd name="T30" fmla="*/ 24 w 92"/>
                  <a:gd name="T31" fmla="*/ 91 h 91"/>
                  <a:gd name="T32" fmla="*/ 68 w 92"/>
                  <a:gd name="T33" fmla="*/ 91 h 91"/>
                  <a:gd name="T34" fmla="*/ 76 w 92"/>
                  <a:gd name="T35" fmla="*/ 89 h 91"/>
                  <a:gd name="T36" fmla="*/ 92 w 92"/>
                  <a:gd name="T37" fmla="*/ 67 h 91"/>
                  <a:gd name="T38" fmla="*/ 92 w 92"/>
                  <a:gd name="T39" fmla="*/ 45 h 91"/>
                  <a:gd name="T40" fmla="*/ 87 w 92"/>
                  <a:gd name="T41" fmla="*/ 4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2" h="91">
                    <a:moveTo>
                      <a:pt x="87" y="41"/>
                    </a:moveTo>
                    <a:cubicBezTo>
                      <a:pt x="85" y="41"/>
                      <a:pt x="83" y="43"/>
                      <a:pt x="83" y="45"/>
                    </a:cubicBezTo>
                    <a:cubicBezTo>
                      <a:pt x="83" y="67"/>
                      <a:pt x="83" y="67"/>
                      <a:pt x="83" y="67"/>
                    </a:cubicBezTo>
                    <a:cubicBezTo>
                      <a:pt x="83" y="73"/>
                      <a:pt x="79" y="79"/>
                      <a:pt x="73" y="81"/>
                    </a:cubicBezTo>
                    <a:cubicBezTo>
                      <a:pt x="71" y="82"/>
                      <a:pt x="70" y="82"/>
                      <a:pt x="68" y="82"/>
                    </a:cubicBezTo>
                    <a:cubicBezTo>
                      <a:pt x="24" y="82"/>
                      <a:pt x="24" y="82"/>
                      <a:pt x="24" y="82"/>
                    </a:cubicBezTo>
                    <a:cubicBezTo>
                      <a:pt x="16" y="82"/>
                      <a:pt x="9" y="75"/>
                      <a:pt x="9" y="67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15"/>
                      <a:pt x="16" y="8"/>
                      <a:pt x="24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8" y="8"/>
                      <a:pt x="50" y="6"/>
                      <a:pt x="50" y="4"/>
                    </a:cubicBezTo>
                    <a:cubicBezTo>
                      <a:pt x="50" y="2"/>
                      <a:pt x="48" y="0"/>
                      <a:pt x="4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0"/>
                      <a:pt x="0" y="24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80"/>
                      <a:pt x="11" y="91"/>
                      <a:pt x="24" y="91"/>
                    </a:cubicBezTo>
                    <a:cubicBezTo>
                      <a:pt x="68" y="91"/>
                      <a:pt x="68" y="91"/>
                      <a:pt x="68" y="91"/>
                    </a:cubicBezTo>
                    <a:cubicBezTo>
                      <a:pt x="71" y="91"/>
                      <a:pt x="74" y="90"/>
                      <a:pt x="76" y="89"/>
                    </a:cubicBezTo>
                    <a:cubicBezTo>
                      <a:pt x="85" y="86"/>
                      <a:pt x="92" y="77"/>
                      <a:pt x="92" y="67"/>
                    </a:cubicBezTo>
                    <a:cubicBezTo>
                      <a:pt x="92" y="45"/>
                      <a:pt x="92" y="45"/>
                      <a:pt x="92" y="45"/>
                    </a:cubicBezTo>
                    <a:cubicBezTo>
                      <a:pt x="92" y="43"/>
                      <a:pt x="90" y="41"/>
                      <a:pt x="87" y="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6" name="Freeform 16"/>
              <p:cNvSpPr>
                <a:spLocks noEditPoints="1"/>
              </p:cNvSpPr>
              <p:nvPr/>
            </p:nvSpPr>
            <p:spPr bwMode="auto">
              <a:xfrm>
                <a:off x="135" y="0"/>
                <a:ext cx="104" cy="104"/>
              </a:xfrm>
              <a:custGeom>
                <a:avLst/>
                <a:gdLst>
                  <a:gd name="T0" fmla="*/ 22 w 44"/>
                  <a:gd name="T1" fmla="*/ 0 h 44"/>
                  <a:gd name="T2" fmla="*/ 0 w 44"/>
                  <a:gd name="T3" fmla="*/ 22 h 44"/>
                  <a:gd name="T4" fmla="*/ 22 w 44"/>
                  <a:gd name="T5" fmla="*/ 44 h 44"/>
                  <a:gd name="T6" fmla="*/ 44 w 44"/>
                  <a:gd name="T7" fmla="*/ 22 h 44"/>
                  <a:gd name="T8" fmla="*/ 22 w 44"/>
                  <a:gd name="T9" fmla="*/ 0 h 44"/>
                  <a:gd name="T10" fmla="*/ 22 w 44"/>
                  <a:gd name="T11" fmla="*/ 35 h 44"/>
                  <a:gd name="T12" fmla="*/ 8 w 44"/>
                  <a:gd name="T13" fmla="*/ 22 h 44"/>
                  <a:gd name="T14" fmla="*/ 22 w 44"/>
                  <a:gd name="T15" fmla="*/ 8 h 44"/>
                  <a:gd name="T16" fmla="*/ 35 w 44"/>
                  <a:gd name="T17" fmla="*/ 22 h 44"/>
                  <a:gd name="T18" fmla="*/ 22 w 44"/>
                  <a:gd name="T19" fmla="*/ 3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9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9"/>
                      <a:pt x="34" y="0"/>
                      <a:pt x="22" y="0"/>
                    </a:cubicBezTo>
                    <a:moveTo>
                      <a:pt x="22" y="35"/>
                    </a:moveTo>
                    <a:cubicBezTo>
                      <a:pt x="14" y="35"/>
                      <a:pt x="8" y="29"/>
                      <a:pt x="8" y="22"/>
                    </a:cubicBezTo>
                    <a:cubicBezTo>
                      <a:pt x="8" y="14"/>
                      <a:pt x="14" y="8"/>
                      <a:pt x="22" y="8"/>
                    </a:cubicBezTo>
                    <a:cubicBezTo>
                      <a:pt x="29" y="8"/>
                      <a:pt x="35" y="14"/>
                      <a:pt x="35" y="22"/>
                    </a:cubicBezTo>
                    <a:cubicBezTo>
                      <a:pt x="35" y="29"/>
                      <a:pt x="29" y="35"/>
                      <a:pt x="22" y="3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7" name="Freeform 17"/>
              <p:cNvSpPr/>
              <p:nvPr/>
            </p:nvSpPr>
            <p:spPr bwMode="auto">
              <a:xfrm>
                <a:off x="80" y="97"/>
                <a:ext cx="57" cy="21"/>
              </a:xfrm>
              <a:custGeom>
                <a:avLst/>
                <a:gdLst>
                  <a:gd name="T0" fmla="*/ 0 w 24"/>
                  <a:gd name="T1" fmla="*/ 4 h 9"/>
                  <a:gd name="T2" fmla="*/ 5 w 24"/>
                  <a:gd name="T3" fmla="*/ 9 h 9"/>
                  <a:gd name="T4" fmla="*/ 20 w 24"/>
                  <a:gd name="T5" fmla="*/ 9 h 9"/>
                  <a:gd name="T6" fmla="*/ 24 w 24"/>
                  <a:gd name="T7" fmla="*/ 4 h 9"/>
                  <a:gd name="T8" fmla="*/ 20 w 24"/>
                  <a:gd name="T9" fmla="*/ 0 h 9"/>
                  <a:gd name="T10" fmla="*/ 5 w 24"/>
                  <a:gd name="T11" fmla="*/ 0 h 9"/>
                  <a:gd name="T12" fmla="*/ 0 w 24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9">
                    <a:moveTo>
                      <a:pt x="0" y="4"/>
                    </a:moveTo>
                    <a:cubicBezTo>
                      <a:pt x="0" y="7"/>
                      <a:pt x="2" y="9"/>
                      <a:pt x="5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2" y="9"/>
                      <a:pt x="24" y="7"/>
                      <a:pt x="24" y="4"/>
                    </a:cubicBezTo>
                    <a:cubicBezTo>
                      <a:pt x="24" y="2"/>
                      <a:pt x="22" y="0"/>
                      <a:pt x="2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8" name="Freeform 18"/>
              <p:cNvSpPr/>
              <p:nvPr/>
            </p:nvSpPr>
            <p:spPr bwMode="auto">
              <a:xfrm>
                <a:off x="80" y="140"/>
                <a:ext cx="57" cy="21"/>
              </a:xfrm>
              <a:custGeom>
                <a:avLst/>
                <a:gdLst>
                  <a:gd name="T0" fmla="*/ 20 w 24"/>
                  <a:gd name="T1" fmla="*/ 0 h 9"/>
                  <a:gd name="T2" fmla="*/ 5 w 24"/>
                  <a:gd name="T3" fmla="*/ 0 h 9"/>
                  <a:gd name="T4" fmla="*/ 0 w 24"/>
                  <a:gd name="T5" fmla="*/ 4 h 9"/>
                  <a:gd name="T6" fmla="*/ 5 w 24"/>
                  <a:gd name="T7" fmla="*/ 9 h 9"/>
                  <a:gd name="T8" fmla="*/ 20 w 24"/>
                  <a:gd name="T9" fmla="*/ 9 h 9"/>
                  <a:gd name="T10" fmla="*/ 24 w 24"/>
                  <a:gd name="T11" fmla="*/ 4 h 9"/>
                  <a:gd name="T12" fmla="*/ 20 w 24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9">
                    <a:moveTo>
                      <a:pt x="2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5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2" y="9"/>
                      <a:pt x="24" y="7"/>
                      <a:pt x="24" y="4"/>
                    </a:cubicBezTo>
                    <a:cubicBezTo>
                      <a:pt x="24" y="2"/>
                      <a:pt x="22" y="0"/>
                      <a:pt x="2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2" name="Group 19"/>
            <p:cNvGrpSpPr/>
            <p:nvPr/>
          </p:nvGrpSpPr>
          <p:grpSpPr bwMode="auto">
            <a:xfrm>
              <a:off x="2959630" y="2744750"/>
              <a:ext cx="374650" cy="376238"/>
              <a:chOff x="0" y="0"/>
              <a:chExt cx="236" cy="23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83" name="Freeform 20"/>
              <p:cNvSpPr>
                <a:spLocks noEditPoints="1"/>
              </p:cNvSpPr>
              <p:nvPr/>
            </p:nvSpPr>
            <p:spPr bwMode="auto">
              <a:xfrm>
                <a:off x="63" y="64"/>
                <a:ext cx="109" cy="109"/>
              </a:xfrm>
              <a:custGeom>
                <a:avLst/>
                <a:gdLst>
                  <a:gd name="T0" fmla="*/ 40 w 46"/>
                  <a:gd name="T1" fmla="*/ 1 h 46"/>
                  <a:gd name="T2" fmla="*/ 13 w 46"/>
                  <a:gd name="T3" fmla="*/ 10 h 46"/>
                  <a:gd name="T4" fmla="*/ 13 w 46"/>
                  <a:gd name="T5" fmla="*/ 10 h 46"/>
                  <a:gd name="T6" fmla="*/ 12 w 46"/>
                  <a:gd name="T7" fmla="*/ 11 h 46"/>
                  <a:gd name="T8" fmla="*/ 12 w 46"/>
                  <a:gd name="T9" fmla="*/ 11 h 46"/>
                  <a:gd name="T10" fmla="*/ 11 w 46"/>
                  <a:gd name="T11" fmla="*/ 11 h 46"/>
                  <a:gd name="T12" fmla="*/ 11 w 46"/>
                  <a:gd name="T13" fmla="*/ 12 h 46"/>
                  <a:gd name="T14" fmla="*/ 11 w 46"/>
                  <a:gd name="T15" fmla="*/ 12 h 46"/>
                  <a:gd name="T16" fmla="*/ 10 w 46"/>
                  <a:gd name="T17" fmla="*/ 13 h 46"/>
                  <a:gd name="T18" fmla="*/ 10 w 46"/>
                  <a:gd name="T19" fmla="*/ 13 h 46"/>
                  <a:gd name="T20" fmla="*/ 0 w 46"/>
                  <a:gd name="T21" fmla="*/ 40 h 46"/>
                  <a:gd name="T22" fmla="*/ 1 w 46"/>
                  <a:gd name="T23" fmla="*/ 45 h 46"/>
                  <a:gd name="T24" fmla="*/ 4 w 46"/>
                  <a:gd name="T25" fmla="*/ 46 h 46"/>
                  <a:gd name="T26" fmla="*/ 6 w 46"/>
                  <a:gd name="T27" fmla="*/ 46 h 46"/>
                  <a:gd name="T28" fmla="*/ 33 w 46"/>
                  <a:gd name="T29" fmla="*/ 36 h 46"/>
                  <a:gd name="T30" fmla="*/ 33 w 46"/>
                  <a:gd name="T31" fmla="*/ 36 h 46"/>
                  <a:gd name="T32" fmla="*/ 34 w 46"/>
                  <a:gd name="T33" fmla="*/ 35 h 46"/>
                  <a:gd name="T34" fmla="*/ 34 w 46"/>
                  <a:gd name="T35" fmla="*/ 35 h 46"/>
                  <a:gd name="T36" fmla="*/ 35 w 46"/>
                  <a:gd name="T37" fmla="*/ 35 h 46"/>
                  <a:gd name="T38" fmla="*/ 35 w 46"/>
                  <a:gd name="T39" fmla="*/ 34 h 46"/>
                  <a:gd name="T40" fmla="*/ 35 w 46"/>
                  <a:gd name="T41" fmla="*/ 34 h 46"/>
                  <a:gd name="T42" fmla="*/ 36 w 46"/>
                  <a:gd name="T43" fmla="*/ 33 h 46"/>
                  <a:gd name="T44" fmla="*/ 36 w 46"/>
                  <a:gd name="T45" fmla="*/ 33 h 46"/>
                  <a:gd name="T46" fmla="*/ 45 w 46"/>
                  <a:gd name="T47" fmla="*/ 6 h 46"/>
                  <a:gd name="T48" fmla="*/ 44 w 46"/>
                  <a:gd name="T49" fmla="*/ 2 h 46"/>
                  <a:gd name="T50" fmla="*/ 40 w 46"/>
                  <a:gd name="T51" fmla="*/ 1 h 46"/>
                  <a:gd name="T52" fmla="*/ 12 w 46"/>
                  <a:gd name="T53" fmla="*/ 34 h 46"/>
                  <a:gd name="T54" fmla="*/ 16 w 46"/>
                  <a:gd name="T55" fmla="*/ 22 h 46"/>
                  <a:gd name="T56" fmla="*/ 24 w 46"/>
                  <a:gd name="T57" fmla="*/ 30 h 46"/>
                  <a:gd name="T58" fmla="*/ 12 w 46"/>
                  <a:gd name="T5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6" h="46">
                    <a:moveTo>
                      <a:pt x="40" y="1"/>
                    </a:move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0"/>
                      <a:pt x="12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1" y="11"/>
                      <a:pt x="11" y="11"/>
                    </a:cubicBezTo>
                    <a:cubicBezTo>
                      <a:pt x="11" y="11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0" y="12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2"/>
                      <a:pt x="0" y="43"/>
                      <a:pt x="1" y="45"/>
                    </a:cubicBezTo>
                    <a:cubicBezTo>
                      <a:pt x="2" y="45"/>
                      <a:pt x="3" y="46"/>
                      <a:pt x="4" y="46"/>
                    </a:cubicBezTo>
                    <a:cubicBezTo>
                      <a:pt x="5" y="46"/>
                      <a:pt x="5" y="46"/>
                      <a:pt x="6" y="4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4" y="36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5" y="35"/>
                      <a:pt x="35" y="35"/>
                    </a:cubicBezTo>
                    <a:cubicBezTo>
                      <a:pt x="35" y="35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6" y="4"/>
                      <a:pt x="46" y="3"/>
                      <a:pt x="44" y="2"/>
                    </a:cubicBezTo>
                    <a:cubicBezTo>
                      <a:pt x="43" y="0"/>
                      <a:pt x="42" y="0"/>
                      <a:pt x="40" y="1"/>
                    </a:cubicBezTo>
                    <a:moveTo>
                      <a:pt x="12" y="34"/>
                    </a:moveTo>
                    <a:cubicBezTo>
                      <a:pt x="16" y="22"/>
                      <a:pt x="16" y="22"/>
                      <a:pt x="16" y="22"/>
                    </a:cubicBezTo>
                    <a:cubicBezTo>
                      <a:pt x="24" y="30"/>
                      <a:pt x="24" y="30"/>
                      <a:pt x="24" y="30"/>
                    </a:cubicBezTo>
                    <a:lnTo>
                      <a:pt x="12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4" name="Freeform 21"/>
              <p:cNvSpPr>
                <a:spLocks noEditPoints="1"/>
              </p:cNvSpPr>
              <p:nvPr/>
            </p:nvSpPr>
            <p:spPr bwMode="auto">
              <a:xfrm>
                <a:off x="0" y="0"/>
                <a:ext cx="236" cy="237"/>
              </a:xfrm>
              <a:custGeom>
                <a:avLst/>
                <a:gdLst>
                  <a:gd name="T0" fmla="*/ 81 w 100"/>
                  <a:gd name="T1" fmla="*/ 0 h 100"/>
                  <a:gd name="T2" fmla="*/ 18 w 100"/>
                  <a:gd name="T3" fmla="*/ 0 h 100"/>
                  <a:gd name="T4" fmla="*/ 0 w 100"/>
                  <a:gd name="T5" fmla="*/ 18 h 100"/>
                  <a:gd name="T6" fmla="*/ 0 w 100"/>
                  <a:gd name="T7" fmla="*/ 82 h 100"/>
                  <a:gd name="T8" fmla="*/ 18 w 100"/>
                  <a:gd name="T9" fmla="*/ 100 h 100"/>
                  <a:gd name="T10" fmla="*/ 81 w 100"/>
                  <a:gd name="T11" fmla="*/ 100 h 100"/>
                  <a:gd name="T12" fmla="*/ 85 w 100"/>
                  <a:gd name="T13" fmla="*/ 100 h 100"/>
                  <a:gd name="T14" fmla="*/ 100 w 100"/>
                  <a:gd name="T15" fmla="*/ 82 h 100"/>
                  <a:gd name="T16" fmla="*/ 100 w 100"/>
                  <a:gd name="T17" fmla="*/ 18 h 100"/>
                  <a:gd name="T18" fmla="*/ 81 w 100"/>
                  <a:gd name="T19" fmla="*/ 0 h 100"/>
                  <a:gd name="T20" fmla="*/ 92 w 100"/>
                  <a:gd name="T21" fmla="*/ 82 h 100"/>
                  <a:gd name="T22" fmla="*/ 84 w 100"/>
                  <a:gd name="T23" fmla="*/ 91 h 100"/>
                  <a:gd name="T24" fmla="*/ 81 w 100"/>
                  <a:gd name="T25" fmla="*/ 92 h 100"/>
                  <a:gd name="T26" fmla="*/ 18 w 100"/>
                  <a:gd name="T27" fmla="*/ 92 h 100"/>
                  <a:gd name="T28" fmla="*/ 8 w 100"/>
                  <a:gd name="T29" fmla="*/ 82 h 100"/>
                  <a:gd name="T30" fmla="*/ 8 w 100"/>
                  <a:gd name="T31" fmla="*/ 18 h 100"/>
                  <a:gd name="T32" fmla="*/ 18 w 100"/>
                  <a:gd name="T33" fmla="*/ 8 h 100"/>
                  <a:gd name="T34" fmla="*/ 81 w 100"/>
                  <a:gd name="T35" fmla="*/ 8 h 100"/>
                  <a:gd name="T36" fmla="*/ 92 w 100"/>
                  <a:gd name="T37" fmla="*/ 18 h 100"/>
                  <a:gd name="T38" fmla="*/ 92 w 100"/>
                  <a:gd name="T39" fmla="*/ 8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0" h="100">
                    <a:moveTo>
                      <a:pt x="81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92"/>
                      <a:pt x="8" y="100"/>
                      <a:pt x="18" y="100"/>
                    </a:cubicBezTo>
                    <a:cubicBezTo>
                      <a:pt x="81" y="100"/>
                      <a:pt x="81" y="100"/>
                      <a:pt x="81" y="100"/>
                    </a:cubicBezTo>
                    <a:cubicBezTo>
                      <a:pt x="83" y="100"/>
                      <a:pt x="84" y="100"/>
                      <a:pt x="85" y="100"/>
                    </a:cubicBezTo>
                    <a:cubicBezTo>
                      <a:pt x="94" y="98"/>
                      <a:pt x="100" y="90"/>
                      <a:pt x="100" y="82"/>
                    </a:cubicBezTo>
                    <a:cubicBezTo>
                      <a:pt x="100" y="18"/>
                      <a:pt x="100" y="18"/>
                      <a:pt x="100" y="18"/>
                    </a:cubicBezTo>
                    <a:cubicBezTo>
                      <a:pt x="100" y="8"/>
                      <a:pt x="92" y="0"/>
                      <a:pt x="81" y="0"/>
                    </a:cubicBezTo>
                    <a:moveTo>
                      <a:pt x="92" y="82"/>
                    </a:moveTo>
                    <a:cubicBezTo>
                      <a:pt x="92" y="86"/>
                      <a:pt x="88" y="90"/>
                      <a:pt x="84" y="91"/>
                    </a:cubicBezTo>
                    <a:cubicBezTo>
                      <a:pt x="83" y="92"/>
                      <a:pt x="82" y="92"/>
                      <a:pt x="81" y="92"/>
                    </a:cubicBezTo>
                    <a:cubicBezTo>
                      <a:pt x="18" y="92"/>
                      <a:pt x="18" y="92"/>
                      <a:pt x="18" y="92"/>
                    </a:cubicBezTo>
                    <a:cubicBezTo>
                      <a:pt x="13" y="92"/>
                      <a:pt x="8" y="87"/>
                      <a:pt x="8" y="82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3"/>
                      <a:pt x="13" y="8"/>
                      <a:pt x="18" y="8"/>
                    </a:cubicBezTo>
                    <a:cubicBezTo>
                      <a:pt x="81" y="8"/>
                      <a:pt x="81" y="8"/>
                      <a:pt x="81" y="8"/>
                    </a:cubicBezTo>
                    <a:cubicBezTo>
                      <a:pt x="87" y="8"/>
                      <a:pt x="92" y="13"/>
                      <a:pt x="92" y="18"/>
                    </a:cubicBezTo>
                    <a:lnTo>
                      <a:pt x="92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91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3968105" y="2525123"/>
            <a:ext cx="2396467" cy="665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92500"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92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3968105" y="2128707"/>
            <a:ext cx="2396467" cy="462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标题文档</a:t>
            </a:r>
          </a:p>
        </p:txBody>
      </p:sp>
      <p:sp>
        <p:nvSpPr>
          <p:cNvPr id="93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5855654" y="4302085"/>
            <a:ext cx="2396467" cy="665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92500"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94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5855654" y="3905669"/>
            <a:ext cx="2396467" cy="462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标题文档</a:t>
            </a:r>
          </a:p>
        </p:txBody>
      </p:sp>
      <p:sp>
        <p:nvSpPr>
          <p:cNvPr id="95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025858" y="2676990"/>
            <a:ext cx="2396467" cy="665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92500"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96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025858" y="2280574"/>
            <a:ext cx="2396467" cy="462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标题文档</a:t>
            </a:r>
          </a:p>
        </p:txBody>
      </p:sp>
      <p:sp>
        <p:nvSpPr>
          <p:cNvPr id="97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1724843" y="4363711"/>
            <a:ext cx="2396467" cy="665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92500"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98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1724843" y="3967295"/>
            <a:ext cx="2396467" cy="462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标题文档</a:t>
            </a:r>
          </a:p>
        </p:txBody>
      </p:sp>
    </p:spTree>
    <p:extLst>
      <p:ext uri="{BB962C8B-B14F-4D97-AF65-F5344CB8AC3E}">
        <p14:creationId xmlns:p14="http://schemas.microsoft.com/office/powerpoint/2010/main" val="1552259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16112" y="17463"/>
            <a:ext cx="11930743" cy="6829425"/>
            <a:chOff x="914401" y="17463"/>
            <a:chExt cx="10369550" cy="6829425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914401" y="17463"/>
              <a:ext cx="10369550" cy="6829425"/>
            </a:xfrm>
            <a:custGeom>
              <a:avLst/>
              <a:gdLst>
                <a:gd name="T0" fmla="*/ 6231 w 6532"/>
                <a:gd name="T1" fmla="*/ 304 h 4302"/>
                <a:gd name="T2" fmla="*/ 6231 w 6532"/>
                <a:gd name="T3" fmla="*/ 0 h 4302"/>
                <a:gd name="T4" fmla="*/ 302 w 6532"/>
                <a:gd name="T5" fmla="*/ 0 h 4302"/>
                <a:gd name="T6" fmla="*/ 302 w 6532"/>
                <a:gd name="T7" fmla="*/ 304 h 4302"/>
                <a:gd name="T8" fmla="*/ 0 w 6532"/>
                <a:gd name="T9" fmla="*/ 304 h 4302"/>
                <a:gd name="T10" fmla="*/ 0 w 6532"/>
                <a:gd name="T11" fmla="*/ 3999 h 4302"/>
                <a:gd name="T12" fmla="*/ 302 w 6532"/>
                <a:gd name="T13" fmla="*/ 3999 h 4302"/>
                <a:gd name="T14" fmla="*/ 302 w 6532"/>
                <a:gd name="T15" fmla="*/ 4302 h 4302"/>
                <a:gd name="T16" fmla="*/ 6231 w 6532"/>
                <a:gd name="T17" fmla="*/ 4302 h 4302"/>
                <a:gd name="T18" fmla="*/ 6231 w 6532"/>
                <a:gd name="T19" fmla="*/ 3999 h 4302"/>
                <a:gd name="T20" fmla="*/ 6532 w 6532"/>
                <a:gd name="T21" fmla="*/ 3999 h 4302"/>
                <a:gd name="T22" fmla="*/ 6532 w 6532"/>
                <a:gd name="T23" fmla="*/ 304 h 4302"/>
                <a:gd name="T24" fmla="*/ 6231 w 6532"/>
                <a:gd name="T25" fmla="*/ 304 h 4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32" h="4302">
                  <a:moveTo>
                    <a:pt x="6231" y="304"/>
                  </a:moveTo>
                  <a:lnTo>
                    <a:pt x="6231" y="0"/>
                  </a:lnTo>
                  <a:lnTo>
                    <a:pt x="302" y="0"/>
                  </a:lnTo>
                  <a:lnTo>
                    <a:pt x="302" y="304"/>
                  </a:lnTo>
                  <a:lnTo>
                    <a:pt x="0" y="304"/>
                  </a:lnTo>
                  <a:lnTo>
                    <a:pt x="0" y="3999"/>
                  </a:lnTo>
                  <a:lnTo>
                    <a:pt x="302" y="3999"/>
                  </a:lnTo>
                  <a:lnTo>
                    <a:pt x="302" y="4302"/>
                  </a:lnTo>
                  <a:lnTo>
                    <a:pt x="6231" y="4302"/>
                  </a:lnTo>
                  <a:lnTo>
                    <a:pt x="6231" y="3999"/>
                  </a:lnTo>
                  <a:lnTo>
                    <a:pt x="6532" y="3999"/>
                  </a:lnTo>
                  <a:lnTo>
                    <a:pt x="6532" y="304"/>
                  </a:lnTo>
                  <a:lnTo>
                    <a:pt x="6231" y="304"/>
                  </a:lnTo>
                  <a:close/>
                </a:path>
              </a:pathLst>
            </a:cu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993776" y="85725"/>
              <a:ext cx="10207625" cy="6669088"/>
            </a:xfrm>
            <a:custGeom>
              <a:avLst/>
              <a:gdLst>
                <a:gd name="T0" fmla="*/ 6136 w 6430"/>
                <a:gd name="T1" fmla="*/ 315 h 4201"/>
                <a:gd name="T2" fmla="*/ 6136 w 6430"/>
                <a:gd name="T3" fmla="*/ 0 h 4201"/>
                <a:gd name="T4" fmla="*/ 297 w 6430"/>
                <a:gd name="T5" fmla="*/ 0 h 4201"/>
                <a:gd name="T6" fmla="*/ 297 w 6430"/>
                <a:gd name="T7" fmla="*/ 315 h 4201"/>
                <a:gd name="T8" fmla="*/ 0 w 6430"/>
                <a:gd name="T9" fmla="*/ 315 h 4201"/>
                <a:gd name="T10" fmla="*/ 0 w 6430"/>
                <a:gd name="T11" fmla="*/ 3902 h 4201"/>
                <a:gd name="T12" fmla="*/ 297 w 6430"/>
                <a:gd name="T13" fmla="*/ 3902 h 4201"/>
                <a:gd name="T14" fmla="*/ 292 w 6430"/>
                <a:gd name="T15" fmla="*/ 4201 h 4201"/>
                <a:gd name="T16" fmla="*/ 6131 w 6430"/>
                <a:gd name="T17" fmla="*/ 4201 h 4201"/>
                <a:gd name="T18" fmla="*/ 6136 w 6430"/>
                <a:gd name="T19" fmla="*/ 3902 h 4201"/>
                <a:gd name="T20" fmla="*/ 6430 w 6430"/>
                <a:gd name="T21" fmla="*/ 3902 h 4201"/>
                <a:gd name="T22" fmla="*/ 6430 w 6430"/>
                <a:gd name="T23" fmla="*/ 315 h 4201"/>
                <a:gd name="T24" fmla="*/ 6136 w 6430"/>
                <a:gd name="T25" fmla="*/ 315 h 4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30" h="4201">
                  <a:moveTo>
                    <a:pt x="6136" y="315"/>
                  </a:moveTo>
                  <a:lnTo>
                    <a:pt x="6136" y="0"/>
                  </a:lnTo>
                  <a:lnTo>
                    <a:pt x="297" y="0"/>
                  </a:lnTo>
                  <a:lnTo>
                    <a:pt x="297" y="315"/>
                  </a:lnTo>
                  <a:lnTo>
                    <a:pt x="0" y="315"/>
                  </a:lnTo>
                  <a:lnTo>
                    <a:pt x="0" y="3902"/>
                  </a:lnTo>
                  <a:lnTo>
                    <a:pt x="297" y="3902"/>
                  </a:lnTo>
                  <a:lnTo>
                    <a:pt x="292" y="4201"/>
                  </a:lnTo>
                  <a:lnTo>
                    <a:pt x="6131" y="4201"/>
                  </a:lnTo>
                  <a:lnTo>
                    <a:pt x="6136" y="3902"/>
                  </a:lnTo>
                  <a:lnTo>
                    <a:pt x="6430" y="3902"/>
                  </a:lnTo>
                  <a:lnTo>
                    <a:pt x="6430" y="315"/>
                  </a:lnTo>
                  <a:lnTo>
                    <a:pt x="6136" y="315"/>
                  </a:lnTo>
                  <a:close/>
                </a:path>
              </a:pathLst>
            </a:cu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914401" y="17463"/>
              <a:ext cx="328613" cy="328613"/>
            </a:xfrm>
            <a:prstGeom prst="rect">
              <a:avLst/>
            </a:pr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10955338" y="17463"/>
              <a:ext cx="328613" cy="328613"/>
            </a:xfrm>
            <a:prstGeom prst="rect">
              <a:avLst/>
            </a:pr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0955338" y="6511925"/>
              <a:ext cx="328613" cy="328613"/>
            </a:xfrm>
            <a:prstGeom prst="rect">
              <a:avLst/>
            </a:pr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914401" y="6511925"/>
              <a:ext cx="328613" cy="328613"/>
            </a:xfrm>
            <a:prstGeom prst="rect">
              <a:avLst/>
            </a:pr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0590163" y="90786"/>
            <a:ext cx="1190702" cy="3732555"/>
            <a:chOff x="9124951" y="185738"/>
            <a:chExt cx="1566863" cy="4911726"/>
          </a:xfrm>
        </p:grpSpPr>
        <p:sp>
          <p:nvSpPr>
            <p:cNvPr id="29" name="Freeform 27"/>
            <p:cNvSpPr>
              <a:spLocks noEditPoints="1"/>
            </p:cNvSpPr>
            <p:nvPr/>
          </p:nvSpPr>
          <p:spPr bwMode="auto">
            <a:xfrm>
              <a:off x="9207501" y="185738"/>
              <a:ext cx="1408113" cy="4911725"/>
            </a:xfrm>
            <a:custGeom>
              <a:avLst/>
              <a:gdLst>
                <a:gd name="T0" fmla="*/ 212 w 375"/>
                <a:gd name="T1" fmla="*/ 751 h 1307"/>
                <a:gd name="T2" fmla="*/ 193 w 375"/>
                <a:gd name="T3" fmla="*/ 739 h 1307"/>
                <a:gd name="T4" fmla="*/ 183 w 375"/>
                <a:gd name="T5" fmla="*/ 738 h 1307"/>
                <a:gd name="T6" fmla="*/ 162 w 375"/>
                <a:gd name="T7" fmla="*/ 750 h 1307"/>
                <a:gd name="T8" fmla="*/ 131 w 375"/>
                <a:gd name="T9" fmla="*/ 792 h 1307"/>
                <a:gd name="T10" fmla="*/ 129 w 375"/>
                <a:gd name="T11" fmla="*/ 1189 h 1307"/>
                <a:gd name="T12" fmla="*/ 142 w 375"/>
                <a:gd name="T13" fmla="*/ 1188 h 1307"/>
                <a:gd name="T14" fmla="*/ 154 w 375"/>
                <a:gd name="T15" fmla="*/ 1188 h 1307"/>
                <a:gd name="T16" fmla="*/ 166 w 375"/>
                <a:gd name="T17" fmla="*/ 1188 h 1307"/>
                <a:gd name="T18" fmla="*/ 178 w 375"/>
                <a:gd name="T19" fmla="*/ 1188 h 1307"/>
                <a:gd name="T20" fmla="*/ 176 w 375"/>
                <a:gd name="T21" fmla="*/ 1222 h 1307"/>
                <a:gd name="T22" fmla="*/ 175 w 375"/>
                <a:gd name="T23" fmla="*/ 1239 h 1307"/>
                <a:gd name="T24" fmla="*/ 157 w 375"/>
                <a:gd name="T25" fmla="*/ 1242 h 1307"/>
                <a:gd name="T26" fmla="*/ 171 w 375"/>
                <a:gd name="T27" fmla="*/ 1250 h 1307"/>
                <a:gd name="T28" fmla="*/ 170 w 375"/>
                <a:gd name="T29" fmla="*/ 1261 h 1307"/>
                <a:gd name="T30" fmla="*/ 183 w 375"/>
                <a:gd name="T31" fmla="*/ 1267 h 1307"/>
                <a:gd name="T32" fmla="*/ 199 w 375"/>
                <a:gd name="T33" fmla="*/ 1307 h 1307"/>
                <a:gd name="T34" fmla="*/ 190 w 375"/>
                <a:gd name="T35" fmla="*/ 1264 h 1307"/>
                <a:gd name="T36" fmla="*/ 203 w 375"/>
                <a:gd name="T37" fmla="*/ 1255 h 1307"/>
                <a:gd name="T38" fmla="*/ 211 w 375"/>
                <a:gd name="T39" fmla="*/ 1254 h 1307"/>
                <a:gd name="T40" fmla="*/ 212 w 375"/>
                <a:gd name="T41" fmla="*/ 1236 h 1307"/>
                <a:gd name="T42" fmla="*/ 205 w 375"/>
                <a:gd name="T43" fmla="*/ 1233 h 1307"/>
                <a:gd name="T44" fmla="*/ 190 w 375"/>
                <a:gd name="T45" fmla="*/ 1225 h 1307"/>
                <a:gd name="T46" fmla="*/ 201 w 375"/>
                <a:gd name="T47" fmla="*/ 1188 h 1307"/>
                <a:gd name="T48" fmla="*/ 214 w 375"/>
                <a:gd name="T49" fmla="*/ 1188 h 1307"/>
                <a:gd name="T50" fmla="*/ 226 w 375"/>
                <a:gd name="T51" fmla="*/ 1188 h 1307"/>
                <a:gd name="T52" fmla="*/ 239 w 375"/>
                <a:gd name="T53" fmla="*/ 1188 h 1307"/>
                <a:gd name="T54" fmla="*/ 252 w 375"/>
                <a:gd name="T55" fmla="*/ 1188 h 1307"/>
                <a:gd name="T56" fmla="*/ 167 w 375"/>
                <a:gd name="T57" fmla="*/ 1247 h 1307"/>
                <a:gd name="T58" fmla="*/ 164 w 375"/>
                <a:gd name="T59" fmla="*/ 1241 h 1307"/>
                <a:gd name="T60" fmla="*/ 167 w 375"/>
                <a:gd name="T61" fmla="*/ 1247 h 1307"/>
                <a:gd name="T62" fmla="*/ 214 w 375"/>
                <a:gd name="T63" fmla="*/ 1248 h 1307"/>
                <a:gd name="T64" fmla="*/ 174 w 375"/>
                <a:gd name="T65" fmla="*/ 1229 h 1307"/>
                <a:gd name="T66" fmla="*/ 183 w 375"/>
                <a:gd name="T67" fmla="*/ 1232 h 1307"/>
                <a:gd name="T68" fmla="*/ 183 w 375"/>
                <a:gd name="T69" fmla="*/ 1260 h 1307"/>
                <a:gd name="T70" fmla="*/ 175 w 375"/>
                <a:gd name="T71" fmla="*/ 1262 h 1307"/>
                <a:gd name="T72" fmla="*/ 183 w 375"/>
                <a:gd name="T73" fmla="*/ 1260 h 1307"/>
                <a:gd name="T74" fmla="*/ 184 w 375"/>
                <a:gd name="T75" fmla="*/ 1246 h 1307"/>
                <a:gd name="T76" fmla="*/ 186 w 375"/>
                <a:gd name="T77" fmla="*/ 1252 h 1307"/>
                <a:gd name="T78" fmla="*/ 200 w 375"/>
                <a:gd name="T79" fmla="*/ 1259 h 1307"/>
                <a:gd name="T80" fmla="*/ 199 w 375"/>
                <a:gd name="T81" fmla="*/ 1263 h 1307"/>
                <a:gd name="T82" fmla="*/ 200 w 375"/>
                <a:gd name="T83" fmla="*/ 1259 h 1307"/>
                <a:gd name="T84" fmla="*/ 198 w 375"/>
                <a:gd name="T85" fmla="*/ 1246 h 1307"/>
                <a:gd name="T86" fmla="*/ 199 w 375"/>
                <a:gd name="T87" fmla="*/ 1225 h 1307"/>
                <a:gd name="T88" fmla="*/ 191 w 375"/>
                <a:gd name="T89" fmla="*/ 1232 h 1307"/>
                <a:gd name="T90" fmla="*/ 187 w 375"/>
                <a:gd name="T91" fmla="*/ 1243 h 1307"/>
                <a:gd name="T92" fmla="*/ 207 w 375"/>
                <a:gd name="T93" fmla="*/ 768 h 1307"/>
                <a:gd name="T94" fmla="*/ 176 w 375"/>
                <a:gd name="T95" fmla="*/ 753 h 1307"/>
                <a:gd name="T96" fmla="*/ 183 w 375"/>
                <a:gd name="T97" fmla="*/ 746 h 1307"/>
                <a:gd name="T98" fmla="*/ 195 w 375"/>
                <a:gd name="T99" fmla="*/ 752 h 1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5" h="1307">
                  <a:moveTo>
                    <a:pt x="240" y="791"/>
                  </a:moveTo>
                  <a:cubicBezTo>
                    <a:pt x="240" y="768"/>
                    <a:pt x="240" y="768"/>
                    <a:pt x="240" y="768"/>
                  </a:cubicBezTo>
                  <a:cubicBezTo>
                    <a:pt x="212" y="768"/>
                    <a:pt x="212" y="768"/>
                    <a:pt x="212" y="768"/>
                  </a:cubicBezTo>
                  <a:cubicBezTo>
                    <a:pt x="212" y="751"/>
                    <a:pt x="212" y="751"/>
                    <a:pt x="212" y="751"/>
                  </a:cubicBezTo>
                  <a:cubicBezTo>
                    <a:pt x="212" y="750"/>
                    <a:pt x="211" y="750"/>
                    <a:pt x="210" y="750"/>
                  </a:cubicBezTo>
                  <a:cubicBezTo>
                    <a:pt x="200" y="750"/>
                    <a:pt x="200" y="750"/>
                    <a:pt x="200" y="750"/>
                  </a:cubicBezTo>
                  <a:cubicBezTo>
                    <a:pt x="200" y="750"/>
                    <a:pt x="200" y="750"/>
                    <a:pt x="199" y="750"/>
                  </a:cubicBezTo>
                  <a:cubicBezTo>
                    <a:pt x="198" y="746"/>
                    <a:pt x="196" y="742"/>
                    <a:pt x="193" y="739"/>
                  </a:cubicBezTo>
                  <a:cubicBezTo>
                    <a:pt x="192" y="739"/>
                    <a:pt x="191" y="738"/>
                    <a:pt x="190" y="738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88" y="0"/>
                    <a:pt x="186" y="0"/>
                    <a:pt x="183" y="0"/>
                  </a:cubicBezTo>
                  <a:cubicBezTo>
                    <a:pt x="183" y="738"/>
                    <a:pt x="183" y="738"/>
                    <a:pt x="183" y="738"/>
                  </a:cubicBezTo>
                  <a:cubicBezTo>
                    <a:pt x="179" y="739"/>
                    <a:pt x="175" y="745"/>
                    <a:pt x="174" y="750"/>
                  </a:cubicBezTo>
                  <a:cubicBezTo>
                    <a:pt x="163" y="750"/>
                    <a:pt x="163" y="750"/>
                    <a:pt x="163" y="750"/>
                  </a:cubicBezTo>
                  <a:cubicBezTo>
                    <a:pt x="163" y="750"/>
                    <a:pt x="163" y="750"/>
                    <a:pt x="163" y="750"/>
                  </a:cubicBezTo>
                  <a:cubicBezTo>
                    <a:pt x="162" y="750"/>
                    <a:pt x="162" y="750"/>
                    <a:pt x="162" y="750"/>
                  </a:cubicBezTo>
                  <a:cubicBezTo>
                    <a:pt x="161" y="750"/>
                    <a:pt x="160" y="751"/>
                    <a:pt x="160" y="751"/>
                  </a:cubicBezTo>
                  <a:cubicBezTo>
                    <a:pt x="160" y="768"/>
                    <a:pt x="160" y="768"/>
                    <a:pt x="160" y="768"/>
                  </a:cubicBezTo>
                  <a:cubicBezTo>
                    <a:pt x="131" y="768"/>
                    <a:pt x="131" y="768"/>
                    <a:pt x="131" y="768"/>
                  </a:cubicBezTo>
                  <a:cubicBezTo>
                    <a:pt x="131" y="792"/>
                    <a:pt x="131" y="792"/>
                    <a:pt x="131" y="792"/>
                  </a:cubicBezTo>
                  <a:cubicBezTo>
                    <a:pt x="55" y="813"/>
                    <a:pt x="0" y="878"/>
                    <a:pt x="0" y="954"/>
                  </a:cubicBezTo>
                  <a:cubicBezTo>
                    <a:pt x="0" y="1027"/>
                    <a:pt x="51" y="1089"/>
                    <a:pt x="123" y="1113"/>
                  </a:cubicBezTo>
                  <a:cubicBezTo>
                    <a:pt x="123" y="1189"/>
                    <a:pt x="123" y="1189"/>
                    <a:pt x="123" y="1189"/>
                  </a:cubicBezTo>
                  <a:cubicBezTo>
                    <a:pt x="129" y="1189"/>
                    <a:pt x="129" y="1189"/>
                    <a:pt x="129" y="1189"/>
                  </a:cubicBezTo>
                  <a:cubicBezTo>
                    <a:pt x="129" y="1126"/>
                    <a:pt x="129" y="1126"/>
                    <a:pt x="129" y="1126"/>
                  </a:cubicBezTo>
                  <a:cubicBezTo>
                    <a:pt x="135" y="1126"/>
                    <a:pt x="135" y="1126"/>
                    <a:pt x="135" y="1126"/>
                  </a:cubicBezTo>
                  <a:cubicBezTo>
                    <a:pt x="135" y="1188"/>
                    <a:pt x="135" y="1188"/>
                    <a:pt x="135" y="1188"/>
                  </a:cubicBezTo>
                  <a:cubicBezTo>
                    <a:pt x="142" y="1188"/>
                    <a:pt x="142" y="1188"/>
                    <a:pt x="142" y="1188"/>
                  </a:cubicBezTo>
                  <a:cubicBezTo>
                    <a:pt x="142" y="1126"/>
                    <a:pt x="142" y="1126"/>
                    <a:pt x="142" y="1126"/>
                  </a:cubicBezTo>
                  <a:cubicBezTo>
                    <a:pt x="147" y="1126"/>
                    <a:pt x="147" y="1126"/>
                    <a:pt x="147" y="1126"/>
                  </a:cubicBezTo>
                  <a:cubicBezTo>
                    <a:pt x="147" y="1188"/>
                    <a:pt x="147" y="1188"/>
                    <a:pt x="147" y="1188"/>
                  </a:cubicBezTo>
                  <a:cubicBezTo>
                    <a:pt x="154" y="1188"/>
                    <a:pt x="154" y="1188"/>
                    <a:pt x="154" y="1188"/>
                  </a:cubicBezTo>
                  <a:cubicBezTo>
                    <a:pt x="154" y="1126"/>
                    <a:pt x="154" y="1126"/>
                    <a:pt x="154" y="1126"/>
                  </a:cubicBezTo>
                  <a:cubicBezTo>
                    <a:pt x="159" y="1126"/>
                    <a:pt x="159" y="1126"/>
                    <a:pt x="159" y="1126"/>
                  </a:cubicBezTo>
                  <a:cubicBezTo>
                    <a:pt x="159" y="1188"/>
                    <a:pt x="159" y="1188"/>
                    <a:pt x="159" y="1188"/>
                  </a:cubicBezTo>
                  <a:cubicBezTo>
                    <a:pt x="166" y="1188"/>
                    <a:pt x="166" y="1188"/>
                    <a:pt x="166" y="1188"/>
                  </a:cubicBezTo>
                  <a:cubicBezTo>
                    <a:pt x="166" y="1126"/>
                    <a:pt x="166" y="1126"/>
                    <a:pt x="166" y="1126"/>
                  </a:cubicBezTo>
                  <a:cubicBezTo>
                    <a:pt x="172" y="1126"/>
                    <a:pt x="172" y="1126"/>
                    <a:pt x="172" y="1126"/>
                  </a:cubicBezTo>
                  <a:cubicBezTo>
                    <a:pt x="172" y="1188"/>
                    <a:pt x="172" y="1188"/>
                    <a:pt x="172" y="1188"/>
                  </a:cubicBezTo>
                  <a:cubicBezTo>
                    <a:pt x="178" y="1188"/>
                    <a:pt x="178" y="1188"/>
                    <a:pt x="178" y="1188"/>
                  </a:cubicBezTo>
                  <a:cubicBezTo>
                    <a:pt x="178" y="1126"/>
                    <a:pt x="178" y="1126"/>
                    <a:pt x="178" y="1126"/>
                  </a:cubicBezTo>
                  <a:cubicBezTo>
                    <a:pt x="183" y="1126"/>
                    <a:pt x="183" y="1126"/>
                    <a:pt x="183" y="1126"/>
                  </a:cubicBezTo>
                  <a:cubicBezTo>
                    <a:pt x="183" y="1225"/>
                    <a:pt x="183" y="1225"/>
                    <a:pt x="183" y="1225"/>
                  </a:cubicBezTo>
                  <a:cubicBezTo>
                    <a:pt x="182" y="1223"/>
                    <a:pt x="179" y="1222"/>
                    <a:pt x="176" y="1222"/>
                  </a:cubicBezTo>
                  <a:cubicBezTo>
                    <a:pt x="175" y="1222"/>
                    <a:pt x="173" y="1222"/>
                    <a:pt x="172" y="1223"/>
                  </a:cubicBezTo>
                  <a:cubicBezTo>
                    <a:pt x="169" y="1225"/>
                    <a:pt x="168" y="1227"/>
                    <a:pt x="168" y="1229"/>
                  </a:cubicBezTo>
                  <a:cubicBezTo>
                    <a:pt x="168" y="1233"/>
                    <a:pt x="171" y="1236"/>
                    <a:pt x="172" y="1237"/>
                  </a:cubicBezTo>
                  <a:cubicBezTo>
                    <a:pt x="175" y="1239"/>
                    <a:pt x="175" y="1239"/>
                    <a:pt x="175" y="1239"/>
                  </a:cubicBezTo>
                  <a:cubicBezTo>
                    <a:pt x="173" y="1241"/>
                    <a:pt x="173" y="1241"/>
                    <a:pt x="173" y="1241"/>
                  </a:cubicBezTo>
                  <a:cubicBezTo>
                    <a:pt x="173" y="1240"/>
                    <a:pt x="172" y="1240"/>
                    <a:pt x="172" y="1240"/>
                  </a:cubicBezTo>
                  <a:cubicBezTo>
                    <a:pt x="171" y="1239"/>
                    <a:pt x="168" y="1235"/>
                    <a:pt x="164" y="1235"/>
                  </a:cubicBezTo>
                  <a:cubicBezTo>
                    <a:pt x="162" y="1235"/>
                    <a:pt x="158" y="1236"/>
                    <a:pt x="157" y="1242"/>
                  </a:cubicBezTo>
                  <a:cubicBezTo>
                    <a:pt x="156" y="1245"/>
                    <a:pt x="156" y="1248"/>
                    <a:pt x="158" y="1250"/>
                  </a:cubicBezTo>
                  <a:cubicBezTo>
                    <a:pt x="160" y="1252"/>
                    <a:pt x="162" y="1253"/>
                    <a:pt x="165" y="1253"/>
                  </a:cubicBezTo>
                  <a:cubicBezTo>
                    <a:pt x="165" y="1253"/>
                    <a:pt x="165" y="1253"/>
                    <a:pt x="165" y="1253"/>
                  </a:cubicBezTo>
                  <a:cubicBezTo>
                    <a:pt x="167" y="1253"/>
                    <a:pt x="169" y="1252"/>
                    <a:pt x="171" y="1250"/>
                  </a:cubicBezTo>
                  <a:cubicBezTo>
                    <a:pt x="174" y="1248"/>
                    <a:pt x="174" y="1248"/>
                    <a:pt x="174" y="1248"/>
                  </a:cubicBezTo>
                  <a:cubicBezTo>
                    <a:pt x="175" y="1249"/>
                    <a:pt x="176" y="1250"/>
                    <a:pt x="178" y="1252"/>
                  </a:cubicBezTo>
                  <a:cubicBezTo>
                    <a:pt x="173" y="1256"/>
                    <a:pt x="173" y="1256"/>
                    <a:pt x="173" y="1256"/>
                  </a:cubicBezTo>
                  <a:cubicBezTo>
                    <a:pt x="172" y="1257"/>
                    <a:pt x="170" y="1258"/>
                    <a:pt x="170" y="1261"/>
                  </a:cubicBezTo>
                  <a:cubicBezTo>
                    <a:pt x="169" y="1263"/>
                    <a:pt x="170" y="1265"/>
                    <a:pt x="172" y="1267"/>
                  </a:cubicBezTo>
                  <a:cubicBezTo>
                    <a:pt x="172" y="1268"/>
                    <a:pt x="172" y="1268"/>
                    <a:pt x="172" y="1268"/>
                  </a:cubicBezTo>
                  <a:cubicBezTo>
                    <a:pt x="172" y="1268"/>
                    <a:pt x="175" y="1270"/>
                    <a:pt x="178" y="1270"/>
                  </a:cubicBezTo>
                  <a:cubicBezTo>
                    <a:pt x="179" y="1270"/>
                    <a:pt x="182" y="1269"/>
                    <a:pt x="183" y="1267"/>
                  </a:cubicBezTo>
                  <a:cubicBezTo>
                    <a:pt x="183" y="1291"/>
                    <a:pt x="183" y="1291"/>
                    <a:pt x="183" y="1291"/>
                  </a:cubicBezTo>
                  <a:cubicBezTo>
                    <a:pt x="176" y="1291"/>
                    <a:pt x="176" y="1291"/>
                    <a:pt x="176" y="1291"/>
                  </a:cubicBezTo>
                  <a:cubicBezTo>
                    <a:pt x="176" y="1307"/>
                    <a:pt x="176" y="1307"/>
                    <a:pt x="176" y="1307"/>
                  </a:cubicBezTo>
                  <a:cubicBezTo>
                    <a:pt x="199" y="1307"/>
                    <a:pt x="199" y="1307"/>
                    <a:pt x="199" y="1307"/>
                  </a:cubicBezTo>
                  <a:cubicBezTo>
                    <a:pt x="199" y="1291"/>
                    <a:pt x="199" y="1291"/>
                    <a:pt x="199" y="1291"/>
                  </a:cubicBezTo>
                  <a:cubicBezTo>
                    <a:pt x="190" y="1291"/>
                    <a:pt x="190" y="1291"/>
                    <a:pt x="190" y="1291"/>
                  </a:cubicBezTo>
                  <a:cubicBezTo>
                    <a:pt x="190" y="1264"/>
                    <a:pt x="190" y="1264"/>
                    <a:pt x="190" y="1264"/>
                  </a:cubicBezTo>
                  <a:cubicBezTo>
                    <a:pt x="190" y="1264"/>
                    <a:pt x="190" y="1264"/>
                    <a:pt x="190" y="1264"/>
                  </a:cubicBezTo>
                  <a:cubicBezTo>
                    <a:pt x="193" y="1267"/>
                    <a:pt x="196" y="1268"/>
                    <a:pt x="199" y="1268"/>
                  </a:cubicBezTo>
                  <a:cubicBezTo>
                    <a:pt x="201" y="1268"/>
                    <a:pt x="203" y="1267"/>
                    <a:pt x="204" y="1267"/>
                  </a:cubicBezTo>
                  <a:cubicBezTo>
                    <a:pt x="206" y="1265"/>
                    <a:pt x="207" y="1263"/>
                    <a:pt x="207" y="1262"/>
                  </a:cubicBezTo>
                  <a:cubicBezTo>
                    <a:pt x="207" y="1258"/>
                    <a:pt x="203" y="1255"/>
                    <a:pt x="203" y="1255"/>
                  </a:cubicBezTo>
                  <a:cubicBezTo>
                    <a:pt x="199" y="1252"/>
                    <a:pt x="199" y="1252"/>
                    <a:pt x="199" y="1252"/>
                  </a:cubicBezTo>
                  <a:cubicBezTo>
                    <a:pt x="200" y="1251"/>
                    <a:pt x="201" y="1251"/>
                    <a:pt x="202" y="1250"/>
                  </a:cubicBezTo>
                  <a:cubicBezTo>
                    <a:pt x="203" y="1251"/>
                    <a:pt x="203" y="1251"/>
                    <a:pt x="203" y="1251"/>
                  </a:cubicBezTo>
                  <a:cubicBezTo>
                    <a:pt x="206" y="1254"/>
                    <a:pt x="209" y="1254"/>
                    <a:pt x="211" y="1254"/>
                  </a:cubicBezTo>
                  <a:cubicBezTo>
                    <a:pt x="211" y="1254"/>
                    <a:pt x="211" y="1254"/>
                    <a:pt x="211" y="1254"/>
                  </a:cubicBezTo>
                  <a:cubicBezTo>
                    <a:pt x="214" y="1254"/>
                    <a:pt x="216" y="1253"/>
                    <a:pt x="218" y="1251"/>
                  </a:cubicBezTo>
                  <a:cubicBezTo>
                    <a:pt x="220" y="1248"/>
                    <a:pt x="220" y="1245"/>
                    <a:pt x="219" y="1242"/>
                  </a:cubicBezTo>
                  <a:cubicBezTo>
                    <a:pt x="218" y="1237"/>
                    <a:pt x="214" y="1236"/>
                    <a:pt x="212" y="1236"/>
                  </a:cubicBezTo>
                  <a:cubicBezTo>
                    <a:pt x="209" y="1236"/>
                    <a:pt x="206" y="1238"/>
                    <a:pt x="206" y="1239"/>
                  </a:cubicBezTo>
                  <a:cubicBezTo>
                    <a:pt x="206" y="1239"/>
                    <a:pt x="204" y="1240"/>
                    <a:pt x="202" y="1242"/>
                  </a:cubicBezTo>
                  <a:cubicBezTo>
                    <a:pt x="199" y="1239"/>
                    <a:pt x="199" y="1239"/>
                    <a:pt x="199" y="1239"/>
                  </a:cubicBezTo>
                  <a:cubicBezTo>
                    <a:pt x="205" y="1233"/>
                    <a:pt x="205" y="1233"/>
                    <a:pt x="205" y="1233"/>
                  </a:cubicBezTo>
                  <a:cubicBezTo>
                    <a:pt x="207" y="1231"/>
                    <a:pt x="209" y="1227"/>
                    <a:pt x="204" y="1223"/>
                  </a:cubicBezTo>
                  <a:cubicBezTo>
                    <a:pt x="202" y="1221"/>
                    <a:pt x="200" y="1220"/>
                    <a:pt x="199" y="1220"/>
                  </a:cubicBezTo>
                  <a:cubicBezTo>
                    <a:pt x="195" y="1220"/>
                    <a:pt x="192" y="1223"/>
                    <a:pt x="192" y="1223"/>
                  </a:cubicBezTo>
                  <a:cubicBezTo>
                    <a:pt x="190" y="1225"/>
                    <a:pt x="190" y="1225"/>
                    <a:pt x="190" y="1225"/>
                  </a:cubicBezTo>
                  <a:cubicBezTo>
                    <a:pt x="190" y="1126"/>
                    <a:pt x="190" y="1126"/>
                    <a:pt x="190" y="1126"/>
                  </a:cubicBezTo>
                  <a:cubicBezTo>
                    <a:pt x="194" y="1126"/>
                    <a:pt x="194" y="1126"/>
                    <a:pt x="194" y="1126"/>
                  </a:cubicBezTo>
                  <a:cubicBezTo>
                    <a:pt x="194" y="1188"/>
                    <a:pt x="194" y="1188"/>
                    <a:pt x="194" y="1188"/>
                  </a:cubicBezTo>
                  <a:cubicBezTo>
                    <a:pt x="201" y="1188"/>
                    <a:pt x="201" y="1188"/>
                    <a:pt x="201" y="1188"/>
                  </a:cubicBezTo>
                  <a:cubicBezTo>
                    <a:pt x="201" y="1126"/>
                    <a:pt x="201" y="1126"/>
                    <a:pt x="201" y="1126"/>
                  </a:cubicBezTo>
                  <a:cubicBezTo>
                    <a:pt x="207" y="1126"/>
                    <a:pt x="207" y="1126"/>
                    <a:pt x="207" y="1126"/>
                  </a:cubicBezTo>
                  <a:cubicBezTo>
                    <a:pt x="207" y="1188"/>
                    <a:pt x="207" y="1188"/>
                    <a:pt x="207" y="1188"/>
                  </a:cubicBezTo>
                  <a:cubicBezTo>
                    <a:pt x="214" y="1188"/>
                    <a:pt x="214" y="1188"/>
                    <a:pt x="214" y="1188"/>
                  </a:cubicBezTo>
                  <a:cubicBezTo>
                    <a:pt x="214" y="1126"/>
                    <a:pt x="214" y="1126"/>
                    <a:pt x="214" y="1126"/>
                  </a:cubicBezTo>
                  <a:cubicBezTo>
                    <a:pt x="219" y="1126"/>
                    <a:pt x="219" y="1126"/>
                    <a:pt x="219" y="1126"/>
                  </a:cubicBezTo>
                  <a:cubicBezTo>
                    <a:pt x="219" y="1188"/>
                    <a:pt x="219" y="1188"/>
                    <a:pt x="219" y="1188"/>
                  </a:cubicBezTo>
                  <a:cubicBezTo>
                    <a:pt x="226" y="1188"/>
                    <a:pt x="226" y="1188"/>
                    <a:pt x="226" y="1188"/>
                  </a:cubicBezTo>
                  <a:cubicBezTo>
                    <a:pt x="226" y="1126"/>
                    <a:pt x="226" y="1126"/>
                    <a:pt x="226" y="1126"/>
                  </a:cubicBezTo>
                  <a:cubicBezTo>
                    <a:pt x="232" y="1126"/>
                    <a:pt x="232" y="1126"/>
                    <a:pt x="232" y="1126"/>
                  </a:cubicBezTo>
                  <a:cubicBezTo>
                    <a:pt x="232" y="1188"/>
                    <a:pt x="232" y="1188"/>
                    <a:pt x="232" y="1188"/>
                  </a:cubicBezTo>
                  <a:cubicBezTo>
                    <a:pt x="239" y="1188"/>
                    <a:pt x="239" y="1188"/>
                    <a:pt x="239" y="1188"/>
                  </a:cubicBezTo>
                  <a:cubicBezTo>
                    <a:pt x="239" y="1126"/>
                    <a:pt x="239" y="1126"/>
                    <a:pt x="239" y="1126"/>
                  </a:cubicBezTo>
                  <a:cubicBezTo>
                    <a:pt x="245" y="1126"/>
                    <a:pt x="245" y="1126"/>
                    <a:pt x="245" y="1126"/>
                  </a:cubicBezTo>
                  <a:cubicBezTo>
                    <a:pt x="245" y="1188"/>
                    <a:pt x="245" y="1188"/>
                    <a:pt x="245" y="1188"/>
                  </a:cubicBezTo>
                  <a:cubicBezTo>
                    <a:pt x="252" y="1188"/>
                    <a:pt x="252" y="1188"/>
                    <a:pt x="252" y="1188"/>
                  </a:cubicBezTo>
                  <a:cubicBezTo>
                    <a:pt x="252" y="1113"/>
                    <a:pt x="252" y="1113"/>
                    <a:pt x="252" y="1113"/>
                  </a:cubicBezTo>
                  <a:cubicBezTo>
                    <a:pt x="323" y="1089"/>
                    <a:pt x="375" y="1027"/>
                    <a:pt x="375" y="954"/>
                  </a:cubicBezTo>
                  <a:cubicBezTo>
                    <a:pt x="375" y="876"/>
                    <a:pt x="318" y="811"/>
                    <a:pt x="240" y="791"/>
                  </a:cubicBezTo>
                  <a:close/>
                  <a:moveTo>
                    <a:pt x="167" y="1247"/>
                  </a:moveTo>
                  <a:cubicBezTo>
                    <a:pt x="166" y="1247"/>
                    <a:pt x="166" y="1248"/>
                    <a:pt x="165" y="1248"/>
                  </a:cubicBezTo>
                  <a:cubicBezTo>
                    <a:pt x="164" y="1248"/>
                    <a:pt x="163" y="1247"/>
                    <a:pt x="162" y="1247"/>
                  </a:cubicBezTo>
                  <a:cubicBezTo>
                    <a:pt x="162" y="1246"/>
                    <a:pt x="162" y="1245"/>
                    <a:pt x="162" y="1243"/>
                  </a:cubicBezTo>
                  <a:cubicBezTo>
                    <a:pt x="162" y="1242"/>
                    <a:pt x="163" y="1241"/>
                    <a:pt x="164" y="1241"/>
                  </a:cubicBezTo>
                  <a:cubicBezTo>
                    <a:pt x="165" y="1241"/>
                    <a:pt x="167" y="1242"/>
                    <a:pt x="168" y="1243"/>
                  </a:cubicBezTo>
                  <a:cubicBezTo>
                    <a:pt x="168" y="1243"/>
                    <a:pt x="168" y="1243"/>
                    <a:pt x="168" y="1243"/>
                  </a:cubicBezTo>
                  <a:cubicBezTo>
                    <a:pt x="168" y="1243"/>
                    <a:pt x="169" y="1244"/>
                    <a:pt x="169" y="1244"/>
                  </a:cubicBezTo>
                  <a:lnTo>
                    <a:pt x="167" y="1247"/>
                  </a:lnTo>
                  <a:close/>
                  <a:moveTo>
                    <a:pt x="210" y="1242"/>
                  </a:moveTo>
                  <a:cubicBezTo>
                    <a:pt x="210" y="1242"/>
                    <a:pt x="212" y="1241"/>
                    <a:pt x="212" y="1241"/>
                  </a:cubicBezTo>
                  <a:cubicBezTo>
                    <a:pt x="213" y="1241"/>
                    <a:pt x="214" y="1243"/>
                    <a:pt x="214" y="1244"/>
                  </a:cubicBezTo>
                  <a:cubicBezTo>
                    <a:pt x="215" y="1245"/>
                    <a:pt x="214" y="1247"/>
                    <a:pt x="214" y="1248"/>
                  </a:cubicBezTo>
                  <a:cubicBezTo>
                    <a:pt x="212" y="1250"/>
                    <a:pt x="209" y="1249"/>
                    <a:pt x="207" y="1247"/>
                  </a:cubicBezTo>
                  <a:cubicBezTo>
                    <a:pt x="206" y="1246"/>
                    <a:pt x="206" y="1246"/>
                    <a:pt x="206" y="1246"/>
                  </a:cubicBezTo>
                  <a:cubicBezTo>
                    <a:pt x="208" y="1244"/>
                    <a:pt x="210" y="1242"/>
                    <a:pt x="210" y="1242"/>
                  </a:cubicBezTo>
                  <a:close/>
                  <a:moveTo>
                    <a:pt x="174" y="1229"/>
                  </a:moveTo>
                  <a:cubicBezTo>
                    <a:pt x="174" y="1229"/>
                    <a:pt x="174" y="1228"/>
                    <a:pt x="175" y="1227"/>
                  </a:cubicBezTo>
                  <a:cubicBezTo>
                    <a:pt x="175" y="1227"/>
                    <a:pt x="176" y="1227"/>
                    <a:pt x="176" y="1227"/>
                  </a:cubicBezTo>
                  <a:cubicBezTo>
                    <a:pt x="178" y="1227"/>
                    <a:pt x="180" y="1229"/>
                    <a:pt x="181" y="1230"/>
                  </a:cubicBezTo>
                  <a:cubicBezTo>
                    <a:pt x="183" y="1232"/>
                    <a:pt x="183" y="1232"/>
                    <a:pt x="183" y="1232"/>
                  </a:cubicBezTo>
                  <a:cubicBezTo>
                    <a:pt x="179" y="1236"/>
                    <a:pt x="179" y="1236"/>
                    <a:pt x="179" y="1236"/>
                  </a:cubicBezTo>
                  <a:cubicBezTo>
                    <a:pt x="176" y="1233"/>
                    <a:pt x="176" y="1233"/>
                    <a:pt x="176" y="1233"/>
                  </a:cubicBezTo>
                  <a:cubicBezTo>
                    <a:pt x="175" y="1233"/>
                    <a:pt x="174" y="1231"/>
                    <a:pt x="174" y="1229"/>
                  </a:cubicBezTo>
                  <a:close/>
                  <a:moveTo>
                    <a:pt x="183" y="1260"/>
                  </a:moveTo>
                  <a:cubicBezTo>
                    <a:pt x="181" y="1262"/>
                    <a:pt x="180" y="1263"/>
                    <a:pt x="179" y="1264"/>
                  </a:cubicBezTo>
                  <a:cubicBezTo>
                    <a:pt x="178" y="1265"/>
                    <a:pt x="178" y="1265"/>
                    <a:pt x="178" y="1265"/>
                  </a:cubicBezTo>
                  <a:cubicBezTo>
                    <a:pt x="177" y="1265"/>
                    <a:pt x="176" y="1264"/>
                    <a:pt x="176" y="1264"/>
                  </a:cubicBezTo>
                  <a:cubicBezTo>
                    <a:pt x="175" y="1263"/>
                    <a:pt x="175" y="1262"/>
                    <a:pt x="175" y="1262"/>
                  </a:cubicBezTo>
                  <a:cubicBezTo>
                    <a:pt x="175" y="1261"/>
                    <a:pt x="176" y="1260"/>
                    <a:pt x="177" y="1260"/>
                  </a:cubicBezTo>
                  <a:cubicBezTo>
                    <a:pt x="182" y="1255"/>
                    <a:pt x="182" y="1255"/>
                    <a:pt x="182" y="1255"/>
                  </a:cubicBezTo>
                  <a:cubicBezTo>
                    <a:pt x="182" y="1256"/>
                    <a:pt x="183" y="1256"/>
                    <a:pt x="183" y="1257"/>
                  </a:cubicBezTo>
                  <a:lnTo>
                    <a:pt x="183" y="1260"/>
                  </a:lnTo>
                  <a:close/>
                  <a:moveTo>
                    <a:pt x="182" y="1248"/>
                  </a:moveTo>
                  <a:cubicBezTo>
                    <a:pt x="180" y="1247"/>
                    <a:pt x="179" y="1245"/>
                    <a:pt x="177" y="1244"/>
                  </a:cubicBezTo>
                  <a:cubicBezTo>
                    <a:pt x="179" y="1243"/>
                    <a:pt x="179" y="1243"/>
                    <a:pt x="179" y="1243"/>
                  </a:cubicBezTo>
                  <a:cubicBezTo>
                    <a:pt x="184" y="1246"/>
                    <a:pt x="184" y="1246"/>
                    <a:pt x="184" y="1246"/>
                  </a:cubicBezTo>
                  <a:lnTo>
                    <a:pt x="182" y="1248"/>
                  </a:lnTo>
                  <a:close/>
                  <a:moveTo>
                    <a:pt x="190" y="1253"/>
                  </a:moveTo>
                  <a:cubicBezTo>
                    <a:pt x="190" y="1252"/>
                    <a:pt x="190" y="1252"/>
                    <a:pt x="190" y="1252"/>
                  </a:cubicBezTo>
                  <a:cubicBezTo>
                    <a:pt x="186" y="1252"/>
                    <a:pt x="186" y="1252"/>
                    <a:pt x="186" y="1252"/>
                  </a:cubicBezTo>
                  <a:cubicBezTo>
                    <a:pt x="188" y="1250"/>
                    <a:pt x="188" y="1250"/>
                    <a:pt x="188" y="1250"/>
                  </a:cubicBezTo>
                  <a:cubicBezTo>
                    <a:pt x="191" y="1252"/>
                    <a:pt x="191" y="1252"/>
                    <a:pt x="191" y="1252"/>
                  </a:cubicBezTo>
                  <a:cubicBezTo>
                    <a:pt x="191" y="1253"/>
                    <a:pt x="190" y="1253"/>
                    <a:pt x="190" y="1253"/>
                  </a:cubicBezTo>
                  <a:close/>
                  <a:moveTo>
                    <a:pt x="200" y="1259"/>
                  </a:moveTo>
                  <a:cubicBezTo>
                    <a:pt x="200" y="1260"/>
                    <a:pt x="201" y="1261"/>
                    <a:pt x="201" y="1262"/>
                  </a:cubicBezTo>
                  <a:cubicBezTo>
                    <a:pt x="201" y="1262"/>
                    <a:pt x="201" y="1262"/>
                    <a:pt x="200" y="1262"/>
                  </a:cubicBezTo>
                  <a:cubicBezTo>
                    <a:pt x="200" y="1263"/>
                    <a:pt x="200" y="1263"/>
                    <a:pt x="200" y="1263"/>
                  </a:cubicBezTo>
                  <a:cubicBezTo>
                    <a:pt x="200" y="1263"/>
                    <a:pt x="199" y="1263"/>
                    <a:pt x="199" y="1263"/>
                  </a:cubicBezTo>
                  <a:cubicBezTo>
                    <a:pt x="198" y="1263"/>
                    <a:pt x="196" y="1262"/>
                    <a:pt x="195" y="1261"/>
                  </a:cubicBezTo>
                  <a:cubicBezTo>
                    <a:pt x="194" y="1260"/>
                    <a:pt x="193" y="1259"/>
                    <a:pt x="193" y="1258"/>
                  </a:cubicBezTo>
                  <a:cubicBezTo>
                    <a:pt x="193" y="1258"/>
                    <a:pt x="194" y="1257"/>
                    <a:pt x="195" y="1256"/>
                  </a:cubicBezTo>
                  <a:lnTo>
                    <a:pt x="200" y="1259"/>
                  </a:lnTo>
                  <a:close/>
                  <a:moveTo>
                    <a:pt x="192" y="1246"/>
                  </a:moveTo>
                  <a:cubicBezTo>
                    <a:pt x="195" y="1243"/>
                    <a:pt x="195" y="1243"/>
                    <a:pt x="195" y="1243"/>
                  </a:cubicBezTo>
                  <a:cubicBezTo>
                    <a:pt x="198" y="1246"/>
                    <a:pt x="198" y="1246"/>
                    <a:pt x="198" y="1246"/>
                  </a:cubicBezTo>
                  <a:cubicBezTo>
                    <a:pt x="198" y="1246"/>
                    <a:pt x="198" y="1246"/>
                    <a:pt x="198" y="1246"/>
                  </a:cubicBezTo>
                  <a:cubicBezTo>
                    <a:pt x="197" y="1247"/>
                    <a:pt x="196" y="1248"/>
                    <a:pt x="195" y="1249"/>
                  </a:cubicBezTo>
                  <a:lnTo>
                    <a:pt x="192" y="1246"/>
                  </a:lnTo>
                  <a:close/>
                  <a:moveTo>
                    <a:pt x="196" y="1227"/>
                  </a:moveTo>
                  <a:cubicBezTo>
                    <a:pt x="197" y="1226"/>
                    <a:pt x="198" y="1225"/>
                    <a:pt x="199" y="1225"/>
                  </a:cubicBezTo>
                  <a:cubicBezTo>
                    <a:pt x="199" y="1225"/>
                    <a:pt x="200" y="1225"/>
                    <a:pt x="200" y="1226"/>
                  </a:cubicBezTo>
                  <a:cubicBezTo>
                    <a:pt x="202" y="1228"/>
                    <a:pt x="202" y="1229"/>
                    <a:pt x="201" y="1230"/>
                  </a:cubicBezTo>
                  <a:cubicBezTo>
                    <a:pt x="195" y="1236"/>
                    <a:pt x="195" y="1236"/>
                    <a:pt x="195" y="1236"/>
                  </a:cubicBezTo>
                  <a:cubicBezTo>
                    <a:pt x="191" y="1232"/>
                    <a:pt x="191" y="1232"/>
                    <a:pt x="191" y="1232"/>
                  </a:cubicBezTo>
                  <a:cubicBezTo>
                    <a:pt x="191" y="1232"/>
                    <a:pt x="191" y="1232"/>
                    <a:pt x="191" y="1232"/>
                  </a:cubicBezTo>
                  <a:lnTo>
                    <a:pt x="196" y="1227"/>
                  </a:lnTo>
                  <a:close/>
                  <a:moveTo>
                    <a:pt x="191" y="1239"/>
                  </a:moveTo>
                  <a:cubicBezTo>
                    <a:pt x="187" y="1243"/>
                    <a:pt x="187" y="1243"/>
                    <a:pt x="187" y="1243"/>
                  </a:cubicBezTo>
                  <a:cubicBezTo>
                    <a:pt x="183" y="1239"/>
                    <a:pt x="183" y="1239"/>
                    <a:pt x="183" y="1239"/>
                  </a:cubicBezTo>
                  <a:cubicBezTo>
                    <a:pt x="187" y="1236"/>
                    <a:pt x="187" y="1236"/>
                    <a:pt x="187" y="1236"/>
                  </a:cubicBezTo>
                  <a:lnTo>
                    <a:pt x="191" y="1239"/>
                  </a:lnTo>
                  <a:close/>
                  <a:moveTo>
                    <a:pt x="207" y="768"/>
                  </a:moveTo>
                  <a:cubicBezTo>
                    <a:pt x="165" y="768"/>
                    <a:pt x="165" y="768"/>
                    <a:pt x="165" y="768"/>
                  </a:cubicBezTo>
                  <a:cubicBezTo>
                    <a:pt x="165" y="753"/>
                    <a:pt x="165" y="753"/>
                    <a:pt x="165" y="753"/>
                  </a:cubicBezTo>
                  <a:cubicBezTo>
                    <a:pt x="175" y="753"/>
                    <a:pt x="175" y="753"/>
                    <a:pt x="175" y="753"/>
                  </a:cubicBezTo>
                  <a:cubicBezTo>
                    <a:pt x="175" y="753"/>
                    <a:pt x="176" y="753"/>
                    <a:pt x="176" y="753"/>
                  </a:cubicBezTo>
                  <a:cubicBezTo>
                    <a:pt x="176" y="753"/>
                    <a:pt x="176" y="753"/>
                    <a:pt x="176" y="753"/>
                  </a:cubicBezTo>
                  <a:cubicBezTo>
                    <a:pt x="177" y="753"/>
                    <a:pt x="178" y="752"/>
                    <a:pt x="178" y="751"/>
                  </a:cubicBezTo>
                  <a:cubicBezTo>
                    <a:pt x="178" y="747"/>
                    <a:pt x="180" y="744"/>
                    <a:pt x="183" y="742"/>
                  </a:cubicBezTo>
                  <a:cubicBezTo>
                    <a:pt x="183" y="746"/>
                    <a:pt x="183" y="746"/>
                    <a:pt x="183" y="746"/>
                  </a:cubicBezTo>
                  <a:cubicBezTo>
                    <a:pt x="185" y="746"/>
                    <a:pt x="186" y="746"/>
                    <a:pt x="188" y="746"/>
                  </a:cubicBezTo>
                  <a:cubicBezTo>
                    <a:pt x="188" y="746"/>
                    <a:pt x="189" y="746"/>
                    <a:pt x="190" y="746"/>
                  </a:cubicBezTo>
                  <a:cubicBezTo>
                    <a:pt x="190" y="743"/>
                    <a:pt x="190" y="743"/>
                    <a:pt x="190" y="743"/>
                  </a:cubicBezTo>
                  <a:cubicBezTo>
                    <a:pt x="193" y="745"/>
                    <a:pt x="195" y="749"/>
                    <a:pt x="195" y="752"/>
                  </a:cubicBezTo>
                  <a:cubicBezTo>
                    <a:pt x="195" y="753"/>
                    <a:pt x="196" y="753"/>
                    <a:pt x="197" y="753"/>
                  </a:cubicBezTo>
                  <a:cubicBezTo>
                    <a:pt x="207" y="753"/>
                    <a:pt x="207" y="753"/>
                    <a:pt x="207" y="753"/>
                  </a:cubicBezTo>
                  <a:lnTo>
                    <a:pt x="207" y="768"/>
                  </a:ln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9124951" y="3181351"/>
              <a:ext cx="609600" cy="1171575"/>
            </a:xfrm>
            <a:custGeom>
              <a:avLst/>
              <a:gdLst>
                <a:gd name="T0" fmla="*/ 162 w 162"/>
                <a:gd name="T1" fmla="*/ 0 h 312"/>
                <a:gd name="T2" fmla="*/ 40 w 162"/>
                <a:gd name="T3" fmla="*/ 118 h 312"/>
                <a:gd name="T4" fmla="*/ 160 w 162"/>
                <a:gd name="T5" fmla="*/ 312 h 312"/>
                <a:gd name="T6" fmla="*/ 162 w 162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12">
                  <a:moveTo>
                    <a:pt x="162" y="0"/>
                  </a:moveTo>
                  <a:cubicBezTo>
                    <a:pt x="162" y="0"/>
                    <a:pt x="68" y="30"/>
                    <a:pt x="40" y="118"/>
                  </a:cubicBezTo>
                  <a:cubicBezTo>
                    <a:pt x="12" y="206"/>
                    <a:pt x="97" y="295"/>
                    <a:pt x="160" y="312"/>
                  </a:cubicBezTo>
                  <a:cubicBezTo>
                    <a:pt x="160" y="312"/>
                    <a:pt x="0" y="170"/>
                    <a:pt x="162" y="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9448801" y="3187701"/>
              <a:ext cx="398463" cy="1154113"/>
            </a:xfrm>
            <a:custGeom>
              <a:avLst/>
              <a:gdLst>
                <a:gd name="T0" fmla="*/ 106 w 106"/>
                <a:gd name="T1" fmla="*/ 0 h 307"/>
                <a:gd name="T2" fmla="*/ 104 w 106"/>
                <a:gd name="T3" fmla="*/ 307 h 307"/>
                <a:gd name="T4" fmla="*/ 106 w 106"/>
                <a:gd name="T5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6" h="307">
                  <a:moveTo>
                    <a:pt x="106" y="0"/>
                  </a:moveTo>
                  <a:cubicBezTo>
                    <a:pt x="106" y="0"/>
                    <a:pt x="0" y="153"/>
                    <a:pt x="104" y="307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10083801" y="3181351"/>
              <a:ext cx="608013" cy="1171575"/>
            </a:xfrm>
            <a:custGeom>
              <a:avLst/>
              <a:gdLst>
                <a:gd name="T0" fmla="*/ 0 w 162"/>
                <a:gd name="T1" fmla="*/ 0 h 312"/>
                <a:gd name="T2" fmla="*/ 122 w 162"/>
                <a:gd name="T3" fmla="*/ 118 h 312"/>
                <a:gd name="T4" fmla="*/ 2 w 162"/>
                <a:gd name="T5" fmla="*/ 312 h 312"/>
                <a:gd name="T6" fmla="*/ 0 w 162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12">
                  <a:moveTo>
                    <a:pt x="0" y="0"/>
                  </a:moveTo>
                  <a:cubicBezTo>
                    <a:pt x="0" y="0"/>
                    <a:pt x="94" y="30"/>
                    <a:pt x="122" y="118"/>
                  </a:cubicBezTo>
                  <a:cubicBezTo>
                    <a:pt x="150" y="206"/>
                    <a:pt x="64" y="295"/>
                    <a:pt x="2" y="312"/>
                  </a:cubicBezTo>
                  <a:cubicBezTo>
                    <a:pt x="2" y="312"/>
                    <a:pt x="162" y="170"/>
                    <a:pt x="0" y="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9974263" y="3187701"/>
              <a:ext cx="387350" cy="1165225"/>
            </a:xfrm>
            <a:custGeom>
              <a:avLst/>
              <a:gdLst>
                <a:gd name="T0" fmla="*/ 0 w 103"/>
                <a:gd name="T1" fmla="*/ 0 h 310"/>
                <a:gd name="T2" fmla="*/ 7 w 103"/>
                <a:gd name="T3" fmla="*/ 310 h 310"/>
                <a:gd name="T4" fmla="*/ 0 w 103"/>
                <a:gd name="T5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310">
                  <a:moveTo>
                    <a:pt x="0" y="0"/>
                  </a:moveTo>
                  <a:cubicBezTo>
                    <a:pt x="0" y="0"/>
                    <a:pt x="103" y="168"/>
                    <a:pt x="7" y="3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9793288" y="4416426"/>
              <a:ext cx="241300" cy="681038"/>
            </a:xfrm>
            <a:custGeom>
              <a:avLst/>
              <a:gdLst>
                <a:gd name="T0" fmla="*/ 56 w 64"/>
                <a:gd name="T1" fmla="*/ 110 h 181"/>
                <a:gd name="T2" fmla="*/ 50 w 64"/>
                <a:gd name="T3" fmla="*/ 113 h 181"/>
                <a:gd name="T4" fmla="*/ 46 w 64"/>
                <a:gd name="T5" fmla="*/ 116 h 181"/>
                <a:gd name="T6" fmla="*/ 43 w 64"/>
                <a:gd name="T7" fmla="*/ 113 h 181"/>
                <a:gd name="T8" fmla="*/ 49 w 64"/>
                <a:gd name="T9" fmla="*/ 107 h 181"/>
                <a:gd name="T10" fmla="*/ 48 w 64"/>
                <a:gd name="T11" fmla="*/ 97 h 181"/>
                <a:gd name="T12" fmla="*/ 43 w 64"/>
                <a:gd name="T13" fmla="*/ 94 h 181"/>
                <a:gd name="T14" fmla="*/ 36 w 64"/>
                <a:gd name="T15" fmla="*/ 97 h 181"/>
                <a:gd name="T16" fmla="*/ 34 w 64"/>
                <a:gd name="T17" fmla="*/ 99 h 181"/>
                <a:gd name="T18" fmla="*/ 34 w 64"/>
                <a:gd name="T19" fmla="*/ 0 h 181"/>
                <a:gd name="T20" fmla="*/ 27 w 64"/>
                <a:gd name="T21" fmla="*/ 0 h 181"/>
                <a:gd name="T22" fmla="*/ 27 w 64"/>
                <a:gd name="T23" fmla="*/ 99 h 181"/>
                <a:gd name="T24" fmla="*/ 20 w 64"/>
                <a:gd name="T25" fmla="*/ 96 h 181"/>
                <a:gd name="T26" fmla="*/ 16 w 64"/>
                <a:gd name="T27" fmla="*/ 97 h 181"/>
                <a:gd name="T28" fmla="*/ 12 w 64"/>
                <a:gd name="T29" fmla="*/ 103 h 181"/>
                <a:gd name="T30" fmla="*/ 16 w 64"/>
                <a:gd name="T31" fmla="*/ 111 h 181"/>
                <a:gd name="T32" fmla="*/ 19 w 64"/>
                <a:gd name="T33" fmla="*/ 113 h 181"/>
                <a:gd name="T34" fmla="*/ 17 w 64"/>
                <a:gd name="T35" fmla="*/ 115 h 181"/>
                <a:gd name="T36" fmla="*/ 16 w 64"/>
                <a:gd name="T37" fmla="*/ 114 h 181"/>
                <a:gd name="T38" fmla="*/ 8 w 64"/>
                <a:gd name="T39" fmla="*/ 109 h 181"/>
                <a:gd name="T40" fmla="*/ 1 w 64"/>
                <a:gd name="T41" fmla="*/ 116 h 181"/>
                <a:gd name="T42" fmla="*/ 2 w 64"/>
                <a:gd name="T43" fmla="*/ 124 h 181"/>
                <a:gd name="T44" fmla="*/ 9 w 64"/>
                <a:gd name="T45" fmla="*/ 127 h 181"/>
                <a:gd name="T46" fmla="*/ 9 w 64"/>
                <a:gd name="T47" fmla="*/ 127 h 181"/>
                <a:gd name="T48" fmla="*/ 15 w 64"/>
                <a:gd name="T49" fmla="*/ 124 h 181"/>
                <a:gd name="T50" fmla="*/ 18 w 64"/>
                <a:gd name="T51" fmla="*/ 122 h 181"/>
                <a:gd name="T52" fmla="*/ 22 w 64"/>
                <a:gd name="T53" fmla="*/ 126 h 181"/>
                <a:gd name="T54" fmla="*/ 17 w 64"/>
                <a:gd name="T55" fmla="*/ 130 h 181"/>
                <a:gd name="T56" fmla="*/ 14 w 64"/>
                <a:gd name="T57" fmla="*/ 135 h 181"/>
                <a:gd name="T58" fmla="*/ 16 w 64"/>
                <a:gd name="T59" fmla="*/ 141 h 181"/>
                <a:gd name="T60" fmla="*/ 16 w 64"/>
                <a:gd name="T61" fmla="*/ 142 h 181"/>
                <a:gd name="T62" fmla="*/ 22 w 64"/>
                <a:gd name="T63" fmla="*/ 144 h 181"/>
                <a:gd name="T64" fmla="*/ 27 w 64"/>
                <a:gd name="T65" fmla="*/ 141 h 181"/>
                <a:gd name="T66" fmla="*/ 27 w 64"/>
                <a:gd name="T67" fmla="*/ 165 h 181"/>
                <a:gd name="T68" fmla="*/ 20 w 64"/>
                <a:gd name="T69" fmla="*/ 165 h 181"/>
                <a:gd name="T70" fmla="*/ 20 w 64"/>
                <a:gd name="T71" fmla="*/ 181 h 181"/>
                <a:gd name="T72" fmla="*/ 43 w 64"/>
                <a:gd name="T73" fmla="*/ 181 h 181"/>
                <a:gd name="T74" fmla="*/ 43 w 64"/>
                <a:gd name="T75" fmla="*/ 165 h 181"/>
                <a:gd name="T76" fmla="*/ 34 w 64"/>
                <a:gd name="T77" fmla="*/ 165 h 181"/>
                <a:gd name="T78" fmla="*/ 34 w 64"/>
                <a:gd name="T79" fmla="*/ 138 h 181"/>
                <a:gd name="T80" fmla="*/ 34 w 64"/>
                <a:gd name="T81" fmla="*/ 138 h 181"/>
                <a:gd name="T82" fmla="*/ 43 w 64"/>
                <a:gd name="T83" fmla="*/ 142 h 181"/>
                <a:gd name="T84" fmla="*/ 48 w 64"/>
                <a:gd name="T85" fmla="*/ 141 h 181"/>
                <a:gd name="T86" fmla="*/ 51 w 64"/>
                <a:gd name="T87" fmla="*/ 136 h 181"/>
                <a:gd name="T88" fmla="*/ 47 w 64"/>
                <a:gd name="T89" fmla="*/ 129 h 181"/>
                <a:gd name="T90" fmla="*/ 43 w 64"/>
                <a:gd name="T91" fmla="*/ 126 h 181"/>
                <a:gd name="T92" fmla="*/ 46 w 64"/>
                <a:gd name="T93" fmla="*/ 124 h 181"/>
                <a:gd name="T94" fmla="*/ 47 w 64"/>
                <a:gd name="T95" fmla="*/ 125 h 181"/>
                <a:gd name="T96" fmla="*/ 55 w 64"/>
                <a:gd name="T97" fmla="*/ 128 h 181"/>
                <a:gd name="T98" fmla="*/ 55 w 64"/>
                <a:gd name="T99" fmla="*/ 128 h 181"/>
                <a:gd name="T100" fmla="*/ 62 w 64"/>
                <a:gd name="T101" fmla="*/ 125 h 181"/>
                <a:gd name="T102" fmla="*/ 63 w 64"/>
                <a:gd name="T103" fmla="*/ 116 h 181"/>
                <a:gd name="T104" fmla="*/ 56 w 64"/>
                <a:gd name="T105" fmla="*/ 11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4" h="181">
                  <a:moveTo>
                    <a:pt x="56" y="110"/>
                  </a:moveTo>
                  <a:cubicBezTo>
                    <a:pt x="53" y="110"/>
                    <a:pt x="50" y="112"/>
                    <a:pt x="50" y="113"/>
                  </a:cubicBezTo>
                  <a:cubicBezTo>
                    <a:pt x="50" y="113"/>
                    <a:pt x="48" y="114"/>
                    <a:pt x="46" y="116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51" y="105"/>
                    <a:pt x="53" y="101"/>
                    <a:pt x="48" y="97"/>
                  </a:cubicBezTo>
                  <a:cubicBezTo>
                    <a:pt x="46" y="95"/>
                    <a:pt x="44" y="94"/>
                    <a:pt x="43" y="94"/>
                  </a:cubicBezTo>
                  <a:cubicBezTo>
                    <a:pt x="39" y="94"/>
                    <a:pt x="36" y="97"/>
                    <a:pt x="36" y="97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7"/>
                    <a:pt x="23" y="96"/>
                    <a:pt x="20" y="96"/>
                  </a:cubicBezTo>
                  <a:cubicBezTo>
                    <a:pt x="19" y="96"/>
                    <a:pt x="17" y="96"/>
                    <a:pt x="16" y="97"/>
                  </a:cubicBezTo>
                  <a:cubicBezTo>
                    <a:pt x="13" y="99"/>
                    <a:pt x="12" y="101"/>
                    <a:pt x="12" y="103"/>
                  </a:cubicBezTo>
                  <a:cubicBezTo>
                    <a:pt x="12" y="107"/>
                    <a:pt x="15" y="110"/>
                    <a:pt x="16" y="111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17" y="114"/>
                    <a:pt x="16" y="114"/>
                    <a:pt x="16" y="114"/>
                  </a:cubicBezTo>
                  <a:cubicBezTo>
                    <a:pt x="15" y="113"/>
                    <a:pt x="12" y="109"/>
                    <a:pt x="8" y="109"/>
                  </a:cubicBezTo>
                  <a:cubicBezTo>
                    <a:pt x="6" y="109"/>
                    <a:pt x="2" y="110"/>
                    <a:pt x="1" y="116"/>
                  </a:cubicBezTo>
                  <a:cubicBezTo>
                    <a:pt x="0" y="119"/>
                    <a:pt x="0" y="122"/>
                    <a:pt x="2" y="124"/>
                  </a:cubicBezTo>
                  <a:cubicBezTo>
                    <a:pt x="4" y="126"/>
                    <a:pt x="6" y="127"/>
                    <a:pt x="9" y="127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11" y="127"/>
                    <a:pt x="13" y="126"/>
                    <a:pt x="15" y="124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3"/>
                    <a:pt x="20" y="124"/>
                    <a:pt x="22" y="126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6" y="131"/>
                    <a:pt x="14" y="132"/>
                    <a:pt x="14" y="135"/>
                  </a:cubicBezTo>
                  <a:cubicBezTo>
                    <a:pt x="13" y="137"/>
                    <a:pt x="14" y="139"/>
                    <a:pt x="16" y="141"/>
                  </a:cubicBezTo>
                  <a:cubicBezTo>
                    <a:pt x="16" y="142"/>
                    <a:pt x="16" y="142"/>
                    <a:pt x="16" y="142"/>
                  </a:cubicBezTo>
                  <a:cubicBezTo>
                    <a:pt x="16" y="142"/>
                    <a:pt x="19" y="144"/>
                    <a:pt x="22" y="144"/>
                  </a:cubicBezTo>
                  <a:cubicBezTo>
                    <a:pt x="23" y="144"/>
                    <a:pt x="26" y="143"/>
                    <a:pt x="27" y="141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20" y="181"/>
                    <a:pt x="20" y="181"/>
                    <a:pt x="20" y="181"/>
                  </a:cubicBezTo>
                  <a:cubicBezTo>
                    <a:pt x="43" y="181"/>
                    <a:pt x="43" y="181"/>
                    <a:pt x="43" y="181"/>
                  </a:cubicBezTo>
                  <a:cubicBezTo>
                    <a:pt x="43" y="165"/>
                    <a:pt x="43" y="165"/>
                    <a:pt x="4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7" y="141"/>
                    <a:pt x="40" y="142"/>
                    <a:pt x="43" y="142"/>
                  </a:cubicBezTo>
                  <a:cubicBezTo>
                    <a:pt x="45" y="142"/>
                    <a:pt x="47" y="141"/>
                    <a:pt x="48" y="141"/>
                  </a:cubicBezTo>
                  <a:cubicBezTo>
                    <a:pt x="50" y="139"/>
                    <a:pt x="51" y="137"/>
                    <a:pt x="51" y="136"/>
                  </a:cubicBezTo>
                  <a:cubicBezTo>
                    <a:pt x="51" y="132"/>
                    <a:pt x="47" y="129"/>
                    <a:pt x="47" y="129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4" y="125"/>
                    <a:pt x="45" y="125"/>
                    <a:pt x="46" y="124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50" y="128"/>
                    <a:pt x="53" y="128"/>
                    <a:pt x="55" y="128"/>
                  </a:cubicBezTo>
                  <a:cubicBezTo>
                    <a:pt x="55" y="128"/>
                    <a:pt x="55" y="128"/>
                    <a:pt x="55" y="128"/>
                  </a:cubicBezTo>
                  <a:cubicBezTo>
                    <a:pt x="58" y="128"/>
                    <a:pt x="60" y="127"/>
                    <a:pt x="62" y="125"/>
                  </a:cubicBezTo>
                  <a:cubicBezTo>
                    <a:pt x="64" y="122"/>
                    <a:pt x="64" y="119"/>
                    <a:pt x="63" y="116"/>
                  </a:cubicBezTo>
                  <a:cubicBezTo>
                    <a:pt x="62" y="111"/>
                    <a:pt x="58" y="110"/>
                    <a:pt x="56" y="11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9817101" y="4849813"/>
              <a:ext cx="25400" cy="25400"/>
            </a:xfrm>
            <a:custGeom>
              <a:avLst/>
              <a:gdLst>
                <a:gd name="T0" fmla="*/ 5 w 7"/>
                <a:gd name="T1" fmla="*/ 6 h 7"/>
                <a:gd name="T2" fmla="*/ 3 w 7"/>
                <a:gd name="T3" fmla="*/ 7 h 7"/>
                <a:gd name="T4" fmla="*/ 0 w 7"/>
                <a:gd name="T5" fmla="*/ 6 h 7"/>
                <a:gd name="T6" fmla="*/ 0 w 7"/>
                <a:gd name="T7" fmla="*/ 2 h 7"/>
                <a:gd name="T8" fmla="*/ 2 w 7"/>
                <a:gd name="T9" fmla="*/ 0 h 7"/>
                <a:gd name="T10" fmla="*/ 6 w 7"/>
                <a:gd name="T11" fmla="*/ 2 h 7"/>
                <a:gd name="T12" fmla="*/ 6 w 7"/>
                <a:gd name="T13" fmla="*/ 2 h 7"/>
                <a:gd name="T14" fmla="*/ 7 w 7"/>
                <a:gd name="T15" fmla="*/ 3 h 7"/>
                <a:gd name="T16" fmla="*/ 5 w 7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5" y="6"/>
                  </a:moveTo>
                  <a:cubicBezTo>
                    <a:pt x="4" y="6"/>
                    <a:pt x="4" y="7"/>
                    <a:pt x="3" y="7"/>
                  </a:cubicBezTo>
                  <a:cubicBezTo>
                    <a:pt x="2" y="7"/>
                    <a:pt x="1" y="6"/>
                    <a:pt x="0" y="6"/>
                  </a:cubicBezTo>
                  <a:cubicBezTo>
                    <a:pt x="0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5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3"/>
                    <a:pt x="7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9982201" y="4849813"/>
              <a:ext cx="33338" cy="33338"/>
            </a:xfrm>
            <a:custGeom>
              <a:avLst/>
              <a:gdLst>
                <a:gd name="T0" fmla="*/ 4 w 9"/>
                <a:gd name="T1" fmla="*/ 1 h 9"/>
                <a:gd name="T2" fmla="*/ 6 w 9"/>
                <a:gd name="T3" fmla="*/ 0 h 9"/>
                <a:gd name="T4" fmla="*/ 8 w 9"/>
                <a:gd name="T5" fmla="*/ 3 h 9"/>
                <a:gd name="T6" fmla="*/ 8 w 9"/>
                <a:gd name="T7" fmla="*/ 7 h 9"/>
                <a:gd name="T8" fmla="*/ 1 w 9"/>
                <a:gd name="T9" fmla="*/ 6 h 9"/>
                <a:gd name="T10" fmla="*/ 0 w 9"/>
                <a:gd name="T11" fmla="*/ 5 h 9"/>
                <a:gd name="T12" fmla="*/ 4 w 9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4" y="1"/>
                  </a:moveTo>
                  <a:cubicBezTo>
                    <a:pt x="4" y="1"/>
                    <a:pt x="6" y="0"/>
                    <a:pt x="6" y="0"/>
                  </a:cubicBezTo>
                  <a:cubicBezTo>
                    <a:pt x="7" y="0"/>
                    <a:pt x="8" y="2"/>
                    <a:pt x="8" y="3"/>
                  </a:cubicBezTo>
                  <a:cubicBezTo>
                    <a:pt x="9" y="4"/>
                    <a:pt x="8" y="6"/>
                    <a:pt x="8" y="7"/>
                  </a:cubicBezTo>
                  <a:cubicBezTo>
                    <a:pt x="6" y="9"/>
                    <a:pt x="3" y="8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3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9861551" y="4795838"/>
              <a:ext cx="33338" cy="34925"/>
            </a:xfrm>
            <a:custGeom>
              <a:avLst/>
              <a:gdLst>
                <a:gd name="T0" fmla="*/ 0 w 9"/>
                <a:gd name="T1" fmla="*/ 2 h 9"/>
                <a:gd name="T2" fmla="*/ 1 w 9"/>
                <a:gd name="T3" fmla="*/ 0 h 9"/>
                <a:gd name="T4" fmla="*/ 2 w 9"/>
                <a:gd name="T5" fmla="*/ 0 h 9"/>
                <a:gd name="T6" fmla="*/ 7 w 9"/>
                <a:gd name="T7" fmla="*/ 3 h 9"/>
                <a:gd name="T8" fmla="*/ 9 w 9"/>
                <a:gd name="T9" fmla="*/ 5 h 9"/>
                <a:gd name="T10" fmla="*/ 5 w 9"/>
                <a:gd name="T11" fmla="*/ 9 h 9"/>
                <a:gd name="T12" fmla="*/ 2 w 9"/>
                <a:gd name="T13" fmla="*/ 6 h 9"/>
                <a:gd name="T14" fmla="*/ 0 w 9"/>
                <a:gd name="T1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9">
                  <a:moveTo>
                    <a:pt x="0" y="2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4" y="0"/>
                    <a:pt x="6" y="2"/>
                    <a:pt x="7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2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9864726" y="4902201"/>
              <a:ext cx="30163" cy="36513"/>
            </a:xfrm>
            <a:custGeom>
              <a:avLst/>
              <a:gdLst>
                <a:gd name="T0" fmla="*/ 8 w 8"/>
                <a:gd name="T1" fmla="*/ 5 h 10"/>
                <a:gd name="T2" fmla="*/ 4 w 8"/>
                <a:gd name="T3" fmla="*/ 9 h 10"/>
                <a:gd name="T4" fmla="*/ 3 w 8"/>
                <a:gd name="T5" fmla="*/ 10 h 10"/>
                <a:gd name="T6" fmla="*/ 1 w 8"/>
                <a:gd name="T7" fmla="*/ 9 h 10"/>
                <a:gd name="T8" fmla="*/ 0 w 8"/>
                <a:gd name="T9" fmla="*/ 7 h 10"/>
                <a:gd name="T10" fmla="*/ 2 w 8"/>
                <a:gd name="T11" fmla="*/ 5 h 10"/>
                <a:gd name="T12" fmla="*/ 7 w 8"/>
                <a:gd name="T13" fmla="*/ 0 h 10"/>
                <a:gd name="T14" fmla="*/ 8 w 8"/>
                <a:gd name="T15" fmla="*/ 2 h 10"/>
                <a:gd name="T16" fmla="*/ 8 w 8"/>
                <a:gd name="T1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0">
                  <a:moveTo>
                    <a:pt x="8" y="5"/>
                  </a:moveTo>
                  <a:cubicBezTo>
                    <a:pt x="6" y="7"/>
                    <a:pt x="5" y="8"/>
                    <a:pt x="4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1" y="9"/>
                    <a:pt x="1" y="9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1" y="5"/>
                    <a:pt x="2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8" y="1"/>
                    <a:pt x="8" y="2"/>
                  </a:cubicBezTo>
                  <a:lnTo>
                    <a:pt x="8" y="5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9872663" y="4856163"/>
              <a:ext cx="26988" cy="19050"/>
            </a:xfrm>
            <a:custGeom>
              <a:avLst/>
              <a:gdLst>
                <a:gd name="T0" fmla="*/ 5 w 7"/>
                <a:gd name="T1" fmla="*/ 5 h 5"/>
                <a:gd name="T2" fmla="*/ 0 w 7"/>
                <a:gd name="T3" fmla="*/ 1 h 5"/>
                <a:gd name="T4" fmla="*/ 2 w 7"/>
                <a:gd name="T5" fmla="*/ 0 h 5"/>
                <a:gd name="T6" fmla="*/ 7 w 7"/>
                <a:gd name="T7" fmla="*/ 3 h 5"/>
                <a:gd name="T8" fmla="*/ 5 w 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5" y="5"/>
                  </a:moveTo>
                  <a:cubicBezTo>
                    <a:pt x="3" y="4"/>
                    <a:pt x="2" y="2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3"/>
                    <a:pt x="7" y="3"/>
                    <a:pt x="7" y="3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9906001" y="4883151"/>
              <a:ext cx="19050" cy="11113"/>
            </a:xfrm>
            <a:custGeom>
              <a:avLst/>
              <a:gdLst>
                <a:gd name="T0" fmla="*/ 4 w 5"/>
                <a:gd name="T1" fmla="*/ 3 h 3"/>
                <a:gd name="T2" fmla="*/ 4 w 5"/>
                <a:gd name="T3" fmla="*/ 2 h 3"/>
                <a:gd name="T4" fmla="*/ 0 w 5"/>
                <a:gd name="T5" fmla="*/ 2 h 3"/>
                <a:gd name="T6" fmla="*/ 2 w 5"/>
                <a:gd name="T7" fmla="*/ 0 h 3"/>
                <a:gd name="T8" fmla="*/ 5 w 5"/>
                <a:gd name="T9" fmla="*/ 2 h 3"/>
                <a:gd name="T10" fmla="*/ 4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4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9932988" y="4905376"/>
              <a:ext cx="30163" cy="26988"/>
            </a:xfrm>
            <a:custGeom>
              <a:avLst/>
              <a:gdLst>
                <a:gd name="T0" fmla="*/ 7 w 8"/>
                <a:gd name="T1" fmla="*/ 3 h 7"/>
                <a:gd name="T2" fmla="*/ 8 w 8"/>
                <a:gd name="T3" fmla="*/ 6 h 7"/>
                <a:gd name="T4" fmla="*/ 7 w 8"/>
                <a:gd name="T5" fmla="*/ 6 h 7"/>
                <a:gd name="T6" fmla="*/ 7 w 8"/>
                <a:gd name="T7" fmla="*/ 7 h 7"/>
                <a:gd name="T8" fmla="*/ 6 w 8"/>
                <a:gd name="T9" fmla="*/ 7 h 7"/>
                <a:gd name="T10" fmla="*/ 2 w 8"/>
                <a:gd name="T11" fmla="*/ 5 h 7"/>
                <a:gd name="T12" fmla="*/ 0 w 8"/>
                <a:gd name="T13" fmla="*/ 2 h 7"/>
                <a:gd name="T14" fmla="*/ 2 w 8"/>
                <a:gd name="T15" fmla="*/ 0 h 7"/>
                <a:gd name="T16" fmla="*/ 7 w 8"/>
                <a:gd name="T1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7" y="3"/>
                  </a:moveTo>
                  <a:cubicBezTo>
                    <a:pt x="7" y="4"/>
                    <a:pt x="8" y="5"/>
                    <a:pt x="8" y="6"/>
                  </a:cubicBezTo>
                  <a:cubicBezTo>
                    <a:pt x="8" y="6"/>
                    <a:pt x="8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5" y="7"/>
                    <a:pt x="3" y="6"/>
                    <a:pt x="2" y="5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9929813" y="4856163"/>
              <a:ext cx="22225" cy="23813"/>
            </a:xfrm>
            <a:custGeom>
              <a:avLst/>
              <a:gdLst>
                <a:gd name="T0" fmla="*/ 0 w 6"/>
                <a:gd name="T1" fmla="*/ 3 h 6"/>
                <a:gd name="T2" fmla="*/ 3 w 6"/>
                <a:gd name="T3" fmla="*/ 0 h 6"/>
                <a:gd name="T4" fmla="*/ 6 w 6"/>
                <a:gd name="T5" fmla="*/ 3 h 6"/>
                <a:gd name="T6" fmla="*/ 6 w 6"/>
                <a:gd name="T7" fmla="*/ 3 h 6"/>
                <a:gd name="T8" fmla="*/ 3 w 6"/>
                <a:gd name="T9" fmla="*/ 6 h 6"/>
                <a:gd name="T10" fmla="*/ 0 w 6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0" y="3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9925051" y="4789488"/>
              <a:ext cx="41275" cy="41275"/>
            </a:xfrm>
            <a:custGeom>
              <a:avLst/>
              <a:gdLst>
                <a:gd name="T0" fmla="*/ 5 w 11"/>
                <a:gd name="T1" fmla="*/ 2 h 11"/>
                <a:gd name="T2" fmla="*/ 8 w 11"/>
                <a:gd name="T3" fmla="*/ 0 h 11"/>
                <a:gd name="T4" fmla="*/ 9 w 11"/>
                <a:gd name="T5" fmla="*/ 1 h 11"/>
                <a:gd name="T6" fmla="*/ 10 w 11"/>
                <a:gd name="T7" fmla="*/ 5 h 11"/>
                <a:gd name="T8" fmla="*/ 4 w 11"/>
                <a:gd name="T9" fmla="*/ 11 h 11"/>
                <a:gd name="T10" fmla="*/ 0 w 11"/>
                <a:gd name="T11" fmla="*/ 7 h 11"/>
                <a:gd name="T12" fmla="*/ 0 w 11"/>
                <a:gd name="T13" fmla="*/ 7 h 11"/>
                <a:gd name="T14" fmla="*/ 5 w 11"/>
                <a:gd name="T1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1">
                  <a:moveTo>
                    <a:pt x="5" y="2"/>
                  </a:moveTo>
                  <a:cubicBezTo>
                    <a:pt x="6" y="1"/>
                    <a:pt x="7" y="0"/>
                    <a:pt x="8" y="0"/>
                  </a:cubicBezTo>
                  <a:cubicBezTo>
                    <a:pt x="8" y="0"/>
                    <a:pt x="9" y="0"/>
                    <a:pt x="9" y="1"/>
                  </a:cubicBezTo>
                  <a:cubicBezTo>
                    <a:pt x="11" y="3"/>
                    <a:pt x="11" y="4"/>
                    <a:pt x="10" y="5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9894888" y="4830763"/>
              <a:ext cx="30163" cy="25400"/>
            </a:xfrm>
            <a:custGeom>
              <a:avLst/>
              <a:gdLst>
                <a:gd name="T0" fmla="*/ 19 w 19"/>
                <a:gd name="T1" fmla="*/ 7 h 16"/>
                <a:gd name="T2" fmla="*/ 10 w 19"/>
                <a:gd name="T3" fmla="*/ 16 h 16"/>
                <a:gd name="T4" fmla="*/ 0 w 19"/>
                <a:gd name="T5" fmla="*/ 7 h 16"/>
                <a:gd name="T6" fmla="*/ 10 w 19"/>
                <a:gd name="T7" fmla="*/ 0 h 16"/>
                <a:gd name="T8" fmla="*/ 19 w 19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9" y="7"/>
                  </a:moveTo>
                  <a:lnTo>
                    <a:pt x="10" y="16"/>
                  </a:lnTo>
                  <a:lnTo>
                    <a:pt x="0" y="7"/>
                  </a:lnTo>
                  <a:lnTo>
                    <a:pt x="10" y="0"/>
                  </a:lnTo>
                  <a:lnTo>
                    <a:pt x="19" y="7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78901" y="74613"/>
            <a:ext cx="1153952" cy="4040585"/>
            <a:chOff x="1195388" y="185738"/>
            <a:chExt cx="1566863" cy="5486400"/>
          </a:xfrm>
        </p:grpSpPr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277938" y="185738"/>
              <a:ext cx="1408113" cy="5486400"/>
            </a:xfrm>
            <a:custGeom>
              <a:avLst/>
              <a:gdLst>
                <a:gd name="T0" fmla="*/ 212 w 375"/>
                <a:gd name="T1" fmla="*/ 905 h 1460"/>
                <a:gd name="T2" fmla="*/ 193 w 375"/>
                <a:gd name="T3" fmla="*/ 893 h 1460"/>
                <a:gd name="T4" fmla="*/ 183 w 375"/>
                <a:gd name="T5" fmla="*/ 969 h 1460"/>
                <a:gd name="T6" fmla="*/ 162 w 375"/>
                <a:gd name="T7" fmla="*/ 903 h 1460"/>
                <a:gd name="T8" fmla="*/ 131 w 375"/>
                <a:gd name="T9" fmla="*/ 945 h 1460"/>
                <a:gd name="T10" fmla="*/ 129 w 375"/>
                <a:gd name="T11" fmla="*/ 1342 h 1460"/>
                <a:gd name="T12" fmla="*/ 142 w 375"/>
                <a:gd name="T13" fmla="*/ 1341 h 1460"/>
                <a:gd name="T14" fmla="*/ 154 w 375"/>
                <a:gd name="T15" fmla="*/ 1341 h 1460"/>
                <a:gd name="T16" fmla="*/ 166 w 375"/>
                <a:gd name="T17" fmla="*/ 1341 h 1460"/>
                <a:gd name="T18" fmla="*/ 179 w 375"/>
                <a:gd name="T19" fmla="*/ 1341 h 1460"/>
                <a:gd name="T20" fmla="*/ 176 w 375"/>
                <a:gd name="T21" fmla="*/ 1375 h 1460"/>
                <a:gd name="T22" fmla="*/ 175 w 375"/>
                <a:gd name="T23" fmla="*/ 1393 h 1460"/>
                <a:gd name="T24" fmla="*/ 157 w 375"/>
                <a:gd name="T25" fmla="*/ 1395 h 1460"/>
                <a:gd name="T26" fmla="*/ 171 w 375"/>
                <a:gd name="T27" fmla="*/ 1404 h 1460"/>
                <a:gd name="T28" fmla="*/ 170 w 375"/>
                <a:gd name="T29" fmla="*/ 1415 h 1460"/>
                <a:gd name="T30" fmla="*/ 183 w 375"/>
                <a:gd name="T31" fmla="*/ 1421 h 1460"/>
                <a:gd name="T32" fmla="*/ 199 w 375"/>
                <a:gd name="T33" fmla="*/ 1460 h 1460"/>
                <a:gd name="T34" fmla="*/ 190 w 375"/>
                <a:gd name="T35" fmla="*/ 1417 h 1460"/>
                <a:gd name="T36" fmla="*/ 203 w 375"/>
                <a:gd name="T37" fmla="*/ 1409 h 1460"/>
                <a:gd name="T38" fmla="*/ 211 w 375"/>
                <a:gd name="T39" fmla="*/ 1407 h 1460"/>
                <a:gd name="T40" fmla="*/ 212 w 375"/>
                <a:gd name="T41" fmla="*/ 1389 h 1460"/>
                <a:gd name="T42" fmla="*/ 205 w 375"/>
                <a:gd name="T43" fmla="*/ 1387 h 1460"/>
                <a:gd name="T44" fmla="*/ 190 w 375"/>
                <a:gd name="T45" fmla="*/ 1378 h 1460"/>
                <a:gd name="T46" fmla="*/ 201 w 375"/>
                <a:gd name="T47" fmla="*/ 1341 h 1460"/>
                <a:gd name="T48" fmla="*/ 214 w 375"/>
                <a:gd name="T49" fmla="*/ 1341 h 1460"/>
                <a:gd name="T50" fmla="*/ 227 w 375"/>
                <a:gd name="T51" fmla="*/ 1341 h 1460"/>
                <a:gd name="T52" fmla="*/ 239 w 375"/>
                <a:gd name="T53" fmla="*/ 1341 h 1460"/>
                <a:gd name="T54" fmla="*/ 252 w 375"/>
                <a:gd name="T55" fmla="*/ 1341 h 1460"/>
                <a:gd name="T56" fmla="*/ 167 w 375"/>
                <a:gd name="T57" fmla="*/ 1400 h 1460"/>
                <a:gd name="T58" fmla="*/ 164 w 375"/>
                <a:gd name="T59" fmla="*/ 1394 h 1460"/>
                <a:gd name="T60" fmla="*/ 167 w 375"/>
                <a:gd name="T61" fmla="*/ 1400 h 1460"/>
                <a:gd name="T62" fmla="*/ 214 w 375"/>
                <a:gd name="T63" fmla="*/ 1401 h 1460"/>
                <a:gd name="T64" fmla="*/ 174 w 375"/>
                <a:gd name="T65" fmla="*/ 1382 h 1460"/>
                <a:gd name="T66" fmla="*/ 183 w 375"/>
                <a:gd name="T67" fmla="*/ 1385 h 1460"/>
                <a:gd name="T68" fmla="*/ 183 w 375"/>
                <a:gd name="T69" fmla="*/ 1413 h 1460"/>
                <a:gd name="T70" fmla="*/ 175 w 375"/>
                <a:gd name="T71" fmla="*/ 1415 h 1460"/>
                <a:gd name="T72" fmla="*/ 183 w 375"/>
                <a:gd name="T73" fmla="*/ 1413 h 1460"/>
                <a:gd name="T74" fmla="*/ 184 w 375"/>
                <a:gd name="T75" fmla="*/ 1400 h 1460"/>
                <a:gd name="T76" fmla="*/ 186 w 375"/>
                <a:gd name="T77" fmla="*/ 1405 h 1460"/>
                <a:gd name="T78" fmla="*/ 200 w 375"/>
                <a:gd name="T79" fmla="*/ 1413 h 1460"/>
                <a:gd name="T80" fmla="*/ 199 w 375"/>
                <a:gd name="T81" fmla="*/ 1417 h 1460"/>
                <a:gd name="T82" fmla="*/ 200 w 375"/>
                <a:gd name="T83" fmla="*/ 1413 h 1460"/>
                <a:gd name="T84" fmla="*/ 198 w 375"/>
                <a:gd name="T85" fmla="*/ 1399 h 1460"/>
                <a:gd name="T86" fmla="*/ 199 w 375"/>
                <a:gd name="T87" fmla="*/ 1379 h 1460"/>
                <a:gd name="T88" fmla="*/ 191 w 375"/>
                <a:gd name="T89" fmla="*/ 1385 h 1460"/>
                <a:gd name="T90" fmla="*/ 188 w 375"/>
                <a:gd name="T91" fmla="*/ 1396 h 1460"/>
                <a:gd name="T92" fmla="*/ 207 w 375"/>
                <a:gd name="T93" fmla="*/ 921 h 1460"/>
                <a:gd name="T94" fmla="*/ 176 w 375"/>
                <a:gd name="T95" fmla="*/ 906 h 1460"/>
                <a:gd name="T96" fmla="*/ 183 w 375"/>
                <a:gd name="T97" fmla="*/ 900 h 1460"/>
                <a:gd name="T98" fmla="*/ 195 w 375"/>
                <a:gd name="T99" fmla="*/ 905 h 1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5" h="1460">
                  <a:moveTo>
                    <a:pt x="240" y="944"/>
                  </a:moveTo>
                  <a:cubicBezTo>
                    <a:pt x="240" y="921"/>
                    <a:pt x="240" y="921"/>
                    <a:pt x="240" y="921"/>
                  </a:cubicBezTo>
                  <a:cubicBezTo>
                    <a:pt x="212" y="921"/>
                    <a:pt x="212" y="921"/>
                    <a:pt x="212" y="921"/>
                  </a:cubicBezTo>
                  <a:cubicBezTo>
                    <a:pt x="212" y="905"/>
                    <a:pt x="212" y="905"/>
                    <a:pt x="212" y="905"/>
                  </a:cubicBezTo>
                  <a:cubicBezTo>
                    <a:pt x="212" y="904"/>
                    <a:pt x="211" y="903"/>
                    <a:pt x="210" y="903"/>
                  </a:cubicBezTo>
                  <a:cubicBezTo>
                    <a:pt x="200" y="903"/>
                    <a:pt x="200" y="903"/>
                    <a:pt x="200" y="903"/>
                  </a:cubicBezTo>
                  <a:cubicBezTo>
                    <a:pt x="200" y="903"/>
                    <a:pt x="200" y="903"/>
                    <a:pt x="200" y="903"/>
                  </a:cubicBezTo>
                  <a:cubicBezTo>
                    <a:pt x="198" y="899"/>
                    <a:pt x="196" y="895"/>
                    <a:pt x="193" y="893"/>
                  </a:cubicBezTo>
                  <a:cubicBezTo>
                    <a:pt x="192" y="892"/>
                    <a:pt x="191" y="970"/>
                    <a:pt x="190" y="969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88" y="0"/>
                    <a:pt x="186" y="0"/>
                    <a:pt x="183" y="0"/>
                  </a:cubicBezTo>
                  <a:cubicBezTo>
                    <a:pt x="183" y="969"/>
                    <a:pt x="183" y="969"/>
                    <a:pt x="183" y="969"/>
                  </a:cubicBezTo>
                  <a:cubicBezTo>
                    <a:pt x="179" y="971"/>
                    <a:pt x="175" y="898"/>
                    <a:pt x="174" y="903"/>
                  </a:cubicBezTo>
                  <a:cubicBezTo>
                    <a:pt x="163" y="903"/>
                    <a:pt x="163" y="903"/>
                    <a:pt x="163" y="903"/>
                  </a:cubicBezTo>
                  <a:cubicBezTo>
                    <a:pt x="163" y="903"/>
                    <a:pt x="163" y="903"/>
                    <a:pt x="163" y="903"/>
                  </a:cubicBezTo>
                  <a:cubicBezTo>
                    <a:pt x="162" y="903"/>
                    <a:pt x="162" y="903"/>
                    <a:pt x="162" y="903"/>
                  </a:cubicBezTo>
                  <a:cubicBezTo>
                    <a:pt x="161" y="903"/>
                    <a:pt x="160" y="904"/>
                    <a:pt x="160" y="905"/>
                  </a:cubicBezTo>
                  <a:cubicBezTo>
                    <a:pt x="160" y="921"/>
                    <a:pt x="160" y="921"/>
                    <a:pt x="160" y="921"/>
                  </a:cubicBezTo>
                  <a:cubicBezTo>
                    <a:pt x="131" y="921"/>
                    <a:pt x="131" y="921"/>
                    <a:pt x="131" y="921"/>
                  </a:cubicBezTo>
                  <a:cubicBezTo>
                    <a:pt x="131" y="945"/>
                    <a:pt x="131" y="945"/>
                    <a:pt x="131" y="945"/>
                  </a:cubicBezTo>
                  <a:cubicBezTo>
                    <a:pt x="55" y="967"/>
                    <a:pt x="0" y="1031"/>
                    <a:pt x="0" y="1107"/>
                  </a:cubicBezTo>
                  <a:cubicBezTo>
                    <a:pt x="0" y="1180"/>
                    <a:pt x="51" y="1243"/>
                    <a:pt x="123" y="1267"/>
                  </a:cubicBezTo>
                  <a:cubicBezTo>
                    <a:pt x="123" y="1342"/>
                    <a:pt x="123" y="1342"/>
                    <a:pt x="123" y="1342"/>
                  </a:cubicBezTo>
                  <a:cubicBezTo>
                    <a:pt x="129" y="1342"/>
                    <a:pt x="129" y="1342"/>
                    <a:pt x="129" y="1342"/>
                  </a:cubicBezTo>
                  <a:cubicBezTo>
                    <a:pt x="129" y="1279"/>
                    <a:pt x="129" y="1279"/>
                    <a:pt x="129" y="1279"/>
                  </a:cubicBezTo>
                  <a:cubicBezTo>
                    <a:pt x="135" y="1279"/>
                    <a:pt x="135" y="1279"/>
                    <a:pt x="135" y="1279"/>
                  </a:cubicBezTo>
                  <a:cubicBezTo>
                    <a:pt x="135" y="1341"/>
                    <a:pt x="135" y="1341"/>
                    <a:pt x="135" y="1341"/>
                  </a:cubicBezTo>
                  <a:cubicBezTo>
                    <a:pt x="142" y="1341"/>
                    <a:pt x="142" y="1341"/>
                    <a:pt x="142" y="1341"/>
                  </a:cubicBezTo>
                  <a:cubicBezTo>
                    <a:pt x="142" y="1279"/>
                    <a:pt x="142" y="1279"/>
                    <a:pt x="142" y="1279"/>
                  </a:cubicBezTo>
                  <a:cubicBezTo>
                    <a:pt x="147" y="1279"/>
                    <a:pt x="147" y="1279"/>
                    <a:pt x="147" y="1279"/>
                  </a:cubicBezTo>
                  <a:cubicBezTo>
                    <a:pt x="147" y="1341"/>
                    <a:pt x="147" y="1341"/>
                    <a:pt x="147" y="1341"/>
                  </a:cubicBezTo>
                  <a:cubicBezTo>
                    <a:pt x="154" y="1341"/>
                    <a:pt x="154" y="1341"/>
                    <a:pt x="154" y="1341"/>
                  </a:cubicBezTo>
                  <a:cubicBezTo>
                    <a:pt x="154" y="1279"/>
                    <a:pt x="154" y="1279"/>
                    <a:pt x="154" y="1279"/>
                  </a:cubicBezTo>
                  <a:cubicBezTo>
                    <a:pt x="159" y="1279"/>
                    <a:pt x="159" y="1279"/>
                    <a:pt x="159" y="1279"/>
                  </a:cubicBezTo>
                  <a:cubicBezTo>
                    <a:pt x="159" y="1341"/>
                    <a:pt x="159" y="1341"/>
                    <a:pt x="159" y="1341"/>
                  </a:cubicBezTo>
                  <a:cubicBezTo>
                    <a:pt x="166" y="1341"/>
                    <a:pt x="166" y="1341"/>
                    <a:pt x="166" y="1341"/>
                  </a:cubicBezTo>
                  <a:cubicBezTo>
                    <a:pt x="166" y="1279"/>
                    <a:pt x="166" y="1279"/>
                    <a:pt x="166" y="1279"/>
                  </a:cubicBezTo>
                  <a:cubicBezTo>
                    <a:pt x="172" y="1279"/>
                    <a:pt x="172" y="1279"/>
                    <a:pt x="172" y="1279"/>
                  </a:cubicBezTo>
                  <a:cubicBezTo>
                    <a:pt x="172" y="1341"/>
                    <a:pt x="172" y="1341"/>
                    <a:pt x="172" y="1341"/>
                  </a:cubicBezTo>
                  <a:cubicBezTo>
                    <a:pt x="179" y="1341"/>
                    <a:pt x="179" y="1341"/>
                    <a:pt x="179" y="1341"/>
                  </a:cubicBezTo>
                  <a:cubicBezTo>
                    <a:pt x="179" y="1279"/>
                    <a:pt x="179" y="1279"/>
                    <a:pt x="179" y="1279"/>
                  </a:cubicBezTo>
                  <a:cubicBezTo>
                    <a:pt x="183" y="1279"/>
                    <a:pt x="183" y="1279"/>
                    <a:pt x="183" y="1279"/>
                  </a:cubicBezTo>
                  <a:cubicBezTo>
                    <a:pt x="183" y="1378"/>
                    <a:pt x="183" y="1378"/>
                    <a:pt x="183" y="1378"/>
                  </a:cubicBezTo>
                  <a:cubicBezTo>
                    <a:pt x="182" y="1377"/>
                    <a:pt x="179" y="1375"/>
                    <a:pt x="176" y="1375"/>
                  </a:cubicBezTo>
                  <a:cubicBezTo>
                    <a:pt x="175" y="1375"/>
                    <a:pt x="173" y="1376"/>
                    <a:pt x="172" y="1377"/>
                  </a:cubicBezTo>
                  <a:cubicBezTo>
                    <a:pt x="169" y="1378"/>
                    <a:pt x="169" y="1381"/>
                    <a:pt x="168" y="1382"/>
                  </a:cubicBezTo>
                  <a:cubicBezTo>
                    <a:pt x="168" y="1386"/>
                    <a:pt x="171" y="1390"/>
                    <a:pt x="172" y="1390"/>
                  </a:cubicBezTo>
                  <a:cubicBezTo>
                    <a:pt x="175" y="1393"/>
                    <a:pt x="175" y="1393"/>
                    <a:pt x="175" y="1393"/>
                  </a:cubicBezTo>
                  <a:cubicBezTo>
                    <a:pt x="174" y="1394"/>
                    <a:pt x="174" y="1394"/>
                    <a:pt x="174" y="1394"/>
                  </a:cubicBezTo>
                  <a:cubicBezTo>
                    <a:pt x="173" y="1393"/>
                    <a:pt x="173" y="1393"/>
                    <a:pt x="172" y="1393"/>
                  </a:cubicBezTo>
                  <a:cubicBezTo>
                    <a:pt x="171" y="1392"/>
                    <a:pt x="168" y="1389"/>
                    <a:pt x="164" y="1389"/>
                  </a:cubicBezTo>
                  <a:cubicBezTo>
                    <a:pt x="162" y="1389"/>
                    <a:pt x="158" y="1389"/>
                    <a:pt x="157" y="1395"/>
                  </a:cubicBezTo>
                  <a:cubicBezTo>
                    <a:pt x="156" y="1398"/>
                    <a:pt x="156" y="1401"/>
                    <a:pt x="158" y="1403"/>
                  </a:cubicBezTo>
                  <a:cubicBezTo>
                    <a:pt x="160" y="1405"/>
                    <a:pt x="162" y="1406"/>
                    <a:pt x="165" y="1406"/>
                  </a:cubicBezTo>
                  <a:cubicBezTo>
                    <a:pt x="165" y="1406"/>
                    <a:pt x="165" y="1406"/>
                    <a:pt x="165" y="1406"/>
                  </a:cubicBezTo>
                  <a:cubicBezTo>
                    <a:pt x="167" y="1406"/>
                    <a:pt x="170" y="1405"/>
                    <a:pt x="171" y="1404"/>
                  </a:cubicBezTo>
                  <a:cubicBezTo>
                    <a:pt x="174" y="1401"/>
                    <a:pt x="174" y="1401"/>
                    <a:pt x="174" y="1401"/>
                  </a:cubicBezTo>
                  <a:cubicBezTo>
                    <a:pt x="175" y="1402"/>
                    <a:pt x="176" y="1404"/>
                    <a:pt x="178" y="1405"/>
                  </a:cubicBezTo>
                  <a:cubicBezTo>
                    <a:pt x="173" y="1409"/>
                    <a:pt x="173" y="1409"/>
                    <a:pt x="173" y="1409"/>
                  </a:cubicBezTo>
                  <a:cubicBezTo>
                    <a:pt x="172" y="1410"/>
                    <a:pt x="170" y="1412"/>
                    <a:pt x="170" y="1415"/>
                  </a:cubicBezTo>
                  <a:cubicBezTo>
                    <a:pt x="169" y="1416"/>
                    <a:pt x="170" y="1418"/>
                    <a:pt x="172" y="1421"/>
                  </a:cubicBezTo>
                  <a:cubicBezTo>
                    <a:pt x="172" y="1421"/>
                    <a:pt x="172" y="1421"/>
                    <a:pt x="172" y="1421"/>
                  </a:cubicBezTo>
                  <a:cubicBezTo>
                    <a:pt x="172" y="1421"/>
                    <a:pt x="175" y="1423"/>
                    <a:pt x="178" y="1423"/>
                  </a:cubicBezTo>
                  <a:cubicBezTo>
                    <a:pt x="179" y="1423"/>
                    <a:pt x="182" y="1423"/>
                    <a:pt x="183" y="1421"/>
                  </a:cubicBezTo>
                  <a:cubicBezTo>
                    <a:pt x="183" y="1444"/>
                    <a:pt x="183" y="1444"/>
                    <a:pt x="183" y="1444"/>
                  </a:cubicBezTo>
                  <a:cubicBezTo>
                    <a:pt x="176" y="1444"/>
                    <a:pt x="176" y="1444"/>
                    <a:pt x="176" y="1444"/>
                  </a:cubicBezTo>
                  <a:cubicBezTo>
                    <a:pt x="176" y="1460"/>
                    <a:pt x="176" y="1460"/>
                    <a:pt x="176" y="1460"/>
                  </a:cubicBezTo>
                  <a:cubicBezTo>
                    <a:pt x="199" y="1460"/>
                    <a:pt x="199" y="1460"/>
                    <a:pt x="199" y="1460"/>
                  </a:cubicBezTo>
                  <a:cubicBezTo>
                    <a:pt x="199" y="1444"/>
                    <a:pt x="199" y="1444"/>
                    <a:pt x="199" y="1444"/>
                  </a:cubicBezTo>
                  <a:cubicBezTo>
                    <a:pt x="190" y="1444"/>
                    <a:pt x="190" y="1444"/>
                    <a:pt x="190" y="1444"/>
                  </a:cubicBezTo>
                  <a:cubicBezTo>
                    <a:pt x="190" y="1417"/>
                    <a:pt x="190" y="1417"/>
                    <a:pt x="190" y="1417"/>
                  </a:cubicBezTo>
                  <a:cubicBezTo>
                    <a:pt x="190" y="1417"/>
                    <a:pt x="190" y="1417"/>
                    <a:pt x="190" y="1417"/>
                  </a:cubicBezTo>
                  <a:cubicBezTo>
                    <a:pt x="193" y="1420"/>
                    <a:pt x="196" y="1422"/>
                    <a:pt x="199" y="1422"/>
                  </a:cubicBezTo>
                  <a:cubicBezTo>
                    <a:pt x="201" y="1422"/>
                    <a:pt x="203" y="1420"/>
                    <a:pt x="204" y="1420"/>
                  </a:cubicBezTo>
                  <a:cubicBezTo>
                    <a:pt x="206" y="1418"/>
                    <a:pt x="207" y="1416"/>
                    <a:pt x="207" y="1415"/>
                  </a:cubicBezTo>
                  <a:cubicBezTo>
                    <a:pt x="207" y="1411"/>
                    <a:pt x="203" y="1409"/>
                    <a:pt x="203" y="1409"/>
                  </a:cubicBezTo>
                  <a:cubicBezTo>
                    <a:pt x="199" y="1406"/>
                    <a:pt x="199" y="1406"/>
                    <a:pt x="199" y="1406"/>
                  </a:cubicBezTo>
                  <a:cubicBezTo>
                    <a:pt x="200" y="1405"/>
                    <a:pt x="201" y="1404"/>
                    <a:pt x="202" y="1403"/>
                  </a:cubicBezTo>
                  <a:cubicBezTo>
                    <a:pt x="203" y="1404"/>
                    <a:pt x="203" y="1404"/>
                    <a:pt x="203" y="1404"/>
                  </a:cubicBezTo>
                  <a:cubicBezTo>
                    <a:pt x="206" y="1407"/>
                    <a:pt x="209" y="1407"/>
                    <a:pt x="211" y="1407"/>
                  </a:cubicBezTo>
                  <a:cubicBezTo>
                    <a:pt x="211" y="1407"/>
                    <a:pt x="211" y="1407"/>
                    <a:pt x="211" y="1407"/>
                  </a:cubicBezTo>
                  <a:cubicBezTo>
                    <a:pt x="214" y="1407"/>
                    <a:pt x="217" y="1406"/>
                    <a:pt x="218" y="1404"/>
                  </a:cubicBezTo>
                  <a:cubicBezTo>
                    <a:pt x="220" y="1402"/>
                    <a:pt x="221" y="1399"/>
                    <a:pt x="220" y="1395"/>
                  </a:cubicBezTo>
                  <a:cubicBezTo>
                    <a:pt x="218" y="1390"/>
                    <a:pt x="214" y="1389"/>
                    <a:pt x="212" y="1389"/>
                  </a:cubicBezTo>
                  <a:cubicBezTo>
                    <a:pt x="209" y="1389"/>
                    <a:pt x="207" y="1392"/>
                    <a:pt x="206" y="1392"/>
                  </a:cubicBezTo>
                  <a:cubicBezTo>
                    <a:pt x="206" y="1392"/>
                    <a:pt x="205" y="1393"/>
                    <a:pt x="202" y="1396"/>
                  </a:cubicBezTo>
                  <a:cubicBezTo>
                    <a:pt x="199" y="1393"/>
                    <a:pt x="199" y="1393"/>
                    <a:pt x="199" y="1393"/>
                  </a:cubicBezTo>
                  <a:cubicBezTo>
                    <a:pt x="205" y="1387"/>
                    <a:pt x="205" y="1387"/>
                    <a:pt x="205" y="1387"/>
                  </a:cubicBezTo>
                  <a:cubicBezTo>
                    <a:pt x="207" y="1385"/>
                    <a:pt x="209" y="1380"/>
                    <a:pt x="204" y="1376"/>
                  </a:cubicBezTo>
                  <a:cubicBezTo>
                    <a:pt x="202" y="1374"/>
                    <a:pt x="200" y="1373"/>
                    <a:pt x="199" y="1373"/>
                  </a:cubicBezTo>
                  <a:cubicBezTo>
                    <a:pt x="195" y="1373"/>
                    <a:pt x="192" y="1376"/>
                    <a:pt x="192" y="1376"/>
                  </a:cubicBezTo>
                  <a:cubicBezTo>
                    <a:pt x="190" y="1378"/>
                    <a:pt x="190" y="1378"/>
                    <a:pt x="190" y="1378"/>
                  </a:cubicBezTo>
                  <a:cubicBezTo>
                    <a:pt x="190" y="1279"/>
                    <a:pt x="190" y="1279"/>
                    <a:pt x="190" y="1279"/>
                  </a:cubicBezTo>
                  <a:cubicBezTo>
                    <a:pt x="194" y="1279"/>
                    <a:pt x="194" y="1279"/>
                    <a:pt x="194" y="1279"/>
                  </a:cubicBezTo>
                  <a:cubicBezTo>
                    <a:pt x="194" y="1341"/>
                    <a:pt x="194" y="1341"/>
                    <a:pt x="194" y="1341"/>
                  </a:cubicBezTo>
                  <a:cubicBezTo>
                    <a:pt x="201" y="1341"/>
                    <a:pt x="201" y="1341"/>
                    <a:pt x="201" y="1341"/>
                  </a:cubicBezTo>
                  <a:cubicBezTo>
                    <a:pt x="201" y="1279"/>
                    <a:pt x="201" y="1279"/>
                    <a:pt x="201" y="1279"/>
                  </a:cubicBezTo>
                  <a:cubicBezTo>
                    <a:pt x="207" y="1279"/>
                    <a:pt x="207" y="1279"/>
                    <a:pt x="207" y="1279"/>
                  </a:cubicBezTo>
                  <a:cubicBezTo>
                    <a:pt x="207" y="1341"/>
                    <a:pt x="207" y="1341"/>
                    <a:pt x="207" y="1341"/>
                  </a:cubicBezTo>
                  <a:cubicBezTo>
                    <a:pt x="214" y="1341"/>
                    <a:pt x="214" y="1341"/>
                    <a:pt x="214" y="1341"/>
                  </a:cubicBezTo>
                  <a:cubicBezTo>
                    <a:pt x="214" y="1279"/>
                    <a:pt x="214" y="1279"/>
                    <a:pt x="214" y="1279"/>
                  </a:cubicBezTo>
                  <a:cubicBezTo>
                    <a:pt x="220" y="1279"/>
                    <a:pt x="220" y="1279"/>
                    <a:pt x="220" y="1279"/>
                  </a:cubicBezTo>
                  <a:cubicBezTo>
                    <a:pt x="220" y="1341"/>
                    <a:pt x="220" y="1341"/>
                    <a:pt x="220" y="1341"/>
                  </a:cubicBezTo>
                  <a:cubicBezTo>
                    <a:pt x="227" y="1341"/>
                    <a:pt x="227" y="1341"/>
                    <a:pt x="227" y="1341"/>
                  </a:cubicBezTo>
                  <a:cubicBezTo>
                    <a:pt x="227" y="1279"/>
                    <a:pt x="227" y="1279"/>
                    <a:pt x="227" y="1279"/>
                  </a:cubicBezTo>
                  <a:cubicBezTo>
                    <a:pt x="232" y="1279"/>
                    <a:pt x="232" y="1279"/>
                    <a:pt x="232" y="1279"/>
                  </a:cubicBezTo>
                  <a:cubicBezTo>
                    <a:pt x="232" y="1341"/>
                    <a:pt x="232" y="1341"/>
                    <a:pt x="232" y="1341"/>
                  </a:cubicBezTo>
                  <a:cubicBezTo>
                    <a:pt x="239" y="1341"/>
                    <a:pt x="239" y="1341"/>
                    <a:pt x="239" y="1341"/>
                  </a:cubicBezTo>
                  <a:cubicBezTo>
                    <a:pt x="239" y="1279"/>
                    <a:pt x="239" y="1279"/>
                    <a:pt x="239" y="1279"/>
                  </a:cubicBezTo>
                  <a:cubicBezTo>
                    <a:pt x="245" y="1279"/>
                    <a:pt x="245" y="1279"/>
                    <a:pt x="245" y="1279"/>
                  </a:cubicBezTo>
                  <a:cubicBezTo>
                    <a:pt x="245" y="1341"/>
                    <a:pt x="245" y="1341"/>
                    <a:pt x="245" y="1341"/>
                  </a:cubicBezTo>
                  <a:cubicBezTo>
                    <a:pt x="252" y="1341"/>
                    <a:pt x="252" y="1341"/>
                    <a:pt x="252" y="1341"/>
                  </a:cubicBezTo>
                  <a:cubicBezTo>
                    <a:pt x="252" y="1267"/>
                    <a:pt x="252" y="1267"/>
                    <a:pt x="252" y="1267"/>
                  </a:cubicBezTo>
                  <a:cubicBezTo>
                    <a:pt x="324" y="1243"/>
                    <a:pt x="375" y="1180"/>
                    <a:pt x="375" y="1107"/>
                  </a:cubicBezTo>
                  <a:cubicBezTo>
                    <a:pt x="375" y="1030"/>
                    <a:pt x="318" y="965"/>
                    <a:pt x="240" y="944"/>
                  </a:cubicBezTo>
                  <a:close/>
                  <a:moveTo>
                    <a:pt x="167" y="1400"/>
                  </a:moveTo>
                  <a:cubicBezTo>
                    <a:pt x="166" y="1401"/>
                    <a:pt x="166" y="1401"/>
                    <a:pt x="165" y="1401"/>
                  </a:cubicBezTo>
                  <a:cubicBezTo>
                    <a:pt x="164" y="1401"/>
                    <a:pt x="163" y="1401"/>
                    <a:pt x="163" y="1400"/>
                  </a:cubicBezTo>
                  <a:cubicBezTo>
                    <a:pt x="162" y="1399"/>
                    <a:pt x="162" y="1398"/>
                    <a:pt x="162" y="1397"/>
                  </a:cubicBezTo>
                  <a:cubicBezTo>
                    <a:pt x="162" y="1395"/>
                    <a:pt x="163" y="1394"/>
                    <a:pt x="164" y="1394"/>
                  </a:cubicBezTo>
                  <a:cubicBezTo>
                    <a:pt x="165" y="1394"/>
                    <a:pt x="167" y="1395"/>
                    <a:pt x="168" y="1397"/>
                  </a:cubicBezTo>
                  <a:cubicBezTo>
                    <a:pt x="168" y="1397"/>
                    <a:pt x="168" y="1397"/>
                    <a:pt x="168" y="1397"/>
                  </a:cubicBezTo>
                  <a:cubicBezTo>
                    <a:pt x="168" y="1397"/>
                    <a:pt x="169" y="1397"/>
                    <a:pt x="170" y="1398"/>
                  </a:cubicBezTo>
                  <a:lnTo>
                    <a:pt x="167" y="1400"/>
                  </a:lnTo>
                  <a:close/>
                  <a:moveTo>
                    <a:pt x="210" y="1396"/>
                  </a:moveTo>
                  <a:cubicBezTo>
                    <a:pt x="211" y="1395"/>
                    <a:pt x="212" y="1395"/>
                    <a:pt x="212" y="1395"/>
                  </a:cubicBezTo>
                  <a:cubicBezTo>
                    <a:pt x="213" y="1395"/>
                    <a:pt x="214" y="1396"/>
                    <a:pt x="214" y="1397"/>
                  </a:cubicBezTo>
                  <a:cubicBezTo>
                    <a:pt x="215" y="1399"/>
                    <a:pt x="215" y="1400"/>
                    <a:pt x="214" y="1401"/>
                  </a:cubicBezTo>
                  <a:cubicBezTo>
                    <a:pt x="212" y="1403"/>
                    <a:pt x="209" y="1403"/>
                    <a:pt x="207" y="1400"/>
                  </a:cubicBezTo>
                  <a:cubicBezTo>
                    <a:pt x="206" y="1399"/>
                    <a:pt x="206" y="1399"/>
                    <a:pt x="206" y="1399"/>
                  </a:cubicBezTo>
                  <a:cubicBezTo>
                    <a:pt x="208" y="1397"/>
                    <a:pt x="210" y="1396"/>
                    <a:pt x="210" y="1396"/>
                  </a:cubicBezTo>
                  <a:close/>
                  <a:moveTo>
                    <a:pt x="174" y="1382"/>
                  </a:moveTo>
                  <a:cubicBezTo>
                    <a:pt x="174" y="1382"/>
                    <a:pt x="174" y="1381"/>
                    <a:pt x="175" y="1381"/>
                  </a:cubicBezTo>
                  <a:cubicBezTo>
                    <a:pt x="176" y="1381"/>
                    <a:pt x="176" y="1380"/>
                    <a:pt x="176" y="1380"/>
                  </a:cubicBezTo>
                  <a:cubicBezTo>
                    <a:pt x="178" y="1380"/>
                    <a:pt x="180" y="1383"/>
                    <a:pt x="181" y="1384"/>
                  </a:cubicBezTo>
                  <a:cubicBezTo>
                    <a:pt x="183" y="1385"/>
                    <a:pt x="183" y="1385"/>
                    <a:pt x="183" y="1385"/>
                  </a:cubicBezTo>
                  <a:cubicBezTo>
                    <a:pt x="179" y="1389"/>
                    <a:pt x="179" y="1389"/>
                    <a:pt x="179" y="1389"/>
                  </a:cubicBezTo>
                  <a:cubicBezTo>
                    <a:pt x="176" y="1386"/>
                    <a:pt x="176" y="1386"/>
                    <a:pt x="176" y="1386"/>
                  </a:cubicBezTo>
                  <a:cubicBezTo>
                    <a:pt x="175" y="1386"/>
                    <a:pt x="174" y="1384"/>
                    <a:pt x="174" y="1382"/>
                  </a:cubicBezTo>
                  <a:close/>
                  <a:moveTo>
                    <a:pt x="183" y="1413"/>
                  </a:moveTo>
                  <a:cubicBezTo>
                    <a:pt x="181" y="1415"/>
                    <a:pt x="180" y="1417"/>
                    <a:pt x="179" y="1417"/>
                  </a:cubicBezTo>
                  <a:cubicBezTo>
                    <a:pt x="179" y="1418"/>
                    <a:pt x="178" y="1418"/>
                    <a:pt x="178" y="1418"/>
                  </a:cubicBezTo>
                  <a:cubicBezTo>
                    <a:pt x="177" y="1418"/>
                    <a:pt x="176" y="1417"/>
                    <a:pt x="176" y="1417"/>
                  </a:cubicBezTo>
                  <a:cubicBezTo>
                    <a:pt x="175" y="1416"/>
                    <a:pt x="175" y="1416"/>
                    <a:pt x="175" y="1415"/>
                  </a:cubicBezTo>
                  <a:cubicBezTo>
                    <a:pt x="175" y="1415"/>
                    <a:pt x="176" y="1414"/>
                    <a:pt x="177" y="1413"/>
                  </a:cubicBezTo>
                  <a:cubicBezTo>
                    <a:pt x="182" y="1409"/>
                    <a:pt x="182" y="1409"/>
                    <a:pt x="182" y="1409"/>
                  </a:cubicBezTo>
                  <a:cubicBezTo>
                    <a:pt x="182" y="1409"/>
                    <a:pt x="183" y="1410"/>
                    <a:pt x="183" y="1410"/>
                  </a:cubicBezTo>
                  <a:lnTo>
                    <a:pt x="183" y="1413"/>
                  </a:lnTo>
                  <a:close/>
                  <a:moveTo>
                    <a:pt x="182" y="1401"/>
                  </a:moveTo>
                  <a:cubicBezTo>
                    <a:pt x="180" y="1400"/>
                    <a:pt x="179" y="1399"/>
                    <a:pt x="178" y="1398"/>
                  </a:cubicBezTo>
                  <a:cubicBezTo>
                    <a:pt x="179" y="1396"/>
                    <a:pt x="179" y="1396"/>
                    <a:pt x="179" y="1396"/>
                  </a:cubicBezTo>
                  <a:cubicBezTo>
                    <a:pt x="184" y="1400"/>
                    <a:pt x="184" y="1400"/>
                    <a:pt x="184" y="1400"/>
                  </a:cubicBezTo>
                  <a:lnTo>
                    <a:pt x="182" y="1401"/>
                  </a:lnTo>
                  <a:close/>
                  <a:moveTo>
                    <a:pt x="190" y="1407"/>
                  </a:moveTo>
                  <a:cubicBezTo>
                    <a:pt x="190" y="1405"/>
                    <a:pt x="190" y="1405"/>
                    <a:pt x="190" y="1405"/>
                  </a:cubicBezTo>
                  <a:cubicBezTo>
                    <a:pt x="186" y="1405"/>
                    <a:pt x="186" y="1405"/>
                    <a:pt x="186" y="1405"/>
                  </a:cubicBezTo>
                  <a:cubicBezTo>
                    <a:pt x="188" y="1403"/>
                    <a:pt x="188" y="1403"/>
                    <a:pt x="188" y="1403"/>
                  </a:cubicBezTo>
                  <a:cubicBezTo>
                    <a:pt x="191" y="1406"/>
                    <a:pt x="191" y="1406"/>
                    <a:pt x="191" y="1406"/>
                  </a:cubicBezTo>
                  <a:cubicBezTo>
                    <a:pt x="191" y="1406"/>
                    <a:pt x="190" y="1406"/>
                    <a:pt x="190" y="1407"/>
                  </a:cubicBezTo>
                  <a:close/>
                  <a:moveTo>
                    <a:pt x="200" y="1413"/>
                  </a:moveTo>
                  <a:cubicBezTo>
                    <a:pt x="200" y="1413"/>
                    <a:pt x="201" y="1414"/>
                    <a:pt x="201" y="1415"/>
                  </a:cubicBezTo>
                  <a:cubicBezTo>
                    <a:pt x="201" y="1415"/>
                    <a:pt x="201" y="1415"/>
                    <a:pt x="200" y="1416"/>
                  </a:cubicBezTo>
                  <a:cubicBezTo>
                    <a:pt x="200" y="1416"/>
                    <a:pt x="200" y="1416"/>
                    <a:pt x="200" y="1416"/>
                  </a:cubicBezTo>
                  <a:cubicBezTo>
                    <a:pt x="200" y="1416"/>
                    <a:pt x="200" y="1417"/>
                    <a:pt x="199" y="1417"/>
                  </a:cubicBezTo>
                  <a:cubicBezTo>
                    <a:pt x="198" y="1417"/>
                    <a:pt x="196" y="1416"/>
                    <a:pt x="195" y="1414"/>
                  </a:cubicBezTo>
                  <a:cubicBezTo>
                    <a:pt x="194" y="1413"/>
                    <a:pt x="193" y="1413"/>
                    <a:pt x="193" y="1412"/>
                  </a:cubicBezTo>
                  <a:cubicBezTo>
                    <a:pt x="194" y="1411"/>
                    <a:pt x="194" y="1410"/>
                    <a:pt x="195" y="1409"/>
                  </a:cubicBezTo>
                  <a:lnTo>
                    <a:pt x="200" y="1413"/>
                  </a:lnTo>
                  <a:close/>
                  <a:moveTo>
                    <a:pt x="192" y="1399"/>
                  </a:moveTo>
                  <a:cubicBezTo>
                    <a:pt x="195" y="1396"/>
                    <a:pt x="195" y="1396"/>
                    <a:pt x="195" y="1396"/>
                  </a:cubicBezTo>
                  <a:cubicBezTo>
                    <a:pt x="198" y="1399"/>
                    <a:pt x="198" y="1399"/>
                    <a:pt x="198" y="1399"/>
                  </a:cubicBezTo>
                  <a:cubicBezTo>
                    <a:pt x="198" y="1399"/>
                    <a:pt x="198" y="1399"/>
                    <a:pt x="198" y="1399"/>
                  </a:cubicBezTo>
                  <a:cubicBezTo>
                    <a:pt x="197" y="1400"/>
                    <a:pt x="196" y="1401"/>
                    <a:pt x="195" y="1402"/>
                  </a:cubicBezTo>
                  <a:lnTo>
                    <a:pt x="192" y="1399"/>
                  </a:lnTo>
                  <a:close/>
                  <a:moveTo>
                    <a:pt x="196" y="1380"/>
                  </a:moveTo>
                  <a:cubicBezTo>
                    <a:pt x="197" y="1380"/>
                    <a:pt x="198" y="1379"/>
                    <a:pt x="199" y="1379"/>
                  </a:cubicBezTo>
                  <a:cubicBezTo>
                    <a:pt x="199" y="1379"/>
                    <a:pt x="200" y="1379"/>
                    <a:pt x="201" y="1380"/>
                  </a:cubicBezTo>
                  <a:cubicBezTo>
                    <a:pt x="202" y="1381"/>
                    <a:pt x="202" y="1382"/>
                    <a:pt x="201" y="1383"/>
                  </a:cubicBezTo>
                  <a:cubicBezTo>
                    <a:pt x="195" y="1389"/>
                    <a:pt x="195" y="1389"/>
                    <a:pt x="195" y="1389"/>
                  </a:cubicBezTo>
                  <a:cubicBezTo>
                    <a:pt x="191" y="1385"/>
                    <a:pt x="191" y="1385"/>
                    <a:pt x="191" y="1385"/>
                  </a:cubicBezTo>
                  <a:cubicBezTo>
                    <a:pt x="191" y="1385"/>
                    <a:pt x="191" y="1385"/>
                    <a:pt x="191" y="1385"/>
                  </a:cubicBezTo>
                  <a:lnTo>
                    <a:pt x="196" y="1380"/>
                  </a:lnTo>
                  <a:close/>
                  <a:moveTo>
                    <a:pt x="191" y="1393"/>
                  </a:moveTo>
                  <a:cubicBezTo>
                    <a:pt x="188" y="1396"/>
                    <a:pt x="188" y="1396"/>
                    <a:pt x="188" y="1396"/>
                  </a:cubicBezTo>
                  <a:cubicBezTo>
                    <a:pt x="183" y="1392"/>
                    <a:pt x="183" y="1392"/>
                    <a:pt x="183" y="1392"/>
                  </a:cubicBezTo>
                  <a:cubicBezTo>
                    <a:pt x="187" y="1389"/>
                    <a:pt x="187" y="1389"/>
                    <a:pt x="187" y="1389"/>
                  </a:cubicBezTo>
                  <a:lnTo>
                    <a:pt x="191" y="1393"/>
                  </a:lnTo>
                  <a:close/>
                  <a:moveTo>
                    <a:pt x="207" y="921"/>
                  </a:moveTo>
                  <a:cubicBezTo>
                    <a:pt x="165" y="921"/>
                    <a:pt x="165" y="921"/>
                    <a:pt x="165" y="921"/>
                  </a:cubicBezTo>
                  <a:cubicBezTo>
                    <a:pt x="165" y="907"/>
                    <a:pt x="165" y="907"/>
                    <a:pt x="165" y="907"/>
                  </a:cubicBezTo>
                  <a:cubicBezTo>
                    <a:pt x="175" y="907"/>
                    <a:pt x="175" y="907"/>
                    <a:pt x="175" y="907"/>
                  </a:cubicBezTo>
                  <a:cubicBezTo>
                    <a:pt x="175" y="907"/>
                    <a:pt x="176" y="906"/>
                    <a:pt x="176" y="906"/>
                  </a:cubicBezTo>
                  <a:cubicBezTo>
                    <a:pt x="176" y="906"/>
                    <a:pt x="176" y="906"/>
                    <a:pt x="176" y="906"/>
                  </a:cubicBezTo>
                  <a:cubicBezTo>
                    <a:pt x="177" y="906"/>
                    <a:pt x="178" y="906"/>
                    <a:pt x="178" y="905"/>
                  </a:cubicBezTo>
                  <a:cubicBezTo>
                    <a:pt x="178" y="901"/>
                    <a:pt x="180" y="897"/>
                    <a:pt x="183" y="896"/>
                  </a:cubicBezTo>
                  <a:cubicBezTo>
                    <a:pt x="183" y="900"/>
                    <a:pt x="183" y="900"/>
                    <a:pt x="183" y="900"/>
                  </a:cubicBezTo>
                  <a:cubicBezTo>
                    <a:pt x="185" y="899"/>
                    <a:pt x="186" y="899"/>
                    <a:pt x="188" y="899"/>
                  </a:cubicBezTo>
                  <a:cubicBezTo>
                    <a:pt x="189" y="899"/>
                    <a:pt x="189" y="899"/>
                    <a:pt x="190" y="899"/>
                  </a:cubicBezTo>
                  <a:cubicBezTo>
                    <a:pt x="190" y="896"/>
                    <a:pt x="190" y="896"/>
                    <a:pt x="190" y="896"/>
                  </a:cubicBezTo>
                  <a:cubicBezTo>
                    <a:pt x="193" y="898"/>
                    <a:pt x="195" y="902"/>
                    <a:pt x="195" y="905"/>
                  </a:cubicBezTo>
                  <a:cubicBezTo>
                    <a:pt x="195" y="906"/>
                    <a:pt x="196" y="907"/>
                    <a:pt x="197" y="907"/>
                  </a:cubicBezTo>
                  <a:cubicBezTo>
                    <a:pt x="207" y="907"/>
                    <a:pt x="207" y="907"/>
                    <a:pt x="207" y="907"/>
                  </a:cubicBezTo>
                  <a:lnTo>
                    <a:pt x="207" y="921"/>
                  </a:ln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1195388" y="3756026"/>
              <a:ext cx="608013" cy="1171575"/>
            </a:xfrm>
            <a:custGeom>
              <a:avLst/>
              <a:gdLst>
                <a:gd name="T0" fmla="*/ 162 w 162"/>
                <a:gd name="T1" fmla="*/ 0 h 312"/>
                <a:gd name="T2" fmla="*/ 40 w 162"/>
                <a:gd name="T3" fmla="*/ 118 h 312"/>
                <a:gd name="T4" fmla="*/ 160 w 162"/>
                <a:gd name="T5" fmla="*/ 312 h 312"/>
                <a:gd name="T6" fmla="*/ 162 w 162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12">
                  <a:moveTo>
                    <a:pt x="162" y="0"/>
                  </a:moveTo>
                  <a:cubicBezTo>
                    <a:pt x="162" y="0"/>
                    <a:pt x="68" y="30"/>
                    <a:pt x="40" y="118"/>
                  </a:cubicBezTo>
                  <a:cubicBezTo>
                    <a:pt x="12" y="206"/>
                    <a:pt x="97" y="296"/>
                    <a:pt x="160" y="312"/>
                  </a:cubicBezTo>
                  <a:cubicBezTo>
                    <a:pt x="160" y="312"/>
                    <a:pt x="0" y="170"/>
                    <a:pt x="162" y="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1519238" y="3763963"/>
              <a:ext cx="396875" cy="1152525"/>
            </a:xfrm>
            <a:custGeom>
              <a:avLst/>
              <a:gdLst>
                <a:gd name="T0" fmla="*/ 106 w 106"/>
                <a:gd name="T1" fmla="*/ 0 h 307"/>
                <a:gd name="T2" fmla="*/ 104 w 106"/>
                <a:gd name="T3" fmla="*/ 307 h 307"/>
                <a:gd name="T4" fmla="*/ 106 w 106"/>
                <a:gd name="T5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6" h="307">
                  <a:moveTo>
                    <a:pt x="106" y="0"/>
                  </a:moveTo>
                  <a:cubicBezTo>
                    <a:pt x="106" y="0"/>
                    <a:pt x="0" y="153"/>
                    <a:pt x="104" y="307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2152651" y="3756026"/>
              <a:ext cx="609600" cy="1171575"/>
            </a:xfrm>
            <a:custGeom>
              <a:avLst/>
              <a:gdLst>
                <a:gd name="T0" fmla="*/ 0 w 162"/>
                <a:gd name="T1" fmla="*/ 0 h 312"/>
                <a:gd name="T2" fmla="*/ 122 w 162"/>
                <a:gd name="T3" fmla="*/ 118 h 312"/>
                <a:gd name="T4" fmla="*/ 2 w 162"/>
                <a:gd name="T5" fmla="*/ 312 h 312"/>
                <a:gd name="T6" fmla="*/ 0 w 162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12">
                  <a:moveTo>
                    <a:pt x="0" y="0"/>
                  </a:moveTo>
                  <a:cubicBezTo>
                    <a:pt x="0" y="0"/>
                    <a:pt x="94" y="30"/>
                    <a:pt x="122" y="118"/>
                  </a:cubicBezTo>
                  <a:cubicBezTo>
                    <a:pt x="150" y="206"/>
                    <a:pt x="65" y="296"/>
                    <a:pt x="2" y="312"/>
                  </a:cubicBezTo>
                  <a:cubicBezTo>
                    <a:pt x="2" y="312"/>
                    <a:pt x="162" y="170"/>
                    <a:pt x="0" y="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2044701" y="3763963"/>
              <a:ext cx="385763" cy="1163638"/>
            </a:xfrm>
            <a:custGeom>
              <a:avLst/>
              <a:gdLst>
                <a:gd name="T0" fmla="*/ 0 w 103"/>
                <a:gd name="T1" fmla="*/ 0 h 310"/>
                <a:gd name="T2" fmla="*/ 7 w 103"/>
                <a:gd name="T3" fmla="*/ 310 h 310"/>
                <a:gd name="T4" fmla="*/ 0 w 103"/>
                <a:gd name="T5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310">
                  <a:moveTo>
                    <a:pt x="0" y="0"/>
                  </a:moveTo>
                  <a:cubicBezTo>
                    <a:pt x="0" y="0"/>
                    <a:pt x="103" y="168"/>
                    <a:pt x="7" y="3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1863726" y="4992688"/>
              <a:ext cx="244475" cy="679450"/>
            </a:xfrm>
            <a:custGeom>
              <a:avLst/>
              <a:gdLst>
                <a:gd name="T0" fmla="*/ 56 w 65"/>
                <a:gd name="T1" fmla="*/ 110 h 181"/>
                <a:gd name="T2" fmla="*/ 50 w 65"/>
                <a:gd name="T3" fmla="*/ 113 h 181"/>
                <a:gd name="T4" fmla="*/ 46 w 65"/>
                <a:gd name="T5" fmla="*/ 117 h 181"/>
                <a:gd name="T6" fmla="*/ 43 w 65"/>
                <a:gd name="T7" fmla="*/ 114 h 181"/>
                <a:gd name="T8" fmla="*/ 49 w 65"/>
                <a:gd name="T9" fmla="*/ 108 h 181"/>
                <a:gd name="T10" fmla="*/ 48 w 65"/>
                <a:gd name="T11" fmla="*/ 97 h 181"/>
                <a:gd name="T12" fmla="*/ 43 w 65"/>
                <a:gd name="T13" fmla="*/ 94 h 181"/>
                <a:gd name="T14" fmla="*/ 36 w 65"/>
                <a:gd name="T15" fmla="*/ 97 h 181"/>
                <a:gd name="T16" fmla="*/ 34 w 65"/>
                <a:gd name="T17" fmla="*/ 99 h 181"/>
                <a:gd name="T18" fmla="*/ 34 w 65"/>
                <a:gd name="T19" fmla="*/ 0 h 181"/>
                <a:gd name="T20" fmla="*/ 27 w 65"/>
                <a:gd name="T21" fmla="*/ 0 h 181"/>
                <a:gd name="T22" fmla="*/ 27 w 65"/>
                <a:gd name="T23" fmla="*/ 99 h 181"/>
                <a:gd name="T24" fmla="*/ 20 w 65"/>
                <a:gd name="T25" fmla="*/ 96 h 181"/>
                <a:gd name="T26" fmla="*/ 16 w 65"/>
                <a:gd name="T27" fmla="*/ 98 h 181"/>
                <a:gd name="T28" fmla="*/ 12 w 65"/>
                <a:gd name="T29" fmla="*/ 103 h 181"/>
                <a:gd name="T30" fmla="*/ 16 w 65"/>
                <a:gd name="T31" fmla="*/ 111 h 181"/>
                <a:gd name="T32" fmla="*/ 19 w 65"/>
                <a:gd name="T33" fmla="*/ 114 h 181"/>
                <a:gd name="T34" fmla="*/ 18 w 65"/>
                <a:gd name="T35" fmla="*/ 115 h 181"/>
                <a:gd name="T36" fmla="*/ 16 w 65"/>
                <a:gd name="T37" fmla="*/ 114 h 181"/>
                <a:gd name="T38" fmla="*/ 8 w 65"/>
                <a:gd name="T39" fmla="*/ 110 h 181"/>
                <a:gd name="T40" fmla="*/ 1 w 65"/>
                <a:gd name="T41" fmla="*/ 116 h 181"/>
                <a:gd name="T42" fmla="*/ 2 w 65"/>
                <a:gd name="T43" fmla="*/ 124 h 181"/>
                <a:gd name="T44" fmla="*/ 9 w 65"/>
                <a:gd name="T45" fmla="*/ 127 h 181"/>
                <a:gd name="T46" fmla="*/ 9 w 65"/>
                <a:gd name="T47" fmla="*/ 127 h 181"/>
                <a:gd name="T48" fmla="*/ 15 w 65"/>
                <a:gd name="T49" fmla="*/ 125 h 181"/>
                <a:gd name="T50" fmla="*/ 18 w 65"/>
                <a:gd name="T51" fmla="*/ 122 h 181"/>
                <a:gd name="T52" fmla="*/ 22 w 65"/>
                <a:gd name="T53" fmla="*/ 126 h 181"/>
                <a:gd name="T54" fmla="*/ 17 w 65"/>
                <a:gd name="T55" fmla="*/ 130 h 181"/>
                <a:gd name="T56" fmla="*/ 14 w 65"/>
                <a:gd name="T57" fmla="*/ 136 h 181"/>
                <a:gd name="T58" fmla="*/ 16 w 65"/>
                <a:gd name="T59" fmla="*/ 142 h 181"/>
                <a:gd name="T60" fmla="*/ 16 w 65"/>
                <a:gd name="T61" fmla="*/ 142 h 181"/>
                <a:gd name="T62" fmla="*/ 22 w 65"/>
                <a:gd name="T63" fmla="*/ 144 h 181"/>
                <a:gd name="T64" fmla="*/ 27 w 65"/>
                <a:gd name="T65" fmla="*/ 142 h 181"/>
                <a:gd name="T66" fmla="*/ 27 w 65"/>
                <a:gd name="T67" fmla="*/ 165 h 181"/>
                <a:gd name="T68" fmla="*/ 20 w 65"/>
                <a:gd name="T69" fmla="*/ 165 h 181"/>
                <a:gd name="T70" fmla="*/ 20 w 65"/>
                <a:gd name="T71" fmla="*/ 181 h 181"/>
                <a:gd name="T72" fmla="*/ 43 w 65"/>
                <a:gd name="T73" fmla="*/ 181 h 181"/>
                <a:gd name="T74" fmla="*/ 43 w 65"/>
                <a:gd name="T75" fmla="*/ 165 h 181"/>
                <a:gd name="T76" fmla="*/ 34 w 65"/>
                <a:gd name="T77" fmla="*/ 165 h 181"/>
                <a:gd name="T78" fmla="*/ 34 w 65"/>
                <a:gd name="T79" fmla="*/ 138 h 181"/>
                <a:gd name="T80" fmla="*/ 34 w 65"/>
                <a:gd name="T81" fmla="*/ 138 h 181"/>
                <a:gd name="T82" fmla="*/ 43 w 65"/>
                <a:gd name="T83" fmla="*/ 143 h 181"/>
                <a:gd name="T84" fmla="*/ 48 w 65"/>
                <a:gd name="T85" fmla="*/ 141 h 181"/>
                <a:gd name="T86" fmla="*/ 51 w 65"/>
                <a:gd name="T87" fmla="*/ 136 h 181"/>
                <a:gd name="T88" fmla="*/ 47 w 65"/>
                <a:gd name="T89" fmla="*/ 130 h 181"/>
                <a:gd name="T90" fmla="*/ 43 w 65"/>
                <a:gd name="T91" fmla="*/ 127 h 181"/>
                <a:gd name="T92" fmla="*/ 46 w 65"/>
                <a:gd name="T93" fmla="*/ 124 h 181"/>
                <a:gd name="T94" fmla="*/ 47 w 65"/>
                <a:gd name="T95" fmla="*/ 125 h 181"/>
                <a:gd name="T96" fmla="*/ 55 w 65"/>
                <a:gd name="T97" fmla="*/ 128 h 181"/>
                <a:gd name="T98" fmla="*/ 55 w 65"/>
                <a:gd name="T99" fmla="*/ 128 h 181"/>
                <a:gd name="T100" fmla="*/ 62 w 65"/>
                <a:gd name="T101" fmla="*/ 125 h 181"/>
                <a:gd name="T102" fmla="*/ 64 w 65"/>
                <a:gd name="T103" fmla="*/ 116 h 181"/>
                <a:gd name="T104" fmla="*/ 56 w 65"/>
                <a:gd name="T105" fmla="*/ 11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5" h="181">
                  <a:moveTo>
                    <a:pt x="56" y="110"/>
                  </a:moveTo>
                  <a:cubicBezTo>
                    <a:pt x="53" y="110"/>
                    <a:pt x="51" y="113"/>
                    <a:pt x="50" y="113"/>
                  </a:cubicBezTo>
                  <a:cubicBezTo>
                    <a:pt x="50" y="113"/>
                    <a:pt x="49" y="114"/>
                    <a:pt x="46" y="117"/>
                  </a:cubicBezTo>
                  <a:cubicBezTo>
                    <a:pt x="43" y="114"/>
                    <a:pt x="43" y="114"/>
                    <a:pt x="43" y="114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51" y="106"/>
                    <a:pt x="53" y="101"/>
                    <a:pt x="48" y="97"/>
                  </a:cubicBezTo>
                  <a:cubicBezTo>
                    <a:pt x="46" y="95"/>
                    <a:pt x="44" y="94"/>
                    <a:pt x="43" y="94"/>
                  </a:cubicBezTo>
                  <a:cubicBezTo>
                    <a:pt x="39" y="94"/>
                    <a:pt x="36" y="97"/>
                    <a:pt x="36" y="97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8"/>
                    <a:pt x="23" y="96"/>
                    <a:pt x="20" y="96"/>
                  </a:cubicBezTo>
                  <a:cubicBezTo>
                    <a:pt x="19" y="96"/>
                    <a:pt x="17" y="97"/>
                    <a:pt x="16" y="98"/>
                  </a:cubicBezTo>
                  <a:cubicBezTo>
                    <a:pt x="13" y="99"/>
                    <a:pt x="13" y="102"/>
                    <a:pt x="12" y="103"/>
                  </a:cubicBezTo>
                  <a:cubicBezTo>
                    <a:pt x="12" y="107"/>
                    <a:pt x="15" y="111"/>
                    <a:pt x="16" y="111"/>
                  </a:cubicBezTo>
                  <a:cubicBezTo>
                    <a:pt x="19" y="114"/>
                    <a:pt x="19" y="114"/>
                    <a:pt x="19" y="114"/>
                  </a:cubicBezTo>
                  <a:cubicBezTo>
                    <a:pt x="18" y="115"/>
                    <a:pt x="18" y="115"/>
                    <a:pt x="18" y="115"/>
                  </a:cubicBezTo>
                  <a:cubicBezTo>
                    <a:pt x="17" y="114"/>
                    <a:pt x="17" y="114"/>
                    <a:pt x="16" y="114"/>
                  </a:cubicBezTo>
                  <a:cubicBezTo>
                    <a:pt x="15" y="113"/>
                    <a:pt x="12" y="110"/>
                    <a:pt x="8" y="110"/>
                  </a:cubicBezTo>
                  <a:cubicBezTo>
                    <a:pt x="6" y="110"/>
                    <a:pt x="2" y="110"/>
                    <a:pt x="1" y="116"/>
                  </a:cubicBezTo>
                  <a:cubicBezTo>
                    <a:pt x="0" y="119"/>
                    <a:pt x="0" y="122"/>
                    <a:pt x="2" y="124"/>
                  </a:cubicBezTo>
                  <a:cubicBezTo>
                    <a:pt x="4" y="126"/>
                    <a:pt x="6" y="127"/>
                    <a:pt x="9" y="127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11" y="127"/>
                    <a:pt x="14" y="126"/>
                    <a:pt x="15" y="125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3"/>
                    <a:pt x="20" y="125"/>
                    <a:pt x="22" y="126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6" y="131"/>
                    <a:pt x="14" y="133"/>
                    <a:pt x="14" y="136"/>
                  </a:cubicBezTo>
                  <a:cubicBezTo>
                    <a:pt x="13" y="137"/>
                    <a:pt x="14" y="139"/>
                    <a:pt x="16" y="142"/>
                  </a:cubicBezTo>
                  <a:cubicBezTo>
                    <a:pt x="16" y="142"/>
                    <a:pt x="16" y="142"/>
                    <a:pt x="16" y="142"/>
                  </a:cubicBezTo>
                  <a:cubicBezTo>
                    <a:pt x="16" y="142"/>
                    <a:pt x="19" y="144"/>
                    <a:pt x="22" y="144"/>
                  </a:cubicBezTo>
                  <a:cubicBezTo>
                    <a:pt x="23" y="144"/>
                    <a:pt x="26" y="144"/>
                    <a:pt x="27" y="142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20" y="181"/>
                    <a:pt x="20" y="181"/>
                    <a:pt x="20" y="181"/>
                  </a:cubicBezTo>
                  <a:cubicBezTo>
                    <a:pt x="43" y="181"/>
                    <a:pt x="43" y="181"/>
                    <a:pt x="43" y="181"/>
                  </a:cubicBezTo>
                  <a:cubicBezTo>
                    <a:pt x="43" y="165"/>
                    <a:pt x="43" y="165"/>
                    <a:pt x="4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7" y="141"/>
                    <a:pt x="40" y="143"/>
                    <a:pt x="43" y="143"/>
                  </a:cubicBezTo>
                  <a:cubicBezTo>
                    <a:pt x="45" y="143"/>
                    <a:pt x="47" y="141"/>
                    <a:pt x="48" y="141"/>
                  </a:cubicBezTo>
                  <a:cubicBezTo>
                    <a:pt x="50" y="139"/>
                    <a:pt x="51" y="137"/>
                    <a:pt x="51" y="136"/>
                  </a:cubicBezTo>
                  <a:cubicBezTo>
                    <a:pt x="51" y="132"/>
                    <a:pt x="47" y="130"/>
                    <a:pt x="47" y="130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44" y="126"/>
                    <a:pt x="45" y="125"/>
                    <a:pt x="46" y="124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50" y="128"/>
                    <a:pt x="53" y="128"/>
                    <a:pt x="55" y="128"/>
                  </a:cubicBezTo>
                  <a:cubicBezTo>
                    <a:pt x="55" y="128"/>
                    <a:pt x="55" y="128"/>
                    <a:pt x="55" y="128"/>
                  </a:cubicBezTo>
                  <a:cubicBezTo>
                    <a:pt x="58" y="128"/>
                    <a:pt x="61" y="127"/>
                    <a:pt x="62" y="125"/>
                  </a:cubicBezTo>
                  <a:cubicBezTo>
                    <a:pt x="64" y="123"/>
                    <a:pt x="65" y="120"/>
                    <a:pt x="64" y="116"/>
                  </a:cubicBezTo>
                  <a:cubicBezTo>
                    <a:pt x="62" y="111"/>
                    <a:pt x="58" y="110"/>
                    <a:pt x="56" y="11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1885951" y="5424488"/>
              <a:ext cx="30163" cy="25400"/>
            </a:xfrm>
            <a:custGeom>
              <a:avLst/>
              <a:gdLst>
                <a:gd name="T0" fmla="*/ 5 w 8"/>
                <a:gd name="T1" fmla="*/ 6 h 7"/>
                <a:gd name="T2" fmla="*/ 3 w 8"/>
                <a:gd name="T3" fmla="*/ 7 h 7"/>
                <a:gd name="T4" fmla="*/ 1 w 8"/>
                <a:gd name="T5" fmla="*/ 6 h 7"/>
                <a:gd name="T6" fmla="*/ 0 w 8"/>
                <a:gd name="T7" fmla="*/ 3 h 7"/>
                <a:gd name="T8" fmla="*/ 2 w 8"/>
                <a:gd name="T9" fmla="*/ 0 h 7"/>
                <a:gd name="T10" fmla="*/ 6 w 8"/>
                <a:gd name="T11" fmla="*/ 3 h 7"/>
                <a:gd name="T12" fmla="*/ 6 w 8"/>
                <a:gd name="T13" fmla="*/ 3 h 7"/>
                <a:gd name="T14" fmla="*/ 8 w 8"/>
                <a:gd name="T15" fmla="*/ 4 h 7"/>
                <a:gd name="T16" fmla="*/ 5 w 8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5" y="6"/>
                  </a:moveTo>
                  <a:cubicBezTo>
                    <a:pt x="4" y="7"/>
                    <a:pt x="4" y="7"/>
                    <a:pt x="3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5" y="1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7" y="3"/>
                    <a:pt x="8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2052638" y="5427663"/>
              <a:ext cx="33338" cy="30163"/>
            </a:xfrm>
            <a:custGeom>
              <a:avLst/>
              <a:gdLst>
                <a:gd name="T0" fmla="*/ 4 w 9"/>
                <a:gd name="T1" fmla="*/ 1 h 8"/>
                <a:gd name="T2" fmla="*/ 6 w 9"/>
                <a:gd name="T3" fmla="*/ 0 h 8"/>
                <a:gd name="T4" fmla="*/ 8 w 9"/>
                <a:gd name="T5" fmla="*/ 2 h 8"/>
                <a:gd name="T6" fmla="*/ 8 w 9"/>
                <a:gd name="T7" fmla="*/ 6 h 8"/>
                <a:gd name="T8" fmla="*/ 1 w 9"/>
                <a:gd name="T9" fmla="*/ 5 h 8"/>
                <a:gd name="T10" fmla="*/ 0 w 9"/>
                <a:gd name="T11" fmla="*/ 4 h 8"/>
                <a:gd name="T12" fmla="*/ 4 w 9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4" y="1"/>
                  </a:move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8" y="1"/>
                    <a:pt x="8" y="2"/>
                  </a:cubicBezTo>
                  <a:cubicBezTo>
                    <a:pt x="9" y="4"/>
                    <a:pt x="9" y="5"/>
                    <a:pt x="8" y="6"/>
                  </a:cubicBezTo>
                  <a:cubicBezTo>
                    <a:pt x="6" y="8"/>
                    <a:pt x="3" y="8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2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1931988" y="5372101"/>
              <a:ext cx="33338" cy="33338"/>
            </a:xfrm>
            <a:custGeom>
              <a:avLst/>
              <a:gdLst>
                <a:gd name="T0" fmla="*/ 0 w 9"/>
                <a:gd name="T1" fmla="*/ 2 h 9"/>
                <a:gd name="T2" fmla="*/ 1 w 9"/>
                <a:gd name="T3" fmla="*/ 1 h 9"/>
                <a:gd name="T4" fmla="*/ 2 w 9"/>
                <a:gd name="T5" fmla="*/ 0 h 9"/>
                <a:gd name="T6" fmla="*/ 7 w 9"/>
                <a:gd name="T7" fmla="*/ 4 h 9"/>
                <a:gd name="T8" fmla="*/ 9 w 9"/>
                <a:gd name="T9" fmla="*/ 5 h 9"/>
                <a:gd name="T10" fmla="*/ 5 w 9"/>
                <a:gd name="T11" fmla="*/ 9 h 9"/>
                <a:gd name="T12" fmla="*/ 2 w 9"/>
                <a:gd name="T13" fmla="*/ 6 h 9"/>
                <a:gd name="T14" fmla="*/ 0 w 9"/>
                <a:gd name="T1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9">
                  <a:moveTo>
                    <a:pt x="0" y="2"/>
                  </a:moveTo>
                  <a:cubicBezTo>
                    <a:pt x="0" y="2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4" y="0"/>
                    <a:pt x="6" y="3"/>
                    <a:pt x="7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2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1935163" y="5480051"/>
              <a:ext cx="30163" cy="34925"/>
            </a:xfrm>
            <a:custGeom>
              <a:avLst/>
              <a:gdLst>
                <a:gd name="T0" fmla="*/ 8 w 8"/>
                <a:gd name="T1" fmla="*/ 4 h 9"/>
                <a:gd name="T2" fmla="*/ 4 w 8"/>
                <a:gd name="T3" fmla="*/ 8 h 9"/>
                <a:gd name="T4" fmla="*/ 3 w 8"/>
                <a:gd name="T5" fmla="*/ 9 h 9"/>
                <a:gd name="T6" fmla="*/ 1 w 8"/>
                <a:gd name="T7" fmla="*/ 8 h 9"/>
                <a:gd name="T8" fmla="*/ 0 w 8"/>
                <a:gd name="T9" fmla="*/ 6 h 9"/>
                <a:gd name="T10" fmla="*/ 2 w 8"/>
                <a:gd name="T11" fmla="*/ 4 h 9"/>
                <a:gd name="T12" fmla="*/ 7 w 8"/>
                <a:gd name="T13" fmla="*/ 0 h 9"/>
                <a:gd name="T14" fmla="*/ 8 w 8"/>
                <a:gd name="T15" fmla="*/ 1 h 9"/>
                <a:gd name="T16" fmla="*/ 8 w 8"/>
                <a:gd name="T1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9">
                  <a:moveTo>
                    <a:pt x="8" y="4"/>
                  </a:moveTo>
                  <a:cubicBezTo>
                    <a:pt x="6" y="6"/>
                    <a:pt x="5" y="8"/>
                    <a:pt x="4" y="8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2" y="9"/>
                    <a:pt x="1" y="8"/>
                    <a:pt x="1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1" y="5"/>
                    <a:pt x="2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1"/>
                    <a:pt x="8" y="1"/>
                  </a:cubicBezTo>
                  <a:lnTo>
                    <a:pt x="8" y="4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1946276" y="5430838"/>
              <a:ext cx="23813" cy="19050"/>
            </a:xfrm>
            <a:custGeom>
              <a:avLst/>
              <a:gdLst>
                <a:gd name="T0" fmla="*/ 4 w 6"/>
                <a:gd name="T1" fmla="*/ 5 h 5"/>
                <a:gd name="T2" fmla="*/ 0 w 6"/>
                <a:gd name="T3" fmla="*/ 2 h 5"/>
                <a:gd name="T4" fmla="*/ 1 w 6"/>
                <a:gd name="T5" fmla="*/ 0 h 5"/>
                <a:gd name="T6" fmla="*/ 6 w 6"/>
                <a:gd name="T7" fmla="*/ 4 h 5"/>
                <a:gd name="T8" fmla="*/ 4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4" y="5"/>
                  </a:moveTo>
                  <a:cubicBezTo>
                    <a:pt x="2" y="4"/>
                    <a:pt x="1" y="3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6" y="4"/>
                    <a:pt x="6" y="4"/>
                    <a:pt x="6" y="4"/>
                  </a:cubicBezTo>
                  <a:lnTo>
                    <a:pt x="4" y="5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1976438" y="5457826"/>
              <a:ext cx="19050" cy="15875"/>
            </a:xfrm>
            <a:custGeom>
              <a:avLst/>
              <a:gdLst>
                <a:gd name="T0" fmla="*/ 4 w 5"/>
                <a:gd name="T1" fmla="*/ 4 h 4"/>
                <a:gd name="T2" fmla="*/ 4 w 5"/>
                <a:gd name="T3" fmla="*/ 2 h 4"/>
                <a:gd name="T4" fmla="*/ 0 w 5"/>
                <a:gd name="T5" fmla="*/ 2 h 4"/>
                <a:gd name="T6" fmla="*/ 2 w 5"/>
                <a:gd name="T7" fmla="*/ 0 h 4"/>
                <a:gd name="T8" fmla="*/ 5 w 5"/>
                <a:gd name="T9" fmla="*/ 3 h 4"/>
                <a:gd name="T10" fmla="*/ 4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4" y="4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2003426" y="5480051"/>
              <a:ext cx="30163" cy="30163"/>
            </a:xfrm>
            <a:custGeom>
              <a:avLst/>
              <a:gdLst>
                <a:gd name="T0" fmla="*/ 7 w 8"/>
                <a:gd name="T1" fmla="*/ 4 h 8"/>
                <a:gd name="T2" fmla="*/ 8 w 8"/>
                <a:gd name="T3" fmla="*/ 6 h 8"/>
                <a:gd name="T4" fmla="*/ 7 w 8"/>
                <a:gd name="T5" fmla="*/ 7 h 8"/>
                <a:gd name="T6" fmla="*/ 7 w 8"/>
                <a:gd name="T7" fmla="*/ 7 h 8"/>
                <a:gd name="T8" fmla="*/ 6 w 8"/>
                <a:gd name="T9" fmla="*/ 8 h 8"/>
                <a:gd name="T10" fmla="*/ 2 w 8"/>
                <a:gd name="T11" fmla="*/ 5 h 8"/>
                <a:gd name="T12" fmla="*/ 0 w 8"/>
                <a:gd name="T13" fmla="*/ 3 h 8"/>
                <a:gd name="T14" fmla="*/ 2 w 8"/>
                <a:gd name="T15" fmla="*/ 0 h 8"/>
                <a:gd name="T16" fmla="*/ 7 w 8"/>
                <a:gd name="T1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7" y="4"/>
                  </a:moveTo>
                  <a:cubicBezTo>
                    <a:pt x="7" y="4"/>
                    <a:pt x="8" y="5"/>
                    <a:pt x="8" y="6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5" y="8"/>
                    <a:pt x="3" y="7"/>
                    <a:pt x="2" y="5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1998663" y="5430838"/>
              <a:ext cx="23813" cy="23813"/>
            </a:xfrm>
            <a:custGeom>
              <a:avLst/>
              <a:gdLst>
                <a:gd name="T0" fmla="*/ 0 w 6"/>
                <a:gd name="T1" fmla="*/ 3 h 6"/>
                <a:gd name="T2" fmla="*/ 3 w 6"/>
                <a:gd name="T3" fmla="*/ 0 h 6"/>
                <a:gd name="T4" fmla="*/ 6 w 6"/>
                <a:gd name="T5" fmla="*/ 3 h 6"/>
                <a:gd name="T6" fmla="*/ 6 w 6"/>
                <a:gd name="T7" fmla="*/ 3 h 6"/>
                <a:gd name="T8" fmla="*/ 3 w 6"/>
                <a:gd name="T9" fmla="*/ 6 h 6"/>
                <a:gd name="T10" fmla="*/ 0 w 6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0" y="3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1995488" y="5367338"/>
              <a:ext cx="41275" cy="38100"/>
            </a:xfrm>
            <a:custGeom>
              <a:avLst/>
              <a:gdLst>
                <a:gd name="T0" fmla="*/ 5 w 11"/>
                <a:gd name="T1" fmla="*/ 1 h 10"/>
                <a:gd name="T2" fmla="*/ 8 w 11"/>
                <a:gd name="T3" fmla="*/ 0 h 10"/>
                <a:gd name="T4" fmla="*/ 10 w 11"/>
                <a:gd name="T5" fmla="*/ 1 h 10"/>
                <a:gd name="T6" fmla="*/ 10 w 11"/>
                <a:gd name="T7" fmla="*/ 4 h 10"/>
                <a:gd name="T8" fmla="*/ 4 w 11"/>
                <a:gd name="T9" fmla="*/ 10 h 10"/>
                <a:gd name="T10" fmla="*/ 0 w 11"/>
                <a:gd name="T11" fmla="*/ 6 h 10"/>
                <a:gd name="T12" fmla="*/ 0 w 11"/>
                <a:gd name="T13" fmla="*/ 6 h 10"/>
                <a:gd name="T14" fmla="*/ 5 w 11"/>
                <a:gd name="T1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0">
                  <a:moveTo>
                    <a:pt x="5" y="1"/>
                  </a:moveTo>
                  <a:cubicBezTo>
                    <a:pt x="6" y="1"/>
                    <a:pt x="7" y="0"/>
                    <a:pt x="8" y="0"/>
                  </a:cubicBezTo>
                  <a:cubicBezTo>
                    <a:pt x="8" y="0"/>
                    <a:pt x="9" y="0"/>
                    <a:pt x="10" y="1"/>
                  </a:cubicBezTo>
                  <a:cubicBezTo>
                    <a:pt x="11" y="2"/>
                    <a:pt x="11" y="3"/>
                    <a:pt x="10" y="4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1965326" y="5405438"/>
              <a:ext cx="30163" cy="25400"/>
            </a:xfrm>
            <a:custGeom>
              <a:avLst/>
              <a:gdLst>
                <a:gd name="T0" fmla="*/ 19 w 19"/>
                <a:gd name="T1" fmla="*/ 9 h 16"/>
                <a:gd name="T2" fmla="*/ 12 w 19"/>
                <a:gd name="T3" fmla="*/ 16 h 16"/>
                <a:gd name="T4" fmla="*/ 0 w 19"/>
                <a:gd name="T5" fmla="*/ 7 h 16"/>
                <a:gd name="T6" fmla="*/ 10 w 19"/>
                <a:gd name="T7" fmla="*/ 0 h 16"/>
                <a:gd name="T8" fmla="*/ 19 w 19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9" y="9"/>
                  </a:moveTo>
                  <a:lnTo>
                    <a:pt x="12" y="16"/>
                  </a:lnTo>
                  <a:lnTo>
                    <a:pt x="0" y="7"/>
                  </a:lnTo>
                  <a:lnTo>
                    <a:pt x="10" y="0"/>
                  </a:lnTo>
                  <a:lnTo>
                    <a:pt x="19" y="9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9158876" y="6338021"/>
            <a:ext cx="715962" cy="746126"/>
            <a:chOff x="6961188" y="3184525"/>
            <a:chExt cx="715962" cy="746126"/>
          </a:xfrm>
        </p:grpSpPr>
        <p:sp>
          <p:nvSpPr>
            <p:cNvPr id="153" name="Freeform 85"/>
            <p:cNvSpPr>
              <a:spLocks/>
            </p:cNvSpPr>
            <p:nvPr/>
          </p:nvSpPr>
          <p:spPr bwMode="auto">
            <a:xfrm>
              <a:off x="7251700" y="3184525"/>
              <a:ext cx="198438" cy="355600"/>
            </a:xfrm>
            <a:custGeom>
              <a:avLst/>
              <a:gdLst>
                <a:gd name="T0" fmla="*/ 8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2 h 39"/>
                <a:gd name="T12" fmla="*/ 8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8" y="38"/>
                  </a:moveTo>
                  <a:cubicBezTo>
                    <a:pt x="4" y="35"/>
                    <a:pt x="1" y="29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7"/>
                    <a:pt x="14" y="8"/>
                    <a:pt x="15" y="10"/>
                  </a:cubicBezTo>
                  <a:cubicBezTo>
                    <a:pt x="22" y="15"/>
                    <a:pt x="19" y="26"/>
                    <a:pt x="15" y="32"/>
                  </a:cubicBezTo>
                  <a:cubicBezTo>
                    <a:pt x="14" y="33"/>
                    <a:pt x="9" y="39"/>
                    <a:pt x="8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86"/>
            <p:cNvSpPr>
              <a:spLocks/>
            </p:cNvSpPr>
            <p:nvPr/>
          </p:nvSpPr>
          <p:spPr bwMode="auto">
            <a:xfrm>
              <a:off x="7296150" y="3349625"/>
              <a:ext cx="26988" cy="180975"/>
            </a:xfrm>
            <a:custGeom>
              <a:avLst/>
              <a:gdLst>
                <a:gd name="T0" fmla="*/ 3 w 3"/>
                <a:gd name="T1" fmla="*/ 20 h 20"/>
                <a:gd name="T2" fmla="*/ 0 w 3"/>
                <a:gd name="T3" fmla="*/ 10 h 20"/>
                <a:gd name="T4" fmla="*/ 0 w 3"/>
                <a:gd name="T5" fmla="*/ 5 h 20"/>
                <a:gd name="T6" fmla="*/ 0 w 3"/>
                <a:gd name="T7" fmla="*/ 0 h 20"/>
                <a:gd name="T8" fmla="*/ 1 w 3"/>
                <a:gd name="T9" fmla="*/ 10 h 20"/>
                <a:gd name="T10" fmla="*/ 2 w 3"/>
                <a:gd name="T11" fmla="*/ 15 h 20"/>
                <a:gd name="T12" fmla="*/ 3 w 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0">
                  <a:moveTo>
                    <a:pt x="3" y="20"/>
                  </a:moveTo>
                  <a:cubicBezTo>
                    <a:pt x="1" y="17"/>
                    <a:pt x="0" y="14"/>
                    <a:pt x="0" y="10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3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87"/>
            <p:cNvSpPr>
              <a:spLocks/>
            </p:cNvSpPr>
            <p:nvPr/>
          </p:nvSpPr>
          <p:spPr bwMode="auto">
            <a:xfrm>
              <a:off x="7332663" y="3313113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88"/>
            <p:cNvSpPr>
              <a:spLocks/>
            </p:cNvSpPr>
            <p:nvPr/>
          </p:nvSpPr>
          <p:spPr bwMode="auto">
            <a:xfrm>
              <a:off x="7350125" y="3349625"/>
              <a:ext cx="36513" cy="163513"/>
            </a:xfrm>
            <a:custGeom>
              <a:avLst/>
              <a:gdLst>
                <a:gd name="T0" fmla="*/ 0 w 4"/>
                <a:gd name="T1" fmla="*/ 18 h 18"/>
                <a:gd name="T2" fmla="*/ 3 w 4"/>
                <a:gd name="T3" fmla="*/ 0 h 18"/>
                <a:gd name="T4" fmla="*/ 3 w 4"/>
                <a:gd name="T5" fmla="*/ 10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1" y="12"/>
                    <a:pt x="3" y="7"/>
                    <a:pt x="3" y="0"/>
                  </a:cubicBezTo>
                  <a:cubicBezTo>
                    <a:pt x="4" y="4"/>
                    <a:pt x="4" y="7"/>
                    <a:pt x="3" y="10"/>
                  </a:cubicBezTo>
                  <a:cubicBezTo>
                    <a:pt x="2" y="13"/>
                    <a:pt x="1" y="16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89"/>
            <p:cNvSpPr>
              <a:spLocks/>
            </p:cNvSpPr>
            <p:nvPr/>
          </p:nvSpPr>
          <p:spPr bwMode="auto">
            <a:xfrm>
              <a:off x="7350125" y="3403600"/>
              <a:ext cx="327025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0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0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7"/>
                    <a:pt x="29" y="9"/>
                  </a:cubicBezTo>
                  <a:cubicBezTo>
                    <a:pt x="26" y="17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90"/>
            <p:cNvSpPr>
              <a:spLocks/>
            </p:cNvSpPr>
            <p:nvPr/>
          </p:nvSpPr>
          <p:spPr bwMode="auto">
            <a:xfrm>
              <a:off x="7350125" y="3430588"/>
              <a:ext cx="153988" cy="119063"/>
            </a:xfrm>
            <a:custGeom>
              <a:avLst/>
              <a:gdLst>
                <a:gd name="T0" fmla="*/ 0 w 17"/>
                <a:gd name="T1" fmla="*/ 13 h 13"/>
                <a:gd name="T2" fmla="*/ 8 w 17"/>
                <a:gd name="T3" fmla="*/ 5 h 13"/>
                <a:gd name="T4" fmla="*/ 12 w 17"/>
                <a:gd name="T5" fmla="*/ 2 h 13"/>
                <a:gd name="T6" fmla="*/ 17 w 17"/>
                <a:gd name="T7" fmla="*/ 0 h 13"/>
                <a:gd name="T8" fmla="*/ 8 w 17"/>
                <a:gd name="T9" fmla="*/ 6 h 13"/>
                <a:gd name="T10" fmla="*/ 4 w 17"/>
                <a:gd name="T11" fmla="*/ 9 h 13"/>
                <a:gd name="T12" fmla="*/ 0 w 1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2" y="9"/>
                    <a:pt x="5" y="7"/>
                    <a:pt x="8" y="5"/>
                  </a:cubicBezTo>
                  <a:cubicBezTo>
                    <a:pt x="9" y="4"/>
                    <a:pt x="11" y="3"/>
                    <a:pt x="12" y="2"/>
                  </a:cubicBezTo>
                  <a:cubicBezTo>
                    <a:pt x="14" y="2"/>
                    <a:pt x="15" y="1"/>
                    <a:pt x="17" y="0"/>
                  </a:cubicBezTo>
                  <a:cubicBezTo>
                    <a:pt x="14" y="2"/>
                    <a:pt x="11" y="4"/>
                    <a:pt x="8" y="6"/>
                  </a:cubicBezTo>
                  <a:cubicBezTo>
                    <a:pt x="7" y="7"/>
                    <a:pt x="5" y="8"/>
                    <a:pt x="4" y="9"/>
                  </a:cubicBezTo>
                  <a:cubicBezTo>
                    <a:pt x="3" y="10"/>
                    <a:pt x="1" y="11"/>
                    <a:pt x="0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91"/>
            <p:cNvSpPr>
              <a:spLocks/>
            </p:cNvSpPr>
            <p:nvPr/>
          </p:nvSpPr>
          <p:spPr bwMode="auto">
            <a:xfrm>
              <a:off x="7359650" y="3457575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92"/>
            <p:cNvSpPr>
              <a:spLocks/>
            </p:cNvSpPr>
            <p:nvPr/>
          </p:nvSpPr>
          <p:spPr bwMode="auto">
            <a:xfrm>
              <a:off x="7378700" y="3513138"/>
              <a:ext cx="161925" cy="44450"/>
            </a:xfrm>
            <a:custGeom>
              <a:avLst/>
              <a:gdLst>
                <a:gd name="T0" fmla="*/ 0 w 18"/>
                <a:gd name="T1" fmla="*/ 5 h 5"/>
                <a:gd name="T2" fmla="*/ 18 w 18"/>
                <a:gd name="T3" fmla="*/ 0 h 5"/>
                <a:gd name="T4" fmla="*/ 9 w 18"/>
                <a:gd name="T5" fmla="*/ 4 h 5"/>
                <a:gd name="T6" fmla="*/ 0 w 1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">
                  <a:moveTo>
                    <a:pt x="0" y="5"/>
                  </a:moveTo>
                  <a:cubicBezTo>
                    <a:pt x="6" y="4"/>
                    <a:pt x="12" y="3"/>
                    <a:pt x="18" y="0"/>
                  </a:cubicBezTo>
                  <a:cubicBezTo>
                    <a:pt x="15" y="2"/>
                    <a:pt x="12" y="3"/>
                    <a:pt x="9" y="4"/>
                  </a:cubicBezTo>
                  <a:cubicBezTo>
                    <a:pt x="6" y="5"/>
                    <a:pt x="3" y="5"/>
                    <a:pt x="0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93"/>
            <p:cNvSpPr>
              <a:spLocks/>
            </p:cNvSpPr>
            <p:nvPr/>
          </p:nvSpPr>
          <p:spPr bwMode="auto">
            <a:xfrm>
              <a:off x="7342188" y="3567113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3 h 26"/>
                <a:gd name="T4" fmla="*/ 25 w 31"/>
                <a:gd name="T5" fmla="*/ 15 h 26"/>
                <a:gd name="T6" fmla="*/ 24 w 31"/>
                <a:gd name="T7" fmla="*/ 24 h 26"/>
                <a:gd name="T8" fmla="*/ 20 w 31"/>
                <a:gd name="T9" fmla="*/ 24 h 26"/>
                <a:gd name="T10" fmla="*/ 2 w 31"/>
                <a:gd name="T11" fmla="*/ 9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4" y="24"/>
                  </a:cubicBezTo>
                  <a:cubicBezTo>
                    <a:pt x="22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9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94"/>
            <p:cNvSpPr>
              <a:spLocks/>
            </p:cNvSpPr>
            <p:nvPr/>
          </p:nvSpPr>
          <p:spPr bwMode="auto">
            <a:xfrm>
              <a:off x="7350125" y="3576638"/>
              <a:ext cx="173038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1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1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95"/>
            <p:cNvSpPr>
              <a:spLocks/>
            </p:cNvSpPr>
            <p:nvPr/>
          </p:nvSpPr>
          <p:spPr bwMode="auto">
            <a:xfrm>
              <a:off x="7350125" y="3586163"/>
              <a:ext cx="173038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9"/>
                    <a:pt x="19" y="15"/>
                  </a:cubicBezTo>
                  <a:cubicBezTo>
                    <a:pt x="12" y="10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96"/>
            <p:cNvSpPr>
              <a:spLocks/>
            </p:cNvSpPr>
            <p:nvPr/>
          </p:nvSpPr>
          <p:spPr bwMode="auto">
            <a:xfrm>
              <a:off x="7350125" y="3603625"/>
              <a:ext cx="109538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9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97"/>
            <p:cNvSpPr>
              <a:spLocks/>
            </p:cNvSpPr>
            <p:nvPr/>
          </p:nvSpPr>
          <p:spPr bwMode="auto">
            <a:xfrm>
              <a:off x="7169150" y="3576638"/>
              <a:ext cx="209550" cy="354013"/>
            </a:xfrm>
            <a:custGeom>
              <a:avLst/>
              <a:gdLst>
                <a:gd name="T0" fmla="*/ 17 w 23"/>
                <a:gd name="T1" fmla="*/ 1 h 39"/>
                <a:gd name="T2" fmla="*/ 22 w 23"/>
                <a:gd name="T3" fmla="*/ 17 h 39"/>
                <a:gd name="T4" fmla="*/ 15 w 23"/>
                <a:gd name="T5" fmla="*/ 29 h 39"/>
                <a:gd name="T6" fmla="*/ 7 w 23"/>
                <a:gd name="T7" fmla="*/ 32 h 39"/>
                <a:gd name="T8" fmla="*/ 5 w 23"/>
                <a:gd name="T9" fmla="*/ 28 h 39"/>
                <a:gd name="T10" fmla="*/ 10 w 23"/>
                <a:gd name="T11" fmla="*/ 6 h 39"/>
                <a:gd name="T12" fmla="*/ 17 w 23"/>
                <a:gd name="T13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9">
                  <a:moveTo>
                    <a:pt x="17" y="1"/>
                  </a:moveTo>
                  <a:cubicBezTo>
                    <a:pt x="21" y="6"/>
                    <a:pt x="23" y="11"/>
                    <a:pt x="22" y="17"/>
                  </a:cubicBezTo>
                  <a:cubicBezTo>
                    <a:pt x="22" y="22"/>
                    <a:pt x="19" y="25"/>
                    <a:pt x="15" y="29"/>
                  </a:cubicBezTo>
                  <a:cubicBezTo>
                    <a:pt x="14" y="30"/>
                    <a:pt x="8" y="39"/>
                    <a:pt x="7" y="32"/>
                  </a:cubicBezTo>
                  <a:cubicBezTo>
                    <a:pt x="6" y="30"/>
                    <a:pt x="6" y="29"/>
                    <a:pt x="5" y="28"/>
                  </a:cubicBezTo>
                  <a:cubicBezTo>
                    <a:pt x="0" y="21"/>
                    <a:pt x="4" y="11"/>
                    <a:pt x="10" y="6"/>
                  </a:cubicBezTo>
                  <a:cubicBezTo>
                    <a:pt x="11" y="5"/>
                    <a:pt x="17" y="0"/>
                    <a:pt x="17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98"/>
            <p:cNvSpPr>
              <a:spLocks/>
            </p:cNvSpPr>
            <p:nvPr/>
          </p:nvSpPr>
          <p:spPr bwMode="auto">
            <a:xfrm>
              <a:off x="7323138" y="3586163"/>
              <a:ext cx="19050" cy="190500"/>
            </a:xfrm>
            <a:custGeom>
              <a:avLst/>
              <a:gdLst>
                <a:gd name="T0" fmla="*/ 0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5 h 21"/>
                <a:gd name="T12" fmla="*/ 0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0" y="0"/>
                  </a:moveTo>
                  <a:cubicBezTo>
                    <a:pt x="2" y="3"/>
                    <a:pt x="2" y="7"/>
                    <a:pt x="2" y="11"/>
                  </a:cubicBezTo>
                  <a:cubicBezTo>
                    <a:pt x="2" y="12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7"/>
                    <a:pt x="1" y="14"/>
                    <a:pt x="1" y="11"/>
                  </a:cubicBezTo>
                  <a:cubicBezTo>
                    <a:pt x="1" y="9"/>
                    <a:pt x="1" y="7"/>
                    <a:pt x="1" y="5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99"/>
            <p:cNvSpPr>
              <a:spLocks/>
            </p:cNvSpPr>
            <p:nvPr/>
          </p:nvSpPr>
          <p:spPr bwMode="auto">
            <a:xfrm>
              <a:off x="7269163" y="3586163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00"/>
            <p:cNvSpPr>
              <a:spLocks/>
            </p:cNvSpPr>
            <p:nvPr/>
          </p:nvSpPr>
          <p:spPr bwMode="auto">
            <a:xfrm>
              <a:off x="7232650" y="3594100"/>
              <a:ext cx="63500" cy="155575"/>
            </a:xfrm>
            <a:custGeom>
              <a:avLst/>
              <a:gdLst>
                <a:gd name="T0" fmla="*/ 7 w 7"/>
                <a:gd name="T1" fmla="*/ 0 h 17"/>
                <a:gd name="T2" fmla="*/ 0 w 7"/>
                <a:gd name="T3" fmla="*/ 17 h 17"/>
                <a:gd name="T4" fmla="*/ 3 w 7"/>
                <a:gd name="T5" fmla="*/ 8 h 17"/>
                <a:gd name="T6" fmla="*/ 7 w 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5" y="6"/>
                    <a:pt x="2" y="11"/>
                    <a:pt x="0" y="17"/>
                  </a:cubicBezTo>
                  <a:cubicBezTo>
                    <a:pt x="1" y="14"/>
                    <a:pt x="2" y="11"/>
                    <a:pt x="3" y="8"/>
                  </a:cubicBezTo>
                  <a:cubicBezTo>
                    <a:pt x="4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01"/>
            <p:cNvSpPr>
              <a:spLocks/>
            </p:cNvSpPr>
            <p:nvPr/>
          </p:nvSpPr>
          <p:spPr bwMode="auto">
            <a:xfrm>
              <a:off x="6961188" y="3494088"/>
              <a:ext cx="344488" cy="192088"/>
            </a:xfrm>
            <a:custGeom>
              <a:avLst/>
              <a:gdLst>
                <a:gd name="T0" fmla="*/ 38 w 38"/>
                <a:gd name="T1" fmla="*/ 8 h 21"/>
                <a:gd name="T2" fmla="*/ 26 w 38"/>
                <a:gd name="T3" fmla="*/ 19 h 21"/>
                <a:gd name="T4" fmla="*/ 13 w 38"/>
                <a:gd name="T5" fmla="*/ 18 h 21"/>
                <a:gd name="T6" fmla="*/ 5 w 38"/>
                <a:gd name="T7" fmla="*/ 12 h 21"/>
                <a:gd name="T8" fmla="*/ 9 w 38"/>
                <a:gd name="T9" fmla="*/ 9 h 21"/>
                <a:gd name="T10" fmla="*/ 31 w 38"/>
                <a:gd name="T11" fmla="*/ 3 h 21"/>
                <a:gd name="T12" fmla="*/ 38 w 38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1">
                  <a:moveTo>
                    <a:pt x="38" y="8"/>
                  </a:moveTo>
                  <a:cubicBezTo>
                    <a:pt x="36" y="13"/>
                    <a:pt x="31" y="18"/>
                    <a:pt x="26" y="19"/>
                  </a:cubicBezTo>
                  <a:cubicBezTo>
                    <a:pt x="21" y="21"/>
                    <a:pt x="17" y="20"/>
                    <a:pt x="13" y="18"/>
                  </a:cubicBezTo>
                  <a:cubicBezTo>
                    <a:pt x="11" y="18"/>
                    <a:pt x="0" y="16"/>
                    <a:pt x="5" y="12"/>
                  </a:cubicBezTo>
                  <a:cubicBezTo>
                    <a:pt x="7" y="11"/>
                    <a:pt x="8" y="10"/>
                    <a:pt x="9" y="9"/>
                  </a:cubicBezTo>
                  <a:cubicBezTo>
                    <a:pt x="13" y="1"/>
                    <a:pt x="24" y="0"/>
                    <a:pt x="31" y="3"/>
                  </a:cubicBezTo>
                  <a:cubicBezTo>
                    <a:pt x="32" y="4"/>
                    <a:pt x="38" y="7"/>
                    <a:pt x="38" y="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02"/>
            <p:cNvSpPr>
              <a:spLocks/>
            </p:cNvSpPr>
            <p:nvPr/>
          </p:nvSpPr>
          <p:spPr bwMode="auto">
            <a:xfrm>
              <a:off x="7132638" y="3567113"/>
              <a:ext cx="173038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5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3" y="5"/>
                    <a:pt x="10" y="6"/>
                  </a:cubicBezTo>
                  <a:cubicBezTo>
                    <a:pt x="9" y="7"/>
                    <a:pt x="7" y="7"/>
                    <a:pt x="5" y="8"/>
                  </a:cubicBezTo>
                  <a:cubicBezTo>
                    <a:pt x="3" y="8"/>
                    <a:pt x="2" y="8"/>
                    <a:pt x="0" y="9"/>
                  </a:cubicBezTo>
                  <a:cubicBezTo>
                    <a:pt x="3" y="8"/>
                    <a:pt x="7" y="7"/>
                    <a:pt x="10" y="5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1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03"/>
            <p:cNvSpPr>
              <a:spLocks/>
            </p:cNvSpPr>
            <p:nvPr/>
          </p:nvSpPr>
          <p:spPr bwMode="auto">
            <a:xfrm>
              <a:off x="7088188" y="3557588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2"/>
                    <a:pt x="8" y="4"/>
                    <a:pt x="0" y="6"/>
                  </a:cubicBezTo>
                  <a:cubicBezTo>
                    <a:pt x="8" y="3"/>
                    <a:pt x="15" y="1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04"/>
            <p:cNvSpPr>
              <a:spLocks/>
            </p:cNvSpPr>
            <p:nvPr/>
          </p:nvSpPr>
          <p:spPr bwMode="auto">
            <a:xfrm>
              <a:off x="7115175" y="3540125"/>
              <a:ext cx="171450" cy="17463"/>
            </a:xfrm>
            <a:custGeom>
              <a:avLst/>
              <a:gdLst>
                <a:gd name="T0" fmla="*/ 19 w 19"/>
                <a:gd name="T1" fmla="*/ 1 h 2"/>
                <a:gd name="T2" fmla="*/ 0 w 19"/>
                <a:gd name="T3" fmla="*/ 2 h 2"/>
                <a:gd name="T4" fmla="*/ 9 w 19"/>
                <a:gd name="T5" fmla="*/ 0 h 2"/>
                <a:gd name="T6" fmla="*/ 19 w 1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19" y="1"/>
                  </a:moveTo>
                  <a:cubicBezTo>
                    <a:pt x="12" y="1"/>
                    <a:pt x="6" y="1"/>
                    <a:pt x="0" y="2"/>
                  </a:cubicBezTo>
                  <a:cubicBezTo>
                    <a:pt x="3" y="1"/>
                    <a:pt x="6" y="1"/>
                    <a:pt x="9" y="0"/>
                  </a:cubicBezTo>
                  <a:cubicBezTo>
                    <a:pt x="12" y="0"/>
                    <a:pt x="16" y="0"/>
                    <a:pt x="19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05"/>
            <p:cNvSpPr>
              <a:spLocks/>
            </p:cNvSpPr>
            <p:nvPr/>
          </p:nvSpPr>
          <p:spPr bwMode="auto">
            <a:xfrm>
              <a:off x="7051675" y="3313113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2 h 27"/>
                <a:gd name="T4" fmla="*/ 5 w 29"/>
                <a:gd name="T5" fmla="*/ 11 h 27"/>
                <a:gd name="T6" fmla="*/ 6 w 29"/>
                <a:gd name="T7" fmla="*/ 1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2"/>
                  </a:cubicBezTo>
                  <a:cubicBezTo>
                    <a:pt x="8" y="20"/>
                    <a:pt x="7" y="15"/>
                    <a:pt x="5" y="11"/>
                  </a:cubicBezTo>
                  <a:cubicBezTo>
                    <a:pt x="4" y="9"/>
                    <a:pt x="0" y="0"/>
                    <a:pt x="6" y="1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5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06"/>
            <p:cNvSpPr>
              <a:spLocks/>
            </p:cNvSpPr>
            <p:nvPr/>
          </p:nvSpPr>
          <p:spPr bwMode="auto">
            <a:xfrm>
              <a:off x="7142163" y="3449638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6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0"/>
                    <a:pt x="11" y="9"/>
                    <a:pt x="8" y="7"/>
                  </a:cubicBezTo>
                  <a:cubicBezTo>
                    <a:pt x="7" y="6"/>
                    <a:pt x="5" y="5"/>
                    <a:pt x="4" y="4"/>
                  </a:cubicBezTo>
                  <a:cubicBezTo>
                    <a:pt x="3" y="3"/>
                    <a:pt x="1" y="2"/>
                    <a:pt x="0" y="0"/>
                  </a:cubicBezTo>
                  <a:cubicBezTo>
                    <a:pt x="3" y="2"/>
                    <a:pt x="6" y="5"/>
                    <a:pt x="9" y="6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07"/>
            <p:cNvSpPr>
              <a:spLocks/>
            </p:cNvSpPr>
            <p:nvPr/>
          </p:nvSpPr>
          <p:spPr bwMode="auto">
            <a:xfrm>
              <a:off x="7151688" y="3394075"/>
              <a:ext cx="163513" cy="136525"/>
            </a:xfrm>
            <a:custGeom>
              <a:avLst/>
              <a:gdLst>
                <a:gd name="T0" fmla="*/ 18 w 18"/>
                <a:gd name="T1" fmla="*/ 15 h 15"/>
                <a:gd name="T2" fmla="*/ 0 w 18"/>
                <a:gd name="T3" fmla="*/ 0 h 15"/>
                <a:gd name="T4" fmla="*/ 18 w 1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5">
                  <a:moveTo>
                    <a:pt x="18" y="15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08"/>
            <p:cNvSpPr>
              <a:spLocks/>
            </p:cNvSpPr>
            <p:nvPr/>
          </p:nvSpPr>
          <p:spPr bwMode="auto">
            <a:xfrm>
              <a:off x="7205663" y="3384550"/>
              <a:ext cx="109538" cy="128588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7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10"/>
                    <a:pt x="4" y="5"/>
                    <a:pt x="0" y="0"/>
                  </a:cubicBezTo>
                  <a:cubicBezTo>
                    <a:pt x="3" y="2"/>
                    <a:pt x="5" y="4"/>
                    <a:pt x="7" y="7"/>
                  </a:cubicBezTo>
                  <a:cubicBezTo>
                    <a:pt x="9" y="9"/>
                    <a:pt x="10" y="12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09"/>
            <p:cNvSpPr>
              <a:spLocks/>
            </p:cNvSpPr>
            <p:nvPr/>
          </p:nvSpPr>
          <p:spPr bwMode="auto">
            <a:xfrm>
              <a:off x="7242175" y="3476625"/>
              <a:ext cx="190500" cy="180975"/>
            </a:xfrm>
            <a:custGeom>
              <a:avLst/>
              <a:gdLst>
                <a:gd name="T0" fmla="*/ 19 w 21"/>
                <a:gd name="T1" fmla="*/ 5 h 20"/>
                <a:gd name="T2" fmla="*/ 20 w 21"/>
                <a:gd name="T3" fmla="*/ 5 h 20"/>
                <a:gd name="T4" fmla="*/ 14 w 21"/>
                <a:gd name="T5" fmla="*/ 6 h 20"/>
                <a:gd name="T6" fmla="*/ 15 w 21"/>
                <a:gd name="T7" fmla="*/ 2 h 20"/>
                <a:gd name="T8" fmla="*/ 15 w 21"/>
                <a:gd name="T9" fmla="*/ 1 h 20"/>
                <a:gd name="T10" fmla="*/ 15 w 21"/>
                <a:gd name="T11" fmla="*/ 0 h 20"/>
                <a:gd name="T12" fmla="*/ 11 w 21"/>
                <a:gd name="T13" fmla="*/ 4 h 20"/>
                <a:gd name="T14" fmla="*/ 9 w 21"/>
                <a:gd name="T15" fmla="*/ 1 h 20"/>
                <a:gd name="T16" fmla="*/ 8 w 21"/>
                <a:gd name="T17" fmla="*/ 0 h 20"/>
                <a:gd name="T18" fmla="*/ 8 w 21"/>
                <a:gd name="T19" fmla="*/ 0 h 20"/>
                <a:gd name="T20" fmla="*/ 8 w 21"/>
                <a:gd name="T21" fmla="*/ 3 h 20"/>
                <a:gd name="T22" fmla="*/ 6 w 21"/>
                <a:gd name="T23" fmla="*/ 2 h 20"/>
                <a:gd name="T24" fmla="*/ 5 w 21"/>
                <a:gd name="T25" fmla="*/ 1 h 20"/>
                <a:gd name="T26" fmla="*/ 4 w 21"/>
                <a:gd name="T27" fmla="*/ 1 h 20"/>
                <a:gd name="T28" fmla="*/ 6 w 21"/>
                <a:gd name="T29" fmla="*/ 6 h 20"/>
                <a:gd name="T30" fmla="*/ 2 w 21"/>
                <a:gd name="T31" fmla="*/ 6 h 20"/>
                <a:gd name="T32" fmla="*/ 1 w 21"/>
                <a:gd name="T33" fmla="*/ 7 h 20"/>
                <a:gd name="T34" fmla="*/ 0 w 21"/>
                <a:gd name="T35" fmla="*/ 7 h 20"/>
                <a:gd name="T36" fmla="*/ 5 w 21"/>
                <a:gd name="T37" fmla="*/ 10 h 20"/>
                <a:gd name="T38" fmla="*/ 2 w 21"/>
                <a:gd name="T39" fmla="*/ 12 h 20"/>
                <a:gd name="T40" fmla="*/ 1 w 21"/>
                <a:gd name="T41" fmla="*/ 13 h 20"/>
                <a:gd name="T42" fmla="*/ 0 w 21"/>
                <a:gd name="T43" fmla="*/ 14 h 20"/>
                <a:gd name="T44" fmla="*/ 6 w 21"/>
                <a:gd name="T45" fmla="*/ 13 h 20"/>
                <a:gd name="T46" fmla="*/ 5 w 21"/>
                <a:gd name="T47" fmla="*/ 17 h 20"/>
                <a:gd name="T48" fmla="*/ 5 w 21"/>
                <a:gd name="T49" fmla="*/ 18 h 20"/>
                <a:gd name="T50" fmla="*/ 5 w 21"/>
                <a:gd name="T51" fmla="*/ 19 h 20"/>
                <a:gd name="T52" fmla="*/ 9 w 21"/>
                <a:gd name="T53" fmla="*/ 15 h 20"/>
                <a:gd name="T54" fmla="*/ 10 w 21"/>
                <a:gd name="T55" fmla="*/ 19 h 20"/>
                <a:gd name="T56" fmla="*/ 11 w 21"/>
                <a:gd name="T57" fmla="*/ 20 h 20"/>
                <a:gd name="T58" fmla="*/ 11 w 21"/>
                <a:gd name="T59" fmla="*/ 20 h 20"/>
                <a:gd name="T60" fmla="*/ 12 w 21"/>
                <a:gd name="T61" fmla="*/ 15 h 20"/>
                <a:gd name="T62" fmla="*/ 16 w 21"/>
                <a:gd name="T63" fmla="*/ 17 h 20"/>
                <a:gd name="T64" fmla="*/ 17 w 21"/>
                <a:gd name="T65" fmla="*/ 17 h 20"/>
                <a:gd name="T66" fmla="*/ 18 w 21"/>
                <a:gd name="T67" fmla="*/ 18 h 20"/>
                <a:gd name="T68" fmla="*/ 15 w 21"/>
                <a:gd name="T69" fmla="*/ 13 h 20"/>
                <a:gd name="T70" fmla="*/ 19 w 21"/>
                <a:gd name="T71" fmla="*/ 12 h 20"/>
                <a:gd name="T72" fmla="*/ 20 w 21"/>
                <a:gd name="T73" fmla="*/ 12 h 20"/>
                <a:gd name="T74" fmla="*/ 21 w 21"/>
                <a:gd name="T75" fmla="*/ 12 h 20"/>
                <a:gd name="T76" fmla="*/ 16 w 21"/>
                <a:gd name="T77" fmla="*/ 9 h 20"/>
                <a:gd name="T78" fmla="*/ 18 w 21"/>
                <a:gd name="T79" fmla="*/ 7 h 20"/>
                <a:gd name="T80" fmla="*/ 19 w 21"/>
                <a:gd name="T8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0">
                  <a:moveTo>
                    <a:pt x="19" y="5"/>
                  </a:move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15" y="0"/>
                    <a:pt x="14" y="1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3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5" y="2"/>
                    <a:pt x="6" y="6"/>
                  </a:cubicBezTo>
                  <a:cubicBezTo>
                    <a:pt x="5" y="6"/>
                    <a:pt x="3" y="6"/>
                    <a:pt x="2" y="6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0"/>
                    <a:pt x="3" y="11"/>
                    <a:pt x="2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1" y="13"/>
                    <a:pt x="6" y="13"/>
                  </a:cubicBezTo>
                  <a:cubicBezTo>
                    <a:pt x="5" y="14"/>
                    <a:pt x="5" y="16"/>
                    <a:pt x="5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5" y="19"/>
                    <a:pt x="5" y="18"/>
                    <a:pt x="9" y="15"/>
                  </a:cubicBezTo>
                  <a:cubicBezTo>
                    <a:pt x="9" y="16"/>
                    <a:pt x="10" y="18"/>
                    <a:pt x="10" y="19"/>
                  </a:cubicBezTo>
                  <a:cubicBezTo>
                    <a:pt x="10" y="19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19"/>
                    <a:pt x="12" y="15"/>
                  </a:cubicBezTo>
                  <a:cubicBezTo>
                    <a:pt x="13" y="16"/>
                    <a:pt x="14" y="16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2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8"/>
                    <a:pt x="18" y="8"/>
                    <a:pt x="18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0" name="iś1ïďè"/>
          <p:cNvSpPr/>
          <p:nvPr/>
        </p:nvSpPr>
        <p:spPr bwMode="auto">
          <a:xfrm>
            <a:off x="1153852" y="2623133"/>
            <a:ext cx="1388858" cy="1454654"/>
          </a:xfrm>
          <a:custGeom>
            <a:avLst/>
            <a:gdLst>
              <a:gd name="T0" fmla="*/ 1516 w 1562"/>
              <a:gd name="T1" fmla="*/ 0 h 1636"/>
              <a:gd name="T2" fmla="*/ 1562 w 1562"/>
              <a:gd name="T3" fmla="*/ 11 h 1636"/>
              <a:gd name="T4" fmla="*/ 781 w 1562"/>
              <a:gd name="T5" fmla="*/ 1636 h 1636"/>
              <a:gd name="T6" fmla="*/ 0 w 1562"/>
              <a:gd name="T7" fmla="*/ 11 h 1636"/>
              <a:gd name="T8" fmla="*/ 57 w 1562"/>
              <a:gd name="T9" fmla="*/ 0 h 1636"/>
              <a:gd name="T10" fmla="*/ 1516 w 1562"/>
              <a:gd name="T11" fmla="*/ 0 h 1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62" h="1636">
                <a:moveTo>
                  <a:pt x="1516" y="0"/>
                </a:moveTo>
                <a:lnTo>
                  <a:pt x="1562" y="11"/>
                </a:lnTo>
                <a:lnTo>
                  <a:pt x="781" y="1636"/>
                </a:lnTo>
                <a:lnTo>
                  <a:pt x="0" y="11"/>
                </a:lnTo>
                <a:lnTo>
                  <a:pt x="57" y="0"/>
                </a:lnTo>
                <a:lnTo>
                  <a:pt x="1516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prstClr val="black"/>
              </a:solidFill>
            </a:endParaRPr>
          </a:p>
        </p:txBody>
      </p:sp>
      <p:sp>
        <p:nvSpPr>
          <p:cNvPr id="71" name="ïsḻíďe"/>
          <p:cNvSpPr/>
          <p:nvPr/>
        </p:nvSpPr>
        <p:spPr bwMode="auto">
          <a:xfrm>
            <a:off x="1143182" y="2368835"/>
            <a:ext cx="1410197" cy="45791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prstClr val="black"/>
              </a:solidFill>
            </a:endParaRPr>
          </a:p>
        </p:txBody>
      </p:sp>
      <p:sp>
        <p:nvSpPr>
          <p:cNvPr id="72" name="ïṡ1iḓè"/>
          <p:cNvSpPr txBox="1"/>
          <p:nvPr/>
        </p:nvSpPr>
        <p:spPr>
          <a:xfrm>
            <a:off x="1132513" y="1833887"/>
            <a:ext cx="1410198" cy="992579"/>
          </a:xfrm>
          <a:prstGeom prst="rect">
            <a:avLst/>
          </a:prstGeom>
          <a:noFill/>
          <a:effectLst/>
        </p:spPr>
        <p:txBody>
          <a:bodyPr wrap="none" anchor="ctr" anchorCtr="1">
            <a:normAutofit fontScale="85000" lnSpcReduction="20000"/>
          </a:bodyPr>
          <a:lstStyle/>
          <a:p>
            <a:pPr algn="ctr"/>
            <a:r>
              <a:rPr lang="id-ID" sz="8000" b="1" dirty="0">
                <a:solidFill>
                  <a:prstClr val="black">
                    <a:lumMod val="75000"/>
                    <a:lumOff val="25000"/>
                  </a:prstClr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73" name="îṧľîďê"/>
          <p:cNvSpPr txBox="1"/>
          <p:nvPr/>
        </p:nvSpPr>
        <p:spPr bwMode="auto">
          <a:xfrm>
            <a:off x="1289155" y="2936200"/>
            <a:ext cx="1125000" cy="322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400" b="1" dirty="0">
                <a:solidFill>
                  <a:prstClr val="white"/>
                </a:solidFill>
              </a:rPr>
              <a:t>Keyword</a:t>
            </a:r>
            <a:endParaRPr lang="zh-CN" altLang="en-US" sz="1400" b="1" dirty="0">
              <a:solidFill>
                <a:prstClr val="white"/>
              </a:solidFill>
            </a:endParaRPr>
          </a:p>
        </p:txBody>
      </p:sp>
      <p:grpSp>
        <p:nvGrpSpPr>
          <p:cNvPr id="74" name="íŝ1îďé" title="MJ8JxobmQhO5YsZmEcy6DZVp0AZTfE39zvT5PAyas4bMl"/>
          <p:cNvGrpSpPr/>
          <p:nvPr/>
        </p:nvGrpSpPr>
        <p:grpSpPr>
          <a:xfrm>
            <a:off x="1575230" y="3815601"/>
            <a:ext cx="520916" cy="520914"/>
            <a:chOff x="2406923" y="2845390"/>
            <a:chExt cx="571222" cy="571221"/>
          </a:xfrm>
        </p:grpSpPr>
        <p:sp>
          <p:nvSpPr>
            <p:cNvPr id="75" name="îşlïḑe"/>
            <p:cNvSpPr/>
            <p:nvPr/>
          </p:nvSpPr>
          <p:spPr>
            <a:xfrm>
              <a:off x="2406923" y="2845390"/>
              <a:ext cx="571222" cy="571221"/>
            </a:xfrm>
            <a:prstGeom prst="ellipse">
              <a:avLst/>
            </a:prstGeom>
            <a:solidFill>
              <a:srgbClr val="04897B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76" name="ïṧ1iḋe" title="ry6MHxwOH8WsTKLSa514qPVJnvhhWFnRDjZGIbRZNsFBp"/>
            <p:cNvSpPr/>
            <p:nvPr/>
          </p:nvSpPr>
          <p:spPr bwMode="auto">
            <a:xfrm>
              <a:off x="2540113" y="2998524"/>
              <a:ext cx="304843" cy="264949"/>
            </a:xfrm>
            <a:custGeom>
              <a:avLst/>
              <a:gdLst>
                <a:gd name="connsiteX0" fmla="*/ 427885 w 601094"/>
                <a:gd name="connsiteY0" fmla="*/ 274980 h 522431"/>
                <a:gd name="connsiteX1" fmla="*/ 432269 w 601094"/>
                <a:gd name="connsiteY1" fmla="*/ 321660 h 522431"/>
                <a:gd name="connsiteX2" fmla="*/ 431295 w 601094"/>
                <a:gd name="connsiteY2" fmla="*/ 429121 h 522431"/>
                <a:gd name="connsiteX3" fmla="*/ 453455 w 601094"/>
                <a:gd name="connsiteY3" fmla="*/ 417208 h 522431"/>
                <a:gd name="connsiteX4" fmla="*/ 448585 w 601094"/>
                <a:gd name="connsiteY4" fmla="*/ 349619 h 522431"/>
                <a:gd name="connsiteX5" fmla="*/ 448585 w 601094"/>
                <a:gd name="connsiteY5" fmla="*/ 301238 h 522431"/>
                <a:gd name="connsiteX6" fmla="*/ 427885 w 601094"/>
                <a:gd name="connsiteY6" fmla="*/ 274980 h 522431"/>
                <a:gd name="connsiteX7" fmla="*/ 352921 w 601094"/>
                <a:gd name="connsiteY7" fmla="*/ 272822 h 522431"/>
                <a:gd name="connsiteX8" fmla="*/ 354868 w 601094"/>
                <a:gd name="connsiteY8" fmla="*/ 371774 h 522431"/>
                <a:gd name="connsiteX9" fmla="*/ 351947 w 601094"/>
                <a:gd name="connsiteY9" fmla="*/ 423317 h 522431"/>
                <a:gd name="connsiteX10" fmla="*/ 378481 w 601094"/>
                <a:gd name="connsiteY10" fmla="*/ 441065 h 522431"/>
                <a:gd name="connsiteX11" fmla="*/ 386514 w 601094"/>
                <a:gd name="connsiteY11" fmla="*/ 411647 h 522431"/>
                <a:gd name="connsiteX12" fmla="*/ 385297 w 601094"/>
                <a:gd name="connsiteY12" fmla="*/ 362535 h 522431"/>
                <a:gd name="connsiteX13" fmla="*/ 388461 w 601094"/>
                <a:gd name="connsiteY13" fmla="*/ 301511 h 522431"/>
                <a:gd name="connsiteX14" fmla="*/ 356816 w 601094"/>
                <a:gd name="connsiteY14" fmla="*/ 273795 h 522431"/>
                <a:gd name="connsiteX15" fmla="*/ 352921 w 601094"/>
                <a:gd name="connsiteY15" fmla="*/ 272822 h 522431"/>
                <a:gd name="connsiteX16" fmla="*/ 276425 w 601094"/>
                <a:gd name="connsiteY16" fmla="*/ 271096 h 522431"/>
                <a:gd name="connsiteX17" fmla="*/ 279350 w 601094"/>
                <a:gd name="connsiteY17" fmla="*/ 382676 h 522431"/>
                <a:gd name="connsiteX18" fmla="*/ 278131 w 601094"/>
                <a:gd name="connsiteY18" fmla="*/ 427892 h 522431"/>
                <a:gd name="connsiteX19" fmla="*/ 302017 w 601094"/>
                <a:gd name="connsiteY19" fmla="*/ 447096 h 522431"/>
                <a:gd name="connsiteX20" fmla="*/ 308841 w 601094"/>
                <a:gd name="connsiteY20" fmla="*/ 393859 h 522431"/>
                <a:gd name="connsiteX21" fmla="*/ 309816 w 601094"/>
                <a:gd name="connsiteY21" fmla="*/ 321660 h 522431"/>
                <a:gd name="connsiteX22" fmla="*/ 313472 w 601094"/>
                <a:gd name="connsiteY22" fmla="*/ 278875 h 522431"/>
                <a:gd name="connsiteX23" fmla="*/ 281787 w 601094"/>
                <a:gd name="connsiteY23" fmla="*/ 273041 h 522431"/>
                <a:gd name="connsiteX24" fmla="*/ 276425 w 601094"/>
                <a:gd name="connsiteY24" fmla="*/ 271096 h 522431"/>
                <a:gd name="connsiteX25" fmla="*/ 207982 w 601094"/>
                <a:gd name="connsiteY25" fmla="*/ 270139 h 522431"/>
                <a:gd name="connsiteX26" fmla="*/ 212122 w 601094"/>
                <a:gd name="connsiteY26" fmla="*/ 371024 h 522431"/>
                <a:gd name="connsiteX27" fmla="*/ 213826 w 601094"/>
                <a:gd name="connsiteY27" fmla="*/ 428880 h 522431"/>
                <a:gd name="connsiteX28" fmla="*/ 219427 w 601094"/>
                <a:gd name="connsiteY28" fmla="*/ 447842 h 522431"/>
                <a:gd name="connsiteX29" fmla="*/ 237689 w 601094"/>
                <a:gd name="connsiteY29" fmla="*/ 443709 h 522431"/>
                <a:gd name="connsiteX30" fmla="*/ 236472 w 601094"/>
                <a:gd name="connsiteY30" fmla="*/ 345013 h 522431"/>
                <a:gd name="connsiteX31" fmla="*/ 237446 w 601094"/>
                <a:gd name="connsiteY31" fmla="*/ 302228 h 522431"/>
                <a:gd name="connsiteX32" fmla="*/ 213339 w 601094"/>
                <a:gd name="connsiteY32" fmla="*/ 272570 h 522431"/>
                <a:gd name="connsiteX33" fmla="*/ 207982 w 601094"/>
                <a:gd name="connsiteY33" fmla="*/ 270139 h 522431"/>
                <a:gd name="connsiteX34" fmla="*/ 167332 w 601094"/>
                <a:gd name="connsiteY34" fmla="*/ 268198 h 522431"/>
                <a:gd name="connsiteX35" fmla="*/ 141519 w 601094"/>
                <a:gd name="connsiteY35" fmla="*/ 270872 h 522431"/>
                <a:gd name="connsiteX36" fmla="*/ 136893 w 601094"/>
                <a:gd name="connsiteY36" fmla="*/ 269657 h 522431"/>
                <a:gd name="connsiteX37" fmla="*/ 141032 w 601094"/>
                <a:gd name="connsiteY37" fmla="*/ 391464 h 522431"/>
                <a:gd name="connsiteX38" fmla="*/ 138354 w 601094"/>
                <a:gd name="connsiteY38" fmla="*/ 445924 h 522431"/>
                <a:gd name="connsiteX39" fmla="*/ 167332 w 601094"/>
                <a:gd name="connsiteY39" fmla="*/ 431823 h 522431"/>
                <a:gd name="connsiteX40" fmla="*/ 168793 w 601094"/>
                <a:gd name="connsiteY40" fmla="*/ 322172 h 522431"/>
                <a:gd name="connsiteX41" fmla="*/ 167332 w 601094"/>
                <a:gd name="connsiteY41" fmla="*/ 268198 h 522431"/>
                <a:gd name="connsiteX42" fmla="*/ 424963 w 601094"/>
                <a:gd name="connsiteY42" fmla="*/ 258205 h 522431"/>
                <a:gd name="connsiteX43" fmla="*/ 470015 w 601094"/>
                <a:gd name="connsiteY43" fmla="*/ 309504 h 522431"/>
                <a:gd name="connsiteX44" fmla="*/ 468797 w 601094"/>
                <a:gd name="connsiteY44" fmla="*/ 403836 h 522431"/>
                <a:gd name="connsiteX45" fmla="*/ 467336 w 601094"/>
                <a:gd name="connsiteY45" fmla="*/ 447112 h 522431"/>
                <a:gd name="connsiteX46" fmla="*/ 417658 w 601094"/>
                <a:gd name="connsiteY46" fmla="*/ 434469 h 522431"/>
                <a:gd name="connsiteX47" fmla="*/ 418632 w 601094"/>
                <a:gd name="connsiteY47" fmla="*/ 335761 h 522431"/>
                <a:gd name="connsiteX48" fmla="*/ 415222 w 601094"/>
                <a:gd name="connsiteY48" fmla="*/ 267687 h 522431"/>
                <a:gd name="connsiteX49" fmla="*/ 419362 w 601094"/>
                <a:gd name="connsiteY49" fmla="*/ 262824 h 522431"/>
                <a:gd name="connsiteX50" fmla="*/ 424963 w 601094"/>
                <a:gd name="connsiteY50" fmla="*/ 258205 h 522431"/>
                <a:gd name="connsiteX51" fmla="*/ 356816 w 601094"/>
                <a:gd name="connsiteY51" fmla="*/ 257749 h 522431"/>
                <a:gd name="connsiteX52" fmla="*/ 392356 w 601094"/>
                <a:gd name="connsiteY52" fmla="*/ 258478 h 522431"/>
                <a:gd name="connsiteX53" fmla="*/ 398685 w 601094"/>
                <a:gd name="connsiteY53" fmla="*/ 263340 h 522431"/>
                <a:gd name="connsiteX54" fmla="*/ 400876 w 601094"/>
                <a:gd name="connsiteY54" fmla="*/ 423803 h 522431"/>
                <a:gd name="connsiteX55" fmla="*/ 366066 w 601094"/>
                <a:gd name="connsiteY55" fmla="*/ 455652 h 522431"/>
                <a:gd name="connsiteX56" fmla="*/ 340019 w 601094"/>
                <a:gd name="connsiteY56" fmla="*/ 412133 h 522431"/>
                <a:gd name="connsiteX57" fmla="*/ 344401 w 601094"/>
                <a:gd name="connsiteY57" fmla="*/ 260909 h 522431"/>
                <a:gd name="connsiteX58" fmla="*/ 352434 w 601094"/>
                <a:gd name="connsiteY58" fmla="*/ 258964 h 522431"/>
                <a:gd name="connsiteX59" fmla="*/ 356816 w 601094"/>
                <a:gd name="connsiteY59" fmla="*/ 257749 h 522431"/>
                <a:gd name="connsiteX60" fmla="*/ 213339 w 601094"/>
                <a:gd name="connsiteY60" fmla="*/ 256040 h 522431"/>
                <a:gd name="connsiteX61" fmla="*/ 252787 w 601094"/>
                <a:gd name="connsiteY61" fmla="*/ 302228 h 522431"/>
                <a:gd name="connsiteX62" fmla="*/ 250595 w 601094"/>
                <a:gd name="connsiteY62" fmla="*/ 454405 h 522431"/>
                <a:gd name="connsiteX63" fmla="*/ 243290 w 601094"/>
                <a:gd name="connsiteY63" fmla="*/ 461455 h 522431"/>
                <a:gd name="connsiteX64" fmla="*/ 207738 w 601094"/>
                <a:gd name="connsiteY64" fmla="*/ 461455 h 522431"/>
                <a:gd name="connsiteX65" fmla="*/ 201164 w 601094"/>
                <a:gd name="connsiteY65" fmla="*/ 454891 h 522431"/>
                <a:gd name="connsiteX66" fmla="*/ 199459 w 601094"/>
                <a:gd name="connsiteY66" fmla="*/ 342825 h 522431"/>
                <a:gd name="connsiteX67" fmla="*/ 198972 w 601094"/>
                <a:gd name="connsiteY67" fmla="*/ 265277 h 522431"/>
                <a:gd name="connsiteX68" fmla="*/ 205790 w 601094"/>
                <a:gd name="connsiteY68" fmla="*/ 262360 h 522431"/>
                <a:gd name="connsiteX69" fmla="*/ 213339 w 601094"/>
                <a:gd name="connsiteY69" fmla="*/ 256040 h 522431"/>
                <a:gd name="connsiteX70" fmla="*/ 281787 w 601094"/>
                <a:gd name="connsiteY70" fmla="*/ 255781 h 522431"/>
                <a:gd name="connsiteX71" fmla="*/ 327608 w 601094"/>
                <a:gd name="connsiteY71" fmla="*/ 286897 h 522431"/>
                <a:gd name="connsiteX72" fmla="*/ 323708 w 601094"/>
                <a:gd name="connsiteY72" fmla="*/ 451472 h 522431"/>
                <a:gd name="connsiteX73" fmla="*/ 316884 w 601094"/>
                <a:gd name="connsiteY73" fmla="*/ 458279 h 522431"/>
                <a:gd name="connsiteX74" fmla="*/ 262533 w 601094"/>
                <a:gd name="connsiteY74" fmla="*/ 435914 h 522431"/>
                <a:gd name="connsiteX75" fmla="*/ 267895 w 601094"/>
                <a:gd name="connsiteY75" fmla="*/ 264289 h 522431"/>
                <a:gd name="connsiteX76" fmla="*/ 273744 w 601094"/>
                <a:gd name="connsiteY76" fmla="*/ 262831 h 522431"/>
                <a:gd name="connsiteX77" fmla="*/ 281787 w 601094"/>
                <a:gd name="connsiteY77" fmla="*/ 255781 h 522431"/>
                <a:gd name="connsiteX78" fmla="*/ 163192 w 601094"/>
                <a:gd name="connsiteY78" fmla="*/ 253367 h 522431"/>
                <a:gd name="connsiteX79" fmla="*/ 179751 w 601094"/>
                <a:gd name="connsiteY79" fmla="*/ 264794 h 522431"/>
                <a:gd name="connsiteX80" fmla="*/ 176829 w 601094"/>
                <a:gd name="connsiteY80" fmla="*/ 354508 h 522431"/>
                <a:gd name="connsiteX81" fmla="*/ 177073 w 601094"/>
                <a:gd name="connsiteY81" fmla="*/ 422341 h 522431"/>
                <a:gd name="connsiteX82" fmla="*/ 176099 w 601094"/>
                <a:gd name="connsiteY82" fmla="*/ 457108 h 522431"/>
                <a:gd name="connsiteX83" fmla="*/ 132996 w 601094"/>
                <a:gd name="connsiteY83" fmla="*/ 460755 h 522431"/>
                <a:gd name="connsiteX84" fmla="*/ 130074 w 601094"/>
                <a:gd name="connsiteY84" fmla="*/ 457838 h 522431"/>
                <a:gd name="connsiteX85" fmla="*/ 132266 w 601094"/>
                <a:gd name="connsiteY85" fmla="*/ 255312 h 522431"/>
                <a:gd name="connsiteX86" fmla="*/ 136406 w 601094"/>
                <a:gd name="connsiteY86" fmla="*/ 255798 h 522431"/>
                <a:gd name="connsiteX87" fmla="*/ 141519 w 601094"/>
                <a:gd name="connsiteY87" fmla="*/ 253610 h 522431"/>
                <a:gd name="connsiteX88" fmla="*/ 163192 w 601094"/>
                <a:gd name="connsiteY88" fmla="*/ 253367 h 522431"/>
                <a:gd name="connsiteX89" fmla="*/ 15157 w 601094"/>
                <a:gd name="connsiteY89" fmla="*/ 218612 h 522431"/>
                <a:gd name="connsiteX90" fmla="*/ 20027 w 601094"/>
                <a:gd name="connsiteY90" fmla="*/ 391686 h 522431"/>
                <a:gd name="connsiteX91" fmla="*/ 17592 w 601094"/>
                <a:gd name="connsiteY91" fmla="*/ 493293 h 522431"/>
                <a:gd name="connsiteX92" fmla="*/ 79445 w 601094"/>
                <a:gd name="connsiteY92" fmla="*/ 475791 h 522431"/>
                <a:gd name="connsiteX93" fmla="*/ 83585 w 601094"/>
                <a:gd name="connsiteY93" fmla="*/ 475548 h 522431"/>
                <a:gd name="connsiteX94" fmla="*/ 373855 w 601094"/>
                <a:gd name="connsiteY94" fmla="*/ 479438 h 522431"/>
                <a:gd name="connsiteX95" fmla="*/ 582061 w 601094"/>
                <a:gd name="connsiteY95" fmla="*/ 507149 h 522431"/>
                <a:gd name="connsiteX96" fmla="*/ 588879 w 601094"/>
                <a:gd name="connsiteY96" fmla="*/ 508607 h 522431"/>
                <a:gd name="connsiteX97" fmla="*/ 582791 w 601094"/>
                <a:gd name="connsiteY97" fmla="*/ 365433 h 522431"/>
                <a:gd name="connsiteX98" fmla="*/ 581817 w 601094"/>
                <a:gd name="connsiteY98" fmla="*/ 243893 h 522431"/>
                <a:gd name="connsiteX99" fmla="*/ 479541 w 601094"/>
                <a:gd name="connsiteY99" fmla="*/ 244622 h 522431"/>
                <a:gd name="connsiteX100" fmla="*/ 471505 w 601094"/>
                <a:gd name="connsiteY100" fmla="*/ 233683 h 522431"/>
                <a:gd name="connsiteX101" fmla="*/ 471992 w 601094"/>
                <a:gd name="connsiteY101" fmla="*/ 232711 h 522431"/>
                <a:gd name="connsiteX102" fmla="*/ 265734 w 601094"/>
                <a:gd name="connsiteY102" fmla="*/ 227849 h 522431"/>
                <a:gd name="connsiteX103" fmla="*/ 119138 w 601094"/>
                <a:gd name="connsiteY103" fmla="*/ 222988 h 522431"/>
                <a:gd name="connsiteX104" fmla="*/ 126200 w 601094"/>
                <a:gd name="connsiteY104" fmla="*/ 240003 h 522431"/>
                <a:gd name="connsiteX105" fmla="*/ 126687 w 601094"/>
                <a:gd name="connsiteY105" fmla="*/ 242920 h 522431"/>
                <a:gd name="connsiteX106" fmla="*/ 126200 w 601094"/>
                <a:gd name="connsiteY106" fmla="*/ 248268 h 522431"/>
                <a:gd name="connsiteX107" fmla="*/ 69461 w 601094"/>
                <a:gd name="connsiteY107" fmla="*/ 258721 h 522431"/>
                <a:gd name="connsiteX108" fmla="*/ 15157 w 601094"/>
                <a:gd name="connsiteY108" fmla="*/ 218612 h 522431"/>
                <a:gd name="connsiteX109" fmla="*/ 300922 w 601094"/>
                <a:gd name="connsiteY109" fmla="*/ 127898 h 522431"/>
                <a:gd name="connsiteX110" fmla="*/ 259890 w 601094"/>
                <a:gd name="connsiteY110" fmla="*/ 137666 h 522431"/>
                <a:gd name="connsiteX111" fmla="*/ 169546 w 601094"/>
                <a:gd name="connsiteY111" fmla="*/ 180449 h 522431"/>
                <a:gd name="connsiteX112" fmla="*/ 119138 w 601094"/>
                <a:gd name="connsiteY112" fmla="*/ 208160 h 522431"/>
                <a:gd name="connsiteX113" fmla="*/ 288868 w 601094"/>
                <a:gd name="connsiteY113" fmla="*/ 212292 h 522431"/>
                <a:gd name="connsiteX114" fmla="*/ 479541 w 601094"/>
                <a:gd name="connsiteY114" fmla="*/ 214966 h 522431"/>
                <a:gd name="connsiteX115" fmla="*/ 420367 w 601094"/>
                <a:gd name="connsiteY115" fmla="*/ 166593 h 522431"/>
                <a:gd name="connsiteX116" fmla="*/ 300922 w 601094"/>
                <a:gd name="connsiteY116" fmla="*/ 127898 h 522431"/>
                <a:gd name="connsiteX117" fmla="*/ 304940 w 601094"/>
                <a:gd name="connsiteY117" fmla="*/ 19043 h 522431"/>
                <a:gd name="connsiteX118" fmla="*/ 305671 w 601094"/>
                <a:gd name="connsiteY118" fmla="*/ 25606 h 522431"/>
                <a:gd name="connsiteX119" fmla="*/ 320282 w 601094"/>
                <a:gd name="connsiteY119" fmla="*/ 28766 h 522431"/>
                <a:gd name="connsiteX120" fmla="*/ 311271 w 601094"/>
                <a:gd name="connsiteY120" fmla="*/ 22932 h 522431"/>
                <a:gd name="connsiteX121" fmla="*/ 304940 w 601094"/>
                <a:gd name="connsiteY121" fmla="*/ 19043 h 522431"/>
                <a:gd name="connsiteX122" fmla="*/ 296417 w 601094"/>
                <a:gd name="connsiteY122" fmla="*/ 113 h 522431"/>
                <a:gd name="connsiteX123" fmla="*/ 302992 w 601094"/>
                <a:gd name="connsiteY123" fmla="*/ 4458 h 522431"/>
                <a:gd name="connsiteX124" fmla="*/ 302992 w 601094"/>
                <a:gd name="connsiteY124" fmla="*/ 4701 h 522431"/>
                <a:gd name="connsiteX125" fmla="*/ 323691 w 601094"/>
                <a:gd name="connsiteY125" fmla="*/ 12723 h 522431"/>
                <a:gd name="connsiteX126" fmla="*/ 355835 w 601094"/>
                <a:gd name="connsiteY126" fmla="*/ 31197 h 522431"/>
                <a:gd name="connsiteX127" fmla="*/ 351451 w 601094"/>
                <a:gd name="connsiteY127" fmla="*/ 47727 h 522431"/>
                <a:gd name="connsiteX128" fmla="*/ 306888 w 601094"/>
                <a:gd name="connsiteY128" fmla="*/ 47970 h 522431"/>
                <a:gd name="connsiteX129" fmla="*/ 302018 w 601094"/>
                <a:gd name="connsiteY129" fmla="*/ 104851 h 522431"/>
                <a:gd name="connsiteX130" fmla="*/ 388222 w 601094"/>
                <a:gd name="connsiteY130" fmla="*/ 131832 h 522431"/>
                <a:gd name="connsiteX131" fmla="*/ 491960 w 601094"/>
                <a:gd name="connsiteY131" fmla="*/ 235385 h 522431"/>
                <a:gd name="connsiteX132" fmla="*/ 583035 w 601094"/>
                <a:gd name="connsiteY132" fmla="*/ 217640 h 522431"/>
                <a:gd name="connsiteX133" fmla="*/ 596185 w 601094"/>
                <a:gd name="connsiteY133" fmla="*/ 224203 h 522431"/>
                <a:gd name="connsiteX134" fmla="*/ 598376 w 601094"/>
                <a:gd name="connsiteY134" fmla="*/ 229551 h 522431"/>
                <a:gd name="connsiteX135" fmla="*/ 599107 w 601094"/>
                <a:gd name="connsiteY135" fmla="*/ 403840 h 522431"/>
                <a:gd name="connsiteX136" fmla="*/ 591558 w 601094"/>
                <a:gd name="connsiteY136" fmla="*/ 516629 h 522431"/>
                <a:gd name="connsiteX137" fmla="*/ 585470 w 601094"/>
                <a:gd name="connsiteY137" fmla="*/ 519546 h 522431"/>
                <a:gd name="connsiteX138" fmla="*/ 577677 w 601094"/>
                <a:gd name="connsiteY138" fmla="*/ 522220 h 522431"/>
                <a:gd name="connsiteX139" fmla="*/ 449101 w 601094"/>
                <a:gd name="connsiteY139" fmla="*/ 489890 h 522431"/>
                <a:gd name="connsiteX140" fmla="*/ 323934 w 601094"/>
                <a:gd name="connsiteY140" fmla="*/ 501558 h 522431"/>
                <a:gd name="connsiteX141" fmla="*/ 89429 w 601094"/>
                <a:gd name="connsiteY141" fmla="*/ 487459 h 522431"/>
                <a:gd name="connsiteX142" fmla="*/ 84072 w 601094"/>
                <a:gd name="connsiteY142" fmla="*/ 492564 h 522431"/>
                <a:gd name="connsiteX143" fmla="*/ 12966 w 601094"/>
                <a:gd name="connsiteY143" fmla="*/ 518817 h 522431"/>
                <a:gd name="connsiteX144" fmla="*/ 4686 w 601094"/>
                <a:gd name="connsiteY144" fmla="*/ 512497 h 522431"/>
                <a:gd name="connsiteX145" fmla="*/ 7121 w 601094"/>
                <a:gd name="connsiteY145" fmla="*/ 310497 h 522431"/>
                <a:gd name="connsiteX146" fmla="*/ 6878 w 601094"/>
                <a:gd name="connsiteY146" fmla="*/ 210834 h 522431"/>
                <a:gd name="connsiteX147" fmla="*/ 15888 w 601094"/>
                <a:gd name="connsiteY147" fmla="*/ 212535 h 522431"/>
                <a:gd name="connsiteX148" fmla="*/ 66782 w 601094"/>
                <a:gd name="connsiteY148" fmla="*/ 247296 h 522431"/>
                <a:gd name="connsiteX149" fmla="*/ 115485 w 601094"/>
                <a:gd name="connsiteY149" fmla="*/ 242434 h 522431"/>
                <a:gd name="connsiteX150" fmla="*/ 85046 w 601094"/>
                <a:gd name="connsiteY150" fmla="*/ 211806 h 522431"/>
                <a:gd name="connsiteX151" fmla="*/ 88212 w 601094"/>
                <a:gd name="connsiteY151" fmla="*/ 200138 h 522431"/>
                <a:gd name="connsiteX152" fmla="*/ 274014 w 601094"/>
                <a:gd name="connsiteY152" fmla="*/ 111171 h 522431"/>
                <a:gd name="connsiteX153" fmla="*/ 292521 w 601094"/>
                <a:gd name="connsiteY153" fmla="*/ 105580 h 522431"/>
                <a:gd name="connsiteX154" fmla="*/ 290329 w 601094"/>
                <a:gd name="connsiteY154" fmla="*/ 40434 h 522431"/>
                <a:gd name="connsiteX155" fmla="*/ 290086 w 601094"/>
                <a:gd name="connsiteY155" fmla="*/ 29009 h 522431"/>
                <a:gd name="connsiteX156" fmla="*/ 290573 w 601094"/>
                <a:gd name="connsiteY156" fmla="*/ 6160 h 522431"/>
                <a:gd name="connsiteX157" fmla="*/ 296417 w 601094"/>
                <a:gd name="connsiteY157" fmla="*/ 113 h 522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601094" h="522431">
                  <a:moveTo>
                    <a:pt x="427885" y="274980"/>
                  </a:moveTo>
                  <a:cubicBezTo>
                    <a:pt x="432025" y="289568"/>
                    <a:pt x="431782" y="309261"/>
                    <a:pt x="432269" y="321660"/>
                  </a:cubicBezTo>
                  <a:cubicBezTo>
                    <a:pt x="433730" y="357156"/>
                    <a:pt x="437139" y="394111"/>
                    <a:pt x="431295" y="429121"/>
                  </a:cubicBezTo>
                  <a:cubicBezTo>
                    <a:pt x="427885" y="449300"/>
                    <a:pt x="455403" y="436171"/>
                    <a:pt x="453455" y="417208"/>
                  </a:cubicBezTo>
                  <a:cubicBezTo>
                    <a:pt x="451020" y="394840"/>
                    <a:pt x="449802" y="372230"/>
                    <a:pt x="448585" y="349619"/>
                  </a:cubicBezTo>
                  <a:cubicBezTo>
                    <a:pt x="447611" y="333330"/>
                    <a:pt x="446637" y="317527"/>
                    <a:pt x="448585" y="301238"/>
                  </a:cubicBezTo>
                  <a:cubicBezTo>
                    <a:pt x="450533" y="282760"/>
                    <a:pt x="446880" y="275224"/>
                    <a:pt x="427885" y="274980"/>
                  </a:cubicBezTo>
                  <a:close/>
                  <a:moveTo>
                    <a:pt x="352921" y="272822"/>
                  </a:moveTo>
                  <a:cubicBezTo>
                    <a:pt x="351217" y="305158"/>
                    <a:pt x="355112" y="339439"/>
                    <a:pt x="354868" y="371774"/>
                  </a:cubicBezTo>
                  <a:cubicBezTo>
                    <a:pt x="354868" y="389279"/>
                    <a:pt x="353651" y="405812"/>
                    <a:pt x="351947" y="423317"/>
                  </a:cubicBezTo>
                  <a:cubicBezTo>
                    <a:pt x="350000" y="446170"/>
                    <a:pt x="359980" y="444468"/>
                    <a:pt x="378481" y="441065"/>
                  </a:cubicBezTo>
                  <a:cubicBezTo>
                    <a:pt x="393817" y="438390"/>
                    <a:pt x="387488" y="426477"/>
                    <a:pt x="386514" y="411647"/>
                  </a:cubicBezTo>
                  <a:cubicBezTo>
                    <a:pt x="385540" y="395357"/>
                    <a:pt x="384323" y="378825"/>
                    <a:pt x="385297" y="362535"/>
                  </a:cubicBezTo>
                  <a:cubicBezTo>
                    <a:pt x="386514" y="342356"/>
                    <a:pt x="388948" y="321690"/>
                    <a:pt x="388461" y="301511"/>
                  </a:cubicBezTo>
                  <a:cubicBezTo>
                    <a:pt x="387974" y="273552"/>
                    <a:pt x="380428" y="274038"/>
                    <a:pt x="356816" y="273795"/>
                  </a:cubicBezTo>
                  <a:cubicBezTo>
                    <a:pt x="355112" y="273795"/>
                    <a:pt x="353895" y="273309"/>
                    <a:pt x="352921" y="272822"/>
                  </a:cubicBezTo>
                  <a:close/>
                  <a:moveTo>
                    <a:pt x="276425" y="271096"/>
                  </a:moveTo>
                  <a:cubicBezTo>
                    <a:pt x="286174" y="306831"/>
                    <a:pt x="280325" y="345969"/>
                    <a:pt x="279350" y="382676"/>
                  </a:cubicBezTo>
                  <a:cubicBezTo>
                    <a:pt x="278862" y="397748"/>
                    <a:pt x="278131" y="413063"/>
                    <a:pt x="278131" y="427892"/>
                  </a:cubicBezTo>
                  <a:cubicBezTo>
                    <a:pt x="278131" y="449041"/>
                    <a:pt x="279350" y="450986"/>
                    <a:pt x="302017" y="447096"/>
                  </a:cubicBezTo>
                  <a:cubicBezTo>
                    <a:pt x="317128" y="444422"/>
                    <a:pt x="309085" y="407715"/>
                    <a:pt x="308841" y="393859"/>
                  </a:cubicBezTo>
                  <a:cubicBezTo>
                    <a:pt x="308841" y="369792"/>
                    <a:pt x="308353" y="345483"/>
                    <a:pt x="309816" y="321660"/>
                  </a:cubicBezTo>
                  <a:cubicBezTo>
                    <a:pt x="310547" y="308289"/>
                    <a:pt x="314690" y="291759"/>
                    <a:pt x="313472" y="278875"/>
                  </a:cubicBezTo>
                  <a:cubicBezTo>
                    <a:pt x="312497" y="266477"/>
                    <a:pt x="288855" y="273041"/>
                    <a:pt x="281787" y="273041"/>
                  </a:cubicBezTo>
                  <a:cubicBezTo>
                    <a:pt x="279594" y="273041"/>
                    <a:pt x="277888" y="272068"/>
                    <a:pt x="276425" y="271096"/>
                  </a:cubicBezTo>
                  <a:close/>
                  <a:moveTo>
                    <a:pt x="207982" y="270139"/>
                  </a:moveTo>
                  <a:cubicBezTo>
                    <a:pt x="205060" y="301985"/>
                    <a:pt x="210174" y="339421"/>
                    <a:pt x="212122" y="371024"/>
                  </a:cubicBezTo>
                  <a:cubicBezTo>
                    <a:pt x="213339" y="390471"/>
                    <a:pt x="214800" y="409433"/>
                    <a:pt x="213826" y="428880"/>
                  </a:cubicBezTo>
                  <a:cubicBezTo>
                    <a:pt x="209687" y="437632"/>
                    <a:pt x="211635" y="443952"/>
                    <a:pt x="219427" y="447842"/>
                  </a:cubicBezTo>
                  <a:cubicBezTo>
                    <a:pt x="226732" y="450030"/>
                    <a:pt x="232576" y="448571"/>
                    <a:pt x="237689" y="443709"/>
                  </a:cubicBezTo>
                  <a:cubicBezTo>
                    <a:pt x="237933" y="410891"/>
                    <a:pt x="236472" y="377830"/>
                    <a:pt x="236472" y="345013"/>
                  </a:cubicBezTo>
                  <a:cubicBezTo>
                    <a:pt x="236228" y="330670"/>
                    <a:pt x="236715" y="316570"/>
                    <a:pt x="237446" y="302228"/>
                  </a:cubicBezTo>
                  <a:cubicBezTo>
                    <a:pt x="238663" y="279620"/>
                    <a:pt x="232819" y="274515"/>
                    <a:pt x="213339" y="272570"/>
                  </a:cubicBezTo>
                  <a:cubicBezTo>
                    <a:pt x="211148" y="272327"/>
                    <a:pt x="209200" y="271355"/>
                    <a:pt x="207982" y="270139"/>
                  </a:cubicBezTo>
                  <a:close/>
                  <a:moveTo>
                    <a:pt x="167332" y="268198"/>
                  </a:moveTo>
                  <a:cubicBezTo>
                    <a:pt x="169037" y="272817"/>
                    <a:pt x="147120" y="270629"/>
                    <a:pt x="141519" y="270872"/>
                  </a:cubicBezTo>
                  <a:cubicBezTo>
                    <a:pt x="139571" y="270872"/>
                    <a:pt x="138110" y="270386"/>
                    <a:pt x="136893" y="269657"/>
                  </a:cubicBezTo>
                  <a:cubicBezTo>
                    <a:pt x="138354" y="310259"/>
                    <a:pt x="141276" y="350861"/>
                    <a:pt x="141032" y="391464"/>
                  </a:cubicBezTo>
                  <a:cubicBezTo>
                    <a:pt x="141032" y="409698"/>
                    <a:pt x="141763" y="428176"/>
                    <a:pt x="138354" y="445924"/>
                  </a:cubicBezTo>
                  <a:cubicBezTo>
                    <a:pt x="134701" y="464645"/>
                    <a:pt x="170011" y="452002"/>
                    <a:pt x="167332" y="431823"/>
                  </a:cubicBezTo>
                  <a:cubicBezTo>
                    <a:pt x="162705" y="395354"/>
                    <a:pt x="165384" y="358641"/>
                    <a:pt x="168793" y="322172"/>
                  </a:cubicBezTo>
                  <a:cubicBezTo>
                    <a:pt x="170498" y="304910"/>
                    <a:pt x="173907" y="284974"/>
                    <a:pt x="167332" y="268198"/>
                  </a:cubicBezTo>
                  <a:close/>
                  <a:moveTo>
                    <a:pt x="424963" y="258205"/>
                  </a:moveTo>
                  <a:cubicBezTo>
                    <a:pt x="464414" y="252613"/>
                    <a:pt x="474155" y="272063"/>
                    <a:pt x="470015" y="309504"/>
                  </a:cubicBezTo>
                  <a:cubicBezTo>
                    <a:pt x="466362" y="340137"/>
                    <a:pt x="467336" y="372959"/>
                    <a:pt x="468797" y="403836"/>
                  </a:cubicBezTo>
                  <a:cubicBezTo>
                    <a:pt x="469284" y="414047"/>
                    <a:pt x="476346" y="438116"/>
                    <a:pt x="467336" y="447112"/>
                  </a:cubicBezTo>
                  <a:cubicBezTo>
                    <a:pt x="455160" y="459511"/>
                    <a:pt x="414248" y="458782"/>
                    <a:pt x="417658" y="434469"/>
                  </a:cubicBezTo>
                  <a:cubicBezTo>
                    <a:pt x="422528" y="402377"/>
                    <a:pt x="418875" y="368097"/>
                    <a:pt x="418632" y="335761"/>
                  </a:cubicBezTo>
                  <a:cubicBezTo>
                    <a:pt x="418632" y="314123"/>
                    <a:pt x="420823" y="288838"/>
                    <a:pt x="415222" y="267687"/>
                  </a:cubicBezTo>
                  <a:cubicBezTo>
                    <a:pt x="414492" y="264526"/>
                    <a:pt x="416927" y="262581"/>
                    <a:pt x="419362" y="262824"/>
                  </a:cubicBezTo>
                  <a:cubicBezTo>
                    <a:pt x="420336" y="260393"/>
                    <a:pt x="422041" y="258691"/>
                    <a:pt x="424963" y="258205"/>
                  </a:cubicBezTo>
                  <a:close/>
                  <a:moveTo>
                    <a:pt x="356816" y="257749"/>
                  </a:moveTo>
                  <a:cubicBezTo>
                    <a:pt x="368500" y="258235"/>
                    <a:pt x="380428" y="258478"/>
                    <a:pt x="392356" y="258478"/>
                  </a:cubicBezTo>
                  <a:cubicBezTo>
                    <a:pt x="395034" y="258478"/>
                    <a:pt x="398198" y="260423"/>
                    <a:pt x="398685" y="263340"/>
                  </a:cubicBezTo>
                  <a:cubicBezTo>
                    <a:pt x="408179" y="315126"/>
                    <a:pt x="399415" y="371045"/>
                    <a:pt x="400876" y="423803"/>
                  </a:cubicBezTo>
                  <a:cubicBezTo>
                    <a:pt x="401606" y="455652"/>
                    <a:pt x="396738" y="452248"/>
                    <a:pt x="366066" y="455652"/>
                  </a:cubicBezTo>
                  <a:cubicBezTo>
                    <a:pt x="335638" y="459299"/>
                    <a:pt x="336611" y="437418"/>
                    <a:pt x="340019" y="412133"/>
                  </a:cubicBezTo>
                  <a:cubicBezTo>
                    <a:pt x="346835" y="362292"/>
                    <a:pt x="337585" y="310507"/>
                    <a:pt x="344401" y="260909"/>
                  </a:cubicBezTo>
                  <a:cubicBezTo>
                    <a:pt x="344888" y="257019"/>
                    <a:pt x="350000" y="256776"/>
                    <a:pt x="352434" y="258964"/>
                  </a:cubicBezTo>
                  <a:cubicBezTo>
                    <a:pt x="353651" y="258235"/>
                    <a:pt x="354868" y="257749"/>
                    <a:pt x="356816" y="257749"/>
                  </a:cubicBezTo>
                  <a:close/>
                  <a:moveTo>
                    <a:pt x="213339" y="256040"/>
                  </a:moveTo>
                  <a:cubicBezTo>
                    <a:pt x="251569" y="254095"/>
                    <a:pt x="255709" y="265277"/>
                    <a:pt x="252787" y="302228"/>
                  </a:cubicBezTo>
                  <a:cubicBezTo>
                    <a:pt x="248891" y="352548"/>
                    <a:pt x="257170" y="404571"/>
                    <a:pt x="250595" y="454405"/>
                  </a:cubicBezTo>
                  <a:cubicBezTo>
                    <a:pt x="249865" y="458052"/>
                    <a:pt x="247673" y="461212"/>
                    <a:pt x="243290" y="461455"/>
                  </a:cubicBezTo>
                  <a:cubicBezTo>
                    <a:pt x="231602" y="461455"/>
                    <a:pt x="219670" y="461455"/>
                    <a:pt x="207738" y="461455"/>
                  </a:cubicBezTo>
                  <a:cubicBezTo>
                    <a:pt x="203842" y="461698"/>
                    <a:pt x="201407" y="458538"/>
                    <a:pt x="201164" y="454891"/>
                  </a:cubicBezTo>
                  <a:cubicBezTo>
                    <a:pt x="197755" y="418184"/>
                    <a:pt x="199216" y="379775"/>
                    <a:pt x="199459" y="342825"/>
                  </a:cubicBezTo>
                  <a:cubicBezTo>
                    <a:pt x="199459" y="318758"/>
                    <a:pt x="192885" y="288371"/>
                    <a:pt x="198972" y="265277"/>
                  </a:cubicBezTo>
                  <a:cubicBezTo>
                    <a:pt x="199703" y="262117"/>
                    <a:pt x="203355" y="261388"/>
                    <a:pt x="205790" y="262360"/>
                  </a:cubicBezTo>
                  <a:cubicBezTo>
                    <a:pt x="206521" y="259200"/>
                    <a:pt x="208956" y="256283"/>
                    <a:pt x="213339" y="256040"/>
                  </a:cubicBezTo>
                  <a:close/>
                  <a:moveTo>
                    <a:pt x="281787" y="255781"/>
                  </a:moveTo>
                  <a:cubicBezTo>
                    <a:pt x="310303" y="255052"/>
                    <a:pt x="331264" y="253107"/>
                    <a:pt x="327608" y="286897"/>
                  </a:cubicBezTo>
                  <a:cubicBezTo>
                    <a:pt x="322002" y="341350"/>
                    <a:pt x="323464" y="396533"/>
                    <a:pt x="323708" y="451472"/>
                  </a:cubicBezTo>
                  <a:cubicBezTo>
                    <a:pt x="323708" y="455605"/>
                    <a:pt x="320540" y="457793"/>
                    <a:pt x="316884" y="458279"/>
                  </a:cubicBezTo>
                  <a:cubicBezTo>
                    <a:pt x="292755" y="461196"/>
                    <a:pt x="262533" y="469461"/>
                    <a:pt x="262533" y="435914"/>
                  </a:cubicBezTo>
                  <a:cubicBezTo>
                    <a:pt x="262533" y="379030"/>
                    <a:pt x="264726" y="321173"/>
                    <a:pt x="267895" y="264289"/>
                  </a:cubicBezTo>
                  <a:cubicBezTo>
                    <a:pt x="268138" y="260886"/>
                    <a:pt x="272038" y="260157"/>
                    <a:pt x="273744" y="262831"/>
                  </a:cubicBezTo>
                  <a:cubicBezTo>
                    <a:pt x="274475" y="259184"/>
                    <a:pt x="277156" y="255781"/>
                    <a:pt x="281787" y="255781"/>
                  </a:cubicBezTo>
                  <a:close/>
                  <a:moveTo>
                    <a:pt x="163192" y="253367"/>
                  </a:moveTo>
                  <a:cubicBezTo>
                    <a:pt x="171289" y="254339"/>
                    <a:pt x="178534" y="257257"/>
                    <a:pt x="179751" y="264794"/>
                  </a:cubicBezTo>
                  <a:cubicBezTo>
                    <a:pt x="184135" y="295428"/>
                    <a:pt x="177560" y="323631"/>
                    <a:pt x="176829" y="354508"/>
                  </a:cubicBezTo>
                  <a:cubicBezTo>
                    <a:pt x="176342" y="377119"/>
                    <a:pt x="174151" y="399730"/>
                    <a:pt x="177073" y="422341"/>
                  </a:cubicBezTo>
                  <a:cubicBezTo>
                    <a:pt x="178534" y="434254"/>
                    <a:pt x="180482" y="445438"/>
                    <a:pt x="176099" y="457108"/>
                  </a:cubicBezTo>
                  <a:cubicBezTo>
                    <a:pt x="171472" y="470237"/>
                    <a:pt x="141276" y="461484"/>
                    <a:pt x="132996" y="460755"/>
                  </a:cubicBezTo>
                  <a:cubicBezTo>
                    <a:pt x="131535" y="460755"/>
                    <a:pt x="130074" y="459539"/>
                    <a:pt x="130074" y="457838"/>
                  </a:cubicBezTo>
                  <a:cubicBezTo>
                    <a:pt x="132266" y="392193"/>
                    <a:pt x="117168" y="319255"/>
                    <a:pt x="132266" y="255312"/>
                  </a:cubicBezTo>
                  <a:cubicBezTo>
                    <a:pt x="132996" y="253124"/>
                    <a:pt x="136162" y="253610"/>
                    <a:pt x="136406" y="255798"/>
                  </a:cubicBezTo>
                  <a:cubicBezTo>
                    <a:pt x="137623" y="254583"/>
                    <a:pt x="139328" y="253853"/>
                    <a:pt x="141519" y="253610"/>
                  </a:cubicBezTo>
                  <a:cubicBezTo>
                    <a:pt x="146146" y="253367"/>
                    <a:pt x="155096" y="252394"/>
                    <a:pt x="163192" y="253367"/>
                  </a:cubicBezTo>
                  <a:close/>
                  <a:moveTo>
                    <a:pt x="15157" y="218612"/>
                  </a:moveTo>
                  <a:cubicBezTo>
                    <a:pt x="5904" y="271847"/>
                    <a:pt x="21002" y="337722"/>
                    <a:pt x="20027" y="391686"/>
                  </a:cubicBezTo>
                  <a:cubicBezTo>
                    <a:pt x="19297" y="425474"/>
                    <a:pt x="17592" y="459505"/>
                    <a:pt x="17592" y="493293"/>
                  </a:cubicBezTo>
                  <a:cubicBezTo>
                    <a:pt x="17592" y="505933"/>
                    <a:pt x="71653" y="478222"/>
                    <a:pt x="79445" y="475791"/>
                  </a:cubicBezTo>
                  <a:cubicBezTo>
                    <a:pt x="80906" y="475305"/>
                    <a:pt x="82367" y="475305"/>
                    <a:pt x="83585" y="475548"/>
                  </a:cubicBezTo>
                  <a:cubicBezTo>
                    <a:pt x="180991" y="476278"/>
                    <a:pt x="276205" y="489890"/>
                    <a:pt x="373855" y="479438"/>
                  </a:cubicBezTo>
                  <a:cubicBezTo>
                    <a:pt x="455920" y="470687"/>
                    <a:pt x="510954" y="465825"/>
                    <a:pt x="582061" y="507149"/>
                  </a:cubicBezTo>
                  <a:cubicBezTo>
                    <a:pt x="584252" y="505933"/>
                    <a:pt x="586931" y="506177"/>
                    <a:pt x="588879" y="508607"/>
                  </a:cubicBezTo>
                  <a:cubicBezTo>
                    <a:pt x="566232" y="478708"/>
                    <a:pt x="581817" y="399707"/>
                    <a:pt x="582791" y="365433"/>
                  </a:cubicBezTo>
                  <a:cubicBezTo>
                    <a:pt x="584009" y="324839"/>
                    <a:pt x="584009" y="284487"/>
                    <a:pt x="581817" y="243893"/>
                  </a:cubicBezTo>
                  <a:cubicBezTo>
                    <a:pt x="554300" y="264068"/>
                    <a:pt x="507302" y="259936"/>
                    <a:pt x="479541" y="244622"/>
                  </a:cubicBezTo>
                  <a:cubicBezTo>
                    <a:pt x="473940" y="246080"/>
                    <a:pt x="467365" y="238788"/>
                    <a:pt x="471505" y="233683"/>
                  </a:cubicBezTo>
                  <a:cubicBezTo>
                    <a:pt x="471748" y="233197"/>
                    <a:pt x="471748" y="232954"/>
                    <a:pt x="471992" y="232711"/>
                  </a:cubicBezTo>
                  <a:cubicBezTo>
                    <a:pt x="405512" y="223717"/>
                    <a:pt x="332944" y="230766"/>
                    <a:pt x="265734" y="227849"/>
                  </a:cubicBezTo>
                  <a:cubicBezTo>
                    <a:pt x="217762" y="225662"/>
                    <a:pt x="167598" y="221043"/>
                    <a:pt x="119138" y="222988"/>
                  </a:cubicBezTo>
                  <a:cubicBezTo>
                    <a:pt x="120599" y="227849"/>
                    <a:pt x="122791" y="233440"/>
                    <a:pt x="126200" y="240003"/>
                  </a:cubicBezTo>
                  <a:cubicBezTo>
                    <a:pt x="126687" y="240976"/>
                    <a:pt x="126687" y="241948"/>
                    <a:pt x="126687" y="242920"/>
                  </a:cubicBezTo>
                  <a:cubicBezTo>
                    <a:pt x="127661" y="244379"/>
                    <a:pt x="127905" y="246566"/>
                    <a:pt x="126200" y="248268"/>
                  </a:cubicBezTo>
                  <a:cubicBezTo>
                    <a:pt x="112563" y="261151"/>
                    <a:pt x="86994" y="262610"/>
                    <a:pt x="69461" y="258721"/>
                  </a:cubicBezTo>
                  <a:cubicBezTo>
                    <a:pt x="45110" y="253616"/>
                    <a:pt x="31473" y="235871"/>
                    <a:pt x="15157" y="218612"/>
                  </a:cubicBezTo>
                  <a:close/>
                  <a:moveTo>
                    <a:pt x="300922" y="127898"/>
                  </a:moveTo>
                  <a:cubicBezTo>
                    <a:pt x="287057" y="128201"/>
                    <a:pt x="273283" y="131103"/>
                    <a:pt x="259890" y="137666"/>
                  </a:cubicBezTo>
                  <a:cubicBezTo>
                    <a:pt x="230181" y="152251"/>
                    <a:pt x="200229" y="167808"/>
                    <a:pt x="169546" y="180449"/>
                  </a:cubicBezTo>
                  <a:cubicBezTo>
                    <a:pt x="143490" y="191144"/>
                    <a:pt x="124008" y="195276"/>
                    <a:pt x="119138" y="208160"/>
                  </a:cubicBezTo>
                  <a:cubicBezTo>
                    <a:pt x="173198" y="199409"/>
                    <a:pt x="235782" y="209618"/>
                    <a:pt x="288868" y="212292"/>
                  </a:cubicBezTo>
                  <a:cubicBezTo>
                    <a:pt x="351451" y="215209"/>
                    <a:pt x="417932" y="207431"/>
                    <a:pt x="479541" y="214966"/>
                  </a:cubicBezTo>
                  <a:cubicBezTo>
                    <a:pt x="481732" y="190415"/>
                    <a:pt x="443501" y="177532"/>
                    <a:pt x="420367" y="166593"/>
                  </a:cubicBezTo>
                  <a:cubicBezTo>
                    <a:pt x="384935" y="149456"/>
                    <a:pt x="342518" y="126986"/>
                    <a:pt x="300922" y="127898"/>
                  </a:cubicBezTo>
                  <a:close/>
                  <a:moveTo>
                    <a:pt x="304940" y="19043"/>
                  </a:moveTo>
                  <a:cubicBezTo>
                    <a:pt x="305184" y="21231"/>
                    <a:pt x="305427" y="23419"/>
                    <a:pt x="305671" y="25606"/>
                  </a:cubicBezTo>
                  <a:cubicBezTo>
                    <a:pt x="310541" y="27308"/>
                    <a:pt x="315411" y="28280"/>
                    <a:pt x="320282" y="28766"/>
                  </a:cubicBezTo>
                  <a:cubicBezTo>
                    <a:pt x="317359" y="26822"/>
                    <a:pt x="314194" y="24877"/>
                    <a:pt x="311271" y="22932"/>
                  </a:cubicBezTo>
                  <a:cubicBezTo>
                    <a:pt x="309567" y="21717"/>
                    <a:pt x="307132" y="20502"/>
                    <a:pt x="304940" y="19043"/>
                  </a:cubicBezTo>
                  <a:close/>
                  <a:moveTo>
                    <a:pt x="296417" y="113"/>
                  </a:moveTo>
                  <a:cubicBezTo>
                    <a:pt x="299339" y="-403"/>
                    <a:pt x="302383" y="812"/>
                    <a:pt x="302992" y="4458"/>
                  </a:cubicBezTo>
                  <a:cubicBezTo>
                    <a:pt x="302992" y="4701"/>
                    <a:pt x="302992" y="4701"/>
                    <a:pt x="302992" y="4701"/>
                  </a:cubicBezTo>
                  <a:cubicBezTo>
                    <a:pt x="310054" y="5431"/>
                    <a:pt x="318090" y="10535"/>
                    <a:pt x="323691" y="12723"/>
                  </a:cubicBezTo>
                  <a:cubicBezTo>
                    <a:pt x="335136" y="17585"/>
                    <a:pt x="346338" y="23176"/>
                    <a:pt x="355835" y="31197"/>
                  </a:cubicBezTo>
                  <a:cubicBezTo>
                    <a:pt x="361192" y="35816"/>
                    <a:pt x="358757" y="46511"/>
                    <a:pt x="351451" y="47727"/>
                  </a:cubicBezTo>
                  <a:cubicBezTo>
                    <a:pt x="338302" y="49914"/>
                    <a:pt x="321499" y="51130"/>
                    <a:pt x="306888" y="47970"/>
                  </a:cubicBezTo>
                  <a:cubicBezTo>
                    <a:pt x="307375" y="67173"/>
                    <a:pt x="306158" y="86863"/>
                    <a:pt x="302018" y="104851"/>
                  </a:cubicBezTo>
                  <a:cubicBezTo>
                    <a:pt x="331727" y="105337"/>
                    <a:pt x="365819" y="122109"/>
                    <a:pt x="388222" y="131832"/>
                  </a:cubicBezTo>
                  <a:cubicBezTo>
                    <a:pt x="429620" y="149577"/>
                    <a:pt x="547238" y="184095"/>
                    <a:pt x="491960" y="235385"/>
                  </a:cubicBezTo>
                  <a:cubicBezTo>
                    <a:pt x="524348" y="245108"/>
                    <a:pt x="554300" y="233926"/>
                    <a:pt x="583035" y="217640"/>
                  </a:cubicBezTo>
                  <a:cubicBezTo>
                    <a:pt x="588879" y="214480"/>
                    <a:pt x="595454" y="218855"/>
                    <a:pt x="596185" y="224203"/>
                  </a:cubicBezTo>
                  <a:cubicBezTo>
                    <a:pt x="597402" y="225662"/>
                    <a:pt x="598376" y="227363"/>
                    <a:pt x="598376" y="229551"/>
                  </a:cubicBezTo>
                  <a:cubicBezTo>
                    <a:pt x="600811" y="287404"/>
                    <a:pt x="600081" y="345987"/>
                    <a:pt x="599107" y="403840"/>
                  </a:cubicBezTo>
                  <a:cubicBezTo>
                    <a:pt x="598620" y="440302"/>
                    <a:pt x="607386" y="482841"/>
                    <a:pt x="591558" y="516629"/>
                  </a:cubicBezTo>
                  <a:cubicBezTo>
                    <a:pt x="590584" y="518817"/>
                    <a:pt x="587905" y="519789"/>
                    <a:pt x="585470" y="519546"/>
                  </a:cubicBezTo>
                  <a:cubicBezTo>
                    <a:pt x="583765" y="521734"/>
                    <a:pt x="581087" y="522949"/>
                    <a:pt x="577677" y="522220"/>
                  </a:cubicBezTo>
                  <a:cubicBezTo>
                    <a:pt x="532871" y="510795"/>
                    <a:pt x="499996" y="485515"/>
                    <a:pt x="449101" y="489890"/>
                  </a:cubicBezTo>
                  <a:cubicBezTo>
                    <a:pt x="407460" y="493293"/>
                    <a:pt x="365819" y="499856"/>
                    <a:pt x="323934" y="501558"/>
                  </a:cubicBezTo>
                  <a:cubicBezTo>
                    <a:pt x="248445" y="504718"/>
                    <a:pt x="163458" y="506177"/>
                    <a:pt x="89429" y="487459"/>
                  </a:cubicBezTo>
                  <a:cubicBezTo>
                    <a:pt x="88455" y="489647"/>
                    <a:pt x="86751" y="491592"/>
                    <a:pt x="84072" y="492564"/>
                  </a:cubicBezTo>
                  <a:cubicBezTo>
                    <a:pt x="58990" y="501072"/>
                    <a:pt x="39265" y="515171"/>
                    <a:pt x="12966" y="518817"/>
                  </a:cubicBezTo>
                  <a:cubicBezTo>
                    <a:pt x="8582" y="519303"/>
                    <a:pt x="5173" y="517115"/>
                    <a:pt x="4686" y="512497"/>
                  </a:cubicBezTo>
                  <a:cubicBezTo>
                    <a:pt x="-915" y="445406"/>
                    <a:pt x="12235" y="377830"/>
                    <a:pt x="7121" y="310497"/>
                  </a:cubicBezTo>
                  <a:cubicBezTo>
                    <a:pt x="5173" y="283758"/>
                    <a:pt x="-7733" y="235628"/>
                    <a:pt x="6878" y="210834"/>
                  </a:cubicBezTo>
                  <a:cubicBezTo>
                    <a:pt x="9556" y="206458"/>
                    <a:pt x="15157" y="208403"/>
                    <a:pt x="15888" y="212535"/>
                  </a:cubicBezTo>
                  <a:cubicBezTo>
                    <a:pt x="32203" y="223960"/>
                    <a:pt x="46571" y="243406"/>
                    <a:pt x="66782" y="247296"/>
                  </a:cubicBezTo>
                  <a:cubicBezTo>
                    <a:pt x="84559" y="250699"/>
                    <a:pt x="99170" y="246323"/>
                    <a:pt x="115485" y="242434"/>
                  </a:cubicBezTo>
                  <a:cubicBezTo>
                    <a:pt x="103797" y="232711"/>
                    <a:pt x="94300" y="224446"/>
                    <a:pt x="85046" y="211806"/>
                  </a:cubicBezTo>
                  <a:cubicBezTo>
                    <a:pt x="82367" y="208160"/>
                    <a:pt x="84315" y="202326"/>
                    <a:pt x="88212" y="200138"/>
                  </a:cubicBezTo>
                  <a:cubicBezTo>
                    <a:pt x="148116" y="166836"/>
                    <a:pt x="213622" y="144473"/>
                    <a:pt x="274014" y="111171"/>
                  </a:cubicBezTo>
                  <a:cubicBezTo>
                    <a:pt x="279858" y="108011"/>
                    <a:pt x="285946" y="106309"/>
                    <a:pt x="292521" y="105580"/>
                  </a:cubicBezTo>
                  <a:cubicBezTo>
                    <a:pt x="292521" y="83946"/>
                    <a:pt x="290816" y="62068"/>
                    <a:pt x="290329" y="40434"/>
                  </a:cubicBezTo>
                  <a:cubicBezTo>
                    <a:pt x="287894" y="37031"/>
                    <a:pt x="288138" y="32656"/>
                    <a:pt x="290086" y="29009"/>
                  </a:cubicBezTo>
                  <a:cubicBezTo>
                    <a:pt x="289842" y="21474"/>
                    <a:pt x="290086" y="13695"/>
                    <a:pt x="290573" y="6160"/>
                  </a:cubicBezTo>
                  <a:cubicBezTo>
                    <a:pt x="290695" y="2878"/>
                    <a:pt x="293495" y="630"/>
                    <a:pt x="296417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77" name="ïšḷïḓè"/>
          <p:cNvSpPr/>
          <p:nvPr/>
        </p:nvSpPr>
        <p:spPr bwMode="auto">
          <a:xfrm>
            <a:off x="4030245" y="2623133"/>
            <a:ext cx="1388858" cy="1454654"/>
          </a:xfrm>
          <a:custGeom>
            <a:avLst/>
            <a:gdLst>
              <a:gd name="T0" fmla="*/ 1516 w 1562"/>
              <a:gd name="T1" fmla="*/ 0 h 1636"/>
              <a:gd name="T2" fmla="*/ 1562 w 1562"/>
              <a:gd name="T3" fmla="*/ 11 h 1636"/>
              <a:gd name="T4" fmla="*/ 781 w 1562"/>
              <a:gd name="T5" fmla="*/ 1636 h 1636"/>
              <a:gd name="T6" fmla="*/ 0 w 1562"/>
              <a:gd name="T7" fmla="*/ 11 h 1636"/>
              <a:gd name="T8" fmla="*/ 57 w 1562"/>
              <a:gd name="T9" fmla="*/ 0 h 1636"/>
              <a:gd name="T10" fmla="*/ 1516 w 1562"/>
              <a:gd name="T11" fmla="*/ 0 h 1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62" h="1636">
                <a:moveTo>
                  <a:pt x="1516" y="0"/>
                </a:moveTo>
                <a:lnTo>
                  <a:pt x="1562" y="11"/>
                </a:lnTo>
                <a:lnTo>
                  <a:pt x="781" y="1636"/>
                </a:lnTo>
                <a:lnTo>
                  <a:pt x="0" y="11"/>
                </a:lnTo>
                <a:lnTo>
                  <a:pt x="57" y="0"/>
                </a:lnTo>
                <a:lnTo>
                  <a:pt x="151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prstClr val="black"/>
              </a:solidFill>
            </a:endParaRPr>
          </a:p>
        </p:txBody>
      </p:sp>
      <p:sp>
        <p:nvSpPr>
          <p:cNvPr id="78" name="iṣlídê"/>
          <p:cNvSpPr/>
          <p:nvPr/>
        </p:nvSpPr>
        <p:spPr bwMode="auto">
          <a:xfrm>
            <a:off x="4019575" y="2368835"/>
            <a:ext cx="1410197" cy="457914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prstClr val="black"/>
              </a:solidFill>
            </a:endParaRPr>
          </a:p>
        </p:txBody>
      </p:sp>
      <p:sp>
        <p:nvSpPr>
          <p:cNvPr id="79" name="iSļïḓe"/>
          <p:cNvSpPr txBox="1"/>
          <p:nvPr/>
        </p:nvSpPr>
        <p:spPr>
          <a:xfrm>
            <a:off x="4008906" y="1833887"/>
            <a:ext cx="1410198" cy="992579"/>
          </a:xfrm>
          <a:prstGeom prst="rect">
            <a:avLst/>
          </a:prstGeom>
          <a:noFill/>
          <a:effectLst/>
        </p:spPr>
        <p:txBody>
          <a:bodyPr wrap="none" anchor="ctr" anchorCtr="1">
            <a:normAutofit fontScale="85000" lnSpcReduction="20000"/>
          </a:bodyPr>
          <a:lstStyle/>
          <a:p>
            <a:pPr algn="ctr"/>
            <a:r>
              <a:rPr lang="id-ID" sz="8000" b="1" dirty="0">
                <a:solidFill>
                  <a:prstClr val="black">
                    <a:lumMod val="75000"/>
                    <a:lumOff val="25000"/>
                  </a:prstClr>
                </a:solidFill>
                <a:latin typeface="Impact" panose="020B0806030902050204" pitchFamily="34" charset="0"/>
              </a:rPr>
              <a:t>0</a:t>
            </a:r>
            <a:r>
              <a:rPr lang="en-US" sz="8000" b="1" dirty="0">
                <a:solidFill>
                  <a:prstClr val="black">
                    <a:lumMod val="75000"/>
                    <a:lumOff val="25000"/>
                  </a:prstClr>
                </a:solidFill>
                <a:latin typeface="Impact" panose="020B0806030902050204" pitchFamily="34" charset="0"/>
              </a:rPr>
              <a:t>2</a:t>
            </a:r>
          </a:p>
        </p:txBody>
      </p:sp>
      <p:sp>
        <p:nvSpPr>
          <p:cNvPr id="80" name="iŝ1iďé"/>
          <p:cNvSpPr txBox="1"/>
          <p:nvPr/>
        </p:nvSpPr>
        <p:spPr bwMode="auto">
          <a:xfrm>
            <a:off x="4165548" y="2936200"/>
            <a:ext cx="1125000" cy="322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400" b="1" dirty="0">
                <a:solidFill>
                  <a:prstClr val="white"/>
                </a:solidFill>
              </a:rPr>
              <a:t>Keyword</a:t>
            </a:r>
            <a:endParaRPr lang="zh-CN" altLang="en-US" sz="1400" b="1" dirty="0">
              <a:solidFill>
                <a:prstClr val="white"/>
              </a:solidFill>
            </a:endParaRPr>
          </a:p>
        </p:txBody>
      </p:sp>
      <p:grpSp>
        <p:nvGrpSpPr>
          <p:cNvPr id="81" name="îṥḷiḍé" title="MJ8JxobmQhO5YsZmEcy6DZVp0AZTfE39zvT5PAyas4bMl"/>
          <p:cNvGrpSpPr/>
          <p:nvPr/>
        </p:nvGrpSpPr>
        <p:grpSpPr>
          <a:xfrm>
            <a:off x="4451623" y="3815601"/>
            <a:ext cx="520916" cy="520914"/>
            <a:chOff x="2406923" y="2845390"/>
            <a:chExt cx="571222" cy="571221"/>
          </a:xfrm>
        </p:grpSpPr>
        <p:sp>
          <p:nvSpPr>
            <p:cNvPr id="82" name="iṩḻîḑe"/>
            <p:cNvSpPr/>
            <p:nvPr/>
          </p:nvSpPr>
          <p:spPr>
            <a:xfrm>
              <a:off x="2406923" y="2845390"/>
              <a:ext cx="571222" cy="57122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83" name="í$liďé" title="ry6MHxwOH8WsTKLSa514qPVJnvhhWFnRDjZGIbRZNsFBp"/>
            <p:cNvSpPr/>
            <p:nvPr/>
          </p:nvSpPr>
          <p:spPr bwMode="auto">
            <a:xfrm>
              <a:off x="2540113" y="3021005"/>
              <a:ext cx="304843" cy="219985"/>
            </a:xfrm>
            <a:custGeom>
              <a:avLst/>
              <a:gdLst>
                <a:gd name="connsiteX0" fmla="*/ 91000 w 605879"/>
                <a:gd name="connsiteY0" fmla="*/ 173662 h 437224"/>
                <a:gd name="connsiteX1" fmla="*/ 331193 w 605879"/>
                <a:gd name="connsiteY1" fmla="*/ 173662 h 437224"/>
                <a:gd name="connsiteX2" fmla="*/ 342454 w 605879"/>
                <a:gd name="connsiteY2" fmla="*/ 184882 h 437224"/>
                <a:gd name="connsiteX3" fmla="*/ 331193 w 605879"/>
                <a:gd name="connsiteY3" fmla="*/ 196102 h 437224"/>
                <a:gd name="connsiteX4" fmla="*/ 91000 w 605879"/>
                <a:gd name="connsiteY4" fmla="*/ 196102 h 437224"/>
                <a:gd name="connsiteX5" fmla="*/ 79739 w 605879"/>
                <a:gd name="connsiteY5" fmla="*/ 184882 h 437224"/>
                <a:gd name="connsiteX6" fmla="*/ 91000 w 605879"/>
                <a:gd name="connsiteY6" fmla="*/ 173662 h 437224"/>
                <a:gd name="connsiteX7" fmla="*/ 421630 w 605879"/>
                <a:gd name="connsiteY7" fmla="*/ 131441 h 437224"/>
                <a:gd name="connsiteX8" fmla="*/ 423552 w 605879"/>
                <a:gd name="connsiteY8" fmla="*/ 152274 h 437224"/>
                <a:gd name="connsiteX9" fmla="*/ 275961 w 605879"/>
                <a:gd name="connsiteY9" fmla="*/ 300986 h 437224"/>
                <a:gd name="connsiteX10" fmla="*/ 408175 w 605879"/>
                <a:gd name="connsiteY10" fmla="*/ 358277 h 437224"/>
                <a:gd name="connsiteX11" fmla="*/ 418060 w 605879"/>
                <a:gd name="connsiteY11" fmla="*/ 365267 h 437224"/>
                <a:gd name="connsiteX12" fmla="*/ 488218 w 605879"/>
                <a:gd name="connsiteY12" fmla="*/ 410360 h 437224"/>
                <a:gd name="connsiteX13" fmla="*/ 474214 w 605879"/>
                <a:gd name="connsiteY13" fmla="*/ 363348 h 437224"/>
                <a:gd name="connsiteX14" fmla="*/ 482039 w 605879"/>
                <a:gd name="connsiteY14" fmla="*/ 349916 h 437224"/>
                <a:gd name="connsiteX15" fmla="*/ 583363 w 605879"/>
                <a:gd name="connsiteY15" fmla="*/ 244928 h 437224"/>
                <a:gd name="connsiteX16" fmla="*/ 421630 w 605879"/>
                <a:gd name="connsiteY16" fmla="*/ 131441 h 437224"/>
                <a:gd name="connsiteX17" fmla="*/ 75898 w 605879"/>
                <a:gd name="connsiteY17" fmla="*/ 120173 h 437224"/>
                <a:gd name="connsiteX18" fmla="*/ 340509 w 605879"/>
                <a:gd name="connsiteY18" fmla="*/ 120173 h 437224"/>
                <a:gd name="connsiteX19" fmla="*/ 351769 w 605879"/>
                <a:gd name="connsiteY19" fmla="*/ 131428 h 437224"/>
                <a:gd name="connsiteX20" fmla="*/ 340509 w 605879"/>
                <a:gd name="connsiteY20" fmla="*/ 142683 h 437224"/>
                <a:gd name="connsiteX21" fmla="*/ 75898 w 605879"/>
                <a:gd name="connsiteY21" fmla="*/ 142683 h 437224"/>
                <a:gd name="connsiteX22" fmla="*/ 64638 w 605879"/>
                <a:gd name="connsiteY22" fmla="*/ 131428 h 437224"/>
                <a:gd name="connsiteX23" fmla="*/ 75898 w 605879"/>
                <a:gd name="connsiteY23" fmla="*/ 120173 h 437224"/>
                <a:gd name="connsiteX24" fmla="*/ 210609 w 605879"/>
                <a:gd name="connsiteY24" fmla="*/ 22478 h 437224"/>
                <a:gd name="connsiteX25" fmla="*/ 22516 w 605879"/>
                <a:gd name="connsiteY25" fmla="*/ 153508 h 437224"/>
                <a:gd name="connsiteX26" fmla="*/ 139216 w 605879"/>
                <a:gd name="connsiteY26" fmla="*/ 274807 h 437224"/>
                <a:gd name="connsiteX27" fmla="*/ 147042 w 605879"/>
                <a:gd name="connsiteY27" fmla="*/ 288102 h 437224"/>
                <a:gd name="connsiteX28" fmla="*/ 130017 w 605879"/>
                <a:gd name="connsiteY28" fmla="*/ 344297 h 437224"/>
                <a:gd name="connsiteX29" fmla="*/ 214041 w 605879"/>
                <a:gd name="connsiteY29" fmla="*/ 291254 h 437224"/>
                <a:gd name="connsiteX30" fmla="*/ 223927 w 605879"/>
                <a:gd name="connsiteY30" fmla="*/ 284264 h 437224"/>
                <a:gd name="connsiteX31" fmla="*/ 398839 w 605879"/>
                <a:gd name="connsiteY31" fmla="*/ 152960 h 437224"/>
                <a:gd name="connsiteX32" fmla="*/ 369596 w 605879"/>
                <a:gd name="connsiteY32" fmla="*/ 80592 h 437224"/>
                <a:gd name="connsiteX33" fmla="*/ 210609 w 605879"/>
                <a:gd name="connsiteY33" fmla="*/ 22478 h 437224"/>
                <a:gd name="connsiteX34" fmla="*/ 210609 w 605879"/>
                <a:gd name="connsiteY34" fmla="*/ 0 h 437224"/>
                <a:gd name="connsiteX35" fmla="*/ 385796 w 605879"/>
                <a:gd name="connsiteY35" fmla="*/ 64967 h 437224"/>
                <a:gd name="connsiteX36" fmla="*/ 414079 w 605879"/>
                <a:gd name="connsiteY36" fmla="*/ 109100 h 437224"/>
                <a:gd name="connsiteX37" fmla="*/ 419845 w 605879"/>
                <a:gd name="connsiteY37" fmla="*/ 108963 h 437224"/>
                <a:gd name="connsiteX38" fmla="*/ 605879 w 605879"/>
                <a:gd name="connsiteY38" fmla="*/ 244928 h 437224"/>
                <a:gd name="connsiteX39" fmla="*/ 498515 w 605879"/>
                <a:gd name="connsiteY39" fmla="*/ 368420 h 437224"/>
                <a:gd name="connsiteX40" fmla="*/ 516088 w 605879"/>
                <a:gd name="connsiteY40" fmla="*/ 414609 h 437224"/>
                <a:gd name="connsiteX41" fmla="*/ 522953 w 605879"/>
                <a:gd name="connsiteY41" fmla="*/ 428178 h 437224"/>
                <a:gd name="connsiteX42" fmla="*/ 510185 w 605879"/>
                <a:gd name="connsiteY42" fmla="*/ 437224 h 437224"/>
                <a:gd name="connsiteX43" fmla="*/ 400487 w 605879"/>
                <a:gd name="connsiteY43" fmla="*/ 380344 h 437224"/>
                <a:gd name="connsiteX44" fmla="*/ 250836 w 605879"/>
                <a:gd name="connsiteY44" fmla="*/ 304275 h 437224"/>
                <a:gd name="connsiteX45" fmla="*/ 231752 w 605879"/>
                <a:gd name="connsiteY45" fmla="*/ 306331 h 437224"/>
                <a:gd name="connsiteX46" fmla="*/ 107639 w 605879"/>
                <a:gd name="connsiteY46" fmla="*/ 371161 h 437224"/>
                <a:gd name="connsiteX47" fmla="*/ 94596 w 605879"/>
                <a:gd name="connsiteY47" fmla="*/ 361978 h 437224"/>
                <a:gd name="connsiteX48" fmla="*/ 102009 w 605879"/>
                <a:gd name="connsiteY48" fmla="*/ 348135 h 437224"/>
                <a:gd name="connsiteX49" fmla="*/ 122741 w 605879"/>
                <a:gd name="connsiteY49" fmla="*/ 293173 h 437224"/>
                <a:gd name="connsiteX50" fmla="*/ 0 w 605879"/>
                <a:gd name="connsiteY50" fmla="*/ 153508 h 437224"/>
                <a:gd name="connsiteX51" fmla="*/ 210609 w 605879"/>
                <a:gd name="connsiteY51" fmla="*/ 0 h 43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5879" h="437224">
                  <a:moveTo>
                    <a:pt x="91000" y="173662"/>
                  </a:moveTo>
                  <a:lnTo>
                    <a:pt x="331193" y="173662"/>
                  </a:lnTo>
                  <a:cubicBezTo>
                    <a:pt x="337373" y="173662"/>
                    <a:pt x="342454" y="178725"/>
                    <a:pt x="342454" y="184882"/>
                  </a:cubicBezTo>
                  <a:cubicBezTo>
                    <a:pt x="342454" y="191040"/>
                    <a:pt x="337373" y="196102"/>
                    <a:pt x="331193" y="196102"/>
                  </a:cubicBezTo>
                  <a:lnTo>
                    <a:pt x="91000" y="196102"/>
                  </a:lnTo>
                  <a:cubicBezTo>
                    <a:pt x="84683" y="196102"/>
                    <a:pt x="79739" y="191040"/>
                    <a:pt x="79739" y="184882"/>
                  </a:cubicBezTo>
                  <a:cubicBezTo>
                    <a:pt x="79739" y="178725"/>
                    <a:pt x="84683" y="173662"/>
                    <a:pt x="91000" y="173662"/>
                  </a:cubicBezTo>
                  <a:close/>
                  <a:moveTo>
                    <a:pt x="421630" y="131441"/>
                  </a:moveTo>
                  <a:cubicBezTo>
                    <a:pt x="423003" y="138294"/>
                    <a:pt x="423552" y="145284"/>
                    <a:pt x="423552" y="152274"/>
                  </a:cubicBezTo>
                  <a:cubicBezTo>
                    <a:pt x="423552" y="220668"/>
                    <a:pt x="362456" y="281249"/>
                    <a:pt x="275961" y="300986"/>
                  </a:cubicBezTo>
                  <a:cubicBezTo>
                    <a:pt x="302047" y="334017"/>
                    <a:pt x="350924" y="355536"/>
                    <a:pt x="408175" y="358277"/>
                  </a:cubicBezTo>
                  <a:cubicBezTo>
                    <a:pt x="412569" y="358551"/>
                    <a:pt x="416413" y="361293"/>
                    <a:pt x="418060" y="365267"/>
                  </a:cubicBezTo>
                  <a:cubicBezTo>
                    <a:pt x="427259" y="388019"/>
                    <a:pt x="463505" y="403370"/>
                    <a:pt x="488218" y="410360"/>
                  </a:cubicBezTo>
                  <a:cubicBezTo>
                    <a:pt x="483962" y="399944"/>
                    <a:pt x="479156" y="385004"/>
                    <a:pt x="474214" y="363348"/>
                  </a:cubicBezTo>
                  <a:cubicBezTo>
                    <a:pt x="472841" y="357455"/>
                    <a:pt x="476273" y="351698"/>
                    <a:pt x="482039" y="349916"/>
                  </a:cubicBezTo>
                  <a:cubicBezTo>
                    <a:pt x="543685" y="332236"/>
                    <a:pt x="583500" y="290980"/>
                    <a:pt x="583363" y="244928"/>
                  </a:cubicBezTo>
                  <a:cubicBezTo>
                    <a:pt x="583363" y="182839"/>
                    <a:pt x="511009" y="132126"/>
                    <a:pt x="421630" y="131441"/>
                  </a:cubicBezTo>
                  <a:close/>
                  <a:moveTo>
                    <a:pt x="75898" y="120173"/>
                  </a:moveTo>
                  <a:lnTo>
                    <a:pt x="340509" y="120173"/>
                  </a:lnTo>
                  <a:cubicBezTo>
                    <a:pt x="346826" y="120173"/>
                    <a:pt x="351769" y="125114"/>
                    <a:pt x="351769" y="131428"/>
                  </a:cubicBezTo>
                  <a:cubicBezTo>
                    <a:pt x="351769" y="137604"/>
                    <a:pt x="346826" y="142683"/>
                    <a:pt x="340509" y="142683"/>
                  </a:cubicBezTo>
                  <a:lnTo>
                    <a:pt x="75898" y="142683"/>
                  </a:lnTo>
                  <a:cubicBezTo>
                    <a:pt x="69719" y="142683"/>
                    <a:pt x="64638" y="137604"/>
                    <a:pt x="64638" y="131428"/>
                  </a:cubicBezTo>
                  <a:cubicBezTo>
                    <a:pt x="64638" y="125114"/>
                    <a:pt x="69719" y="120173"/>
                    <a:pt x="75898" y="120173"/>
                  </a:cubicBezTo>
                  <a:close/>
                  <a:moveTo>
                    <a:pt x="210609" y="22478"/>
                  </a:moveTo>
                  <a:cubicBezTo>
                    <a:pt x="106952" y="22478"/>
                    <a:pt x="22516" y="81277"/>
                    <a:pt x="22516" y="153508"/>
                  </a:cubicBezTo>
                  <a:cubicBezTo>
                    <a:pt x="22516" y="206688"/>
                    <a:pt x="68372" y="254385"/>
                    <a:pt x="139216" y="274807"/>
                  </a:cubicBezTo>
                  <a:cubicBezTo>
                    <a:pt x="144983" y="276452"/>
                    <a:pt x="148415" y="282208"/>
                    <a:pt x="147042" y="288102"/>
                  </a:cubicBezTo>
                  <a:cubicBezTo>
                    <a:pt x="140864" y="314966"/>
                    <a:pt x="135097" y="332647"/>
                    <a:pt x="130017" y="344297"/>
                  </a:cubicBezTo>
                  <a:cubicBezTo>
                    <a:pt x="158437" y="336622"/>
                    <a:pt x="203058" y="318667"/>
                    <a:pt x="214041" y="291254"/>
                  </a:cubicBezTo>
                  <a:cubicBezTo>
                    <a:pt x="215689" y="287280"/>
                    <a:pt x="219533" y="284538"/>
                    <a:pt x="223927" y="284264"/>
                  </a:cubicBezTo>
                  <a:cubicBezTo>
                    <a:pt x="320170" y="279604"/>
                    <a:pt x="395407" y="223135"/>
                    <a:pt x="398839" y="152960"/>
                  </a:cubicBezTo>
                  <a:cubicBezTo>
                    <a:pt x="400075" y="126918"/>
                    <a:pt x="389915" y="101836"/>
                    <a:pt x="369596" y="80592"/>
                  </a:cubicBezTo>
                  <a:cubicBezTo>
                    <a:pt x="334860" y="44133"/>
                    <a:pt x="275412" y="22478"/>
                    <a:pt x="210609" y="22478"/>
                  </a:cubicBezTo>
                  <a:close/>
                  <a:moveTo>
                    <a:pt x="210609" y="0"/>
                  </a:moveTo>
                  <a:cubicBezTo>
                    <a:pt x="281453" y="0"/>
                    <a:pt x="346942" y="24260"/>
                    <a:pt x="385796" y="64967"/>
                  </a:cubicBezTo>
                  <a:cubicBezTo>
                    <a:pt x="398702" y="78536"/>
                    <a:pt x="408175" y="93338"/>
                    <a:pt x="414079" y="109100"/>
                  </a:cubicBezTo>
                  <a:cubicBezTo>
                    <a:pt x="416001" y="108963"/>
                    <a:pt x="417923" y="108963"/>
                    <a:pt x="419845" y="108963"/>
                  </a:cubicBezTo>
                  <a:cubicBezTo>
                    <a:pt x="522404" y="108963"/>
                    <a:pt x="606016" y="169955"/>
                    <a:pt x="605879" y="244928"/>
                  </a:cubicBezTo>
                  <a:cubicBezTo>
                    <a:pt x="605879" y="298519"/>
                    <a:pt x="564141" y="346079"/>
                    <a:pt x="498515" y="368420"/>
                  </a:cubicBezTo>
                  <a:cubicBezTo>
                    <a:pt x="506066" y="398025"/>
                    <a:pt x="512931" y="412279"/>
                    <a:pt x="516088" y="414609"/>
                  </a:cubicBezTo>
                  <a:cubicBezTo>
                    <a:pt x="524601" y="418858"/>
                    <a:pt x="523228" y="426671"/>
                    <a:pt x="522953" y="428178"/>
                  </a:cubicBezTo>
                  <a:cubicBezTo>
                    <a:pt x="522541" y="429686"/>
                    <a:pt x="520207" y="437224"/>
                    <a:pt x="510185" y="437224"/>
                  </a:cubicBezTo>
                  <a:cubicBezTo>
                    <a:pt x="497828" y="437224"/>
                    <a:pt x="423689" y="421325"/>
                    <a:pt x="400487" y="380344"/>
                  </a:cubicBezTo>
                  <a:cubicBezTo>
                    <a:pt x="333899" y="375410"/>
                    <a:pt x="277746" y="346764"/>
                    <a:pt x="250836" y="304275"/>
                  </a:cubicBezTo>
                  <a:cubicBezTo>
                    <a:pt x="244521" y="305098"/>
                    <a:pt x="238205" y="305783"/>
                    <a:pt x="231752" y="306331"/>
                  </a:cubicBezTo>
                  <a:cubicBezTo>
                    <a:pt x="206216" y="353069"/>
                    <a:pt x="121643" y="371161"/>
                    <a:pt x="107639" y="371161"/>
                  </a:cubicBezTo>
                  <a:cubicBezTo>
                    <a:pt x="97616" y="371161"/>
                    <a:pt x="95145" y="364171"/>
                    <a:pt x="94596" y="361978"/>
                  </a:cubicBezTo>
                  <a:cubicBezTo>
                    <a:pt x="94184" y="360470"/>
                    <a:pt x="92948" y="352658"/>
                    <a:pt x="102009" y="348135"/>
                  </a:cubicBezTo>
                  <a:cubicBezTo>
                    <a:pt x="105030" y="345942"/>
                    <a:pt x="113130" y="331550"/>
                    <a:pt x="122741" y="293173"/>
                  </a:cubicBezTo>
                  <a:cubicBezTo>
                    <a:pt x="47778" y="268228"/>
                    <a:pt x="0" y="214226"/>
                    <a:pt x="0" y="153508"/>
                  </a:cubicBezTo>
                  <a:cubicBezTo>
                    <a:pt x="0" y="68804"/>
                    <a:pt x="94458" y="0"/>
                    <a:pt x="2106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84" name="is1iḍê"/>
          <p:cNvSpPr/>
          <p:nvPr/>
        </p:nvSpPr>
        <p:spPr bwMode="auto">
          <a:xfrm>
            <a:off x="6906638" y="2623133"/>
            <a:ext cx="1388858" cy="1454654"/>
          </a:xfrm>
          <a:custGeom>
            <a:avLst/>
            <a:gdLst>
              <a:gd name="T0" fmla="*/ 1516 w 1562"/>
              <a:gd name="T1" fmla="*/ 0 h 1636"/>
              <a:gd name="T2" fmla="*/ 1562 w 1562"/>
              <a:gd name="T3" fmla="*/ 11 h 1636"/>
              <a:gd name="T4" fmla="*/ 781 w 1562"/>
              <a:gd name="T5" fmla="*/ 1636 h 1636"/>
              <a:gd name="T6" fmla="*/ 0 w 1562"/>
              <a:gd name="T7" fmla="*/ 11 h 1636"/>
              <a:gd name="T8" fmla="*/ 57 w 1562"/>
              <a:gd name="T9" fmla="*/ 0 h 1636"/>
              <a:gd name="T10" fmla="*/ 1516 w 1562"/>
              <a:gd name="T11" fmla="*/ 0 h 1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62" h="1636">
                <a:moveTo>
                  <a:pt x="1516" y="0"/>
                </a:moveTo>
                <a:lnTo>
                  <a:pt x="1562" y="11"/>
                </a:lnTo>
                <a:lnTo>
                  <a:pt x="781" y="1636"/>
                </a:lnTo>
                <a:lnTo>
                  <a:pt x="0" y="11"/>
                </a:lnTo>
                <a:lnTo>
                  <a:pt x="57" y="0"/>
                </a:lnTo>
                <a:lnTo>
                  <a:pt x="1516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prstClr val="black"/>
              </a:solidFill>
            </a:endParaRPr>
          </a:p>
        </p:txBody>
      </p:sp>
      <p:sp>
        <p:nvSpPr>
          <p:cNvPr id="85" name="išḻiďe"/>
          <p:cNvSpPr/>
          <p:nvPr/>
        </p:nvSpPr>
        <p:spPr bwMode="auto">
          <a:xfrm>
            <a:off x="6895968" y="2368835"/>
            <a:ext cx="1410197" cy="4579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prstClr val="black"/>
              </a:solidFill>
            </a:endParaRPr>
          </a:p>
        </p:txBody>
      </p:sp>
      <p:sp>
        <p:nvSpPr>
          <p:cNvPr id="86" name="íŝ1iďê"/>
          <p:cNvSpPr txBox="1"/>
          <p:nvPr/>
        </p:nvSpPr>
        <p:spPr>
          <a:xfrm>
            <a:off x="6885299" y="1833887"/>
            <a:ext cx="1410198" cy="992579"/>
          </a:xfrm>
          <a:prstGeom prst="rect">
            <a:avLst/>
          </a:prstGeom>
          <a:noFill/>
          <a:effectLst/>
        </p:spPr>
        <p:txBody>
          <a:bodyPr wrap="none" anchor="ctr" anchorCtr="1">
            <a:normAutofit fontScale="85000" lnSpcReduction="20000"/>
          </a:bodyPr>
          <a:lstStyle/>
          <a:p>
            <a:pPr algn="ctr"/>
            <a:r>
              <a:rPr lang="id-ID" sz="8000" b="1" dirty="0">
                <a:solidFill>
                  <a:prstClr val="black">
                    <a:lumMod val="75000"/>
                    <a:lumOff val="25000"/>
                  </a:prstClr>
                </a:solidFill>
                <a:latin typeface="Impact" panose="020B0806030902050204" pitchFamily="34" charset="0"/>
              </a:rPr>
              <a:t>0</a:t>
            </a:r>
            <a:r>
              <a:rPr lang="en-US" sz="8000" b="1" dirty="0">
                <a:solidFill>
                  <a:prstClr val="black">
                    <a:lumMod val="75000"/>
                    <a:lumOff val="25000"/>
                  </a:prstClr>
                </a:solidFill>
                <a:latin typeface="Impact" panose="020B0806030902050204" pitchFamily="34" charset="0"/>
              </a:rPr>
              <a:t>3</a:t>
            </a:r>
          </a:p>
        </p:txBody>
      </p:sp>
      <p:sp>
        <p:nvSpPr>
          <p:cNvPr id="87" name="îš1iḑê"/>
          <p:cNvSpPr txBox="1"/>
          <p:nvPr/>
        </p:nvSpPr>
        <p:spPr bwMode="auto">
          <a:xfrm>
            <a:off x="7041941" y="2936200"/>
            <a:ext cx="1125000" cy="322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400" b="1" dirty="0">
                <a:solidFill>
                  <a:prstClr val="white"/>
                </a:solidFill>
              </a:rPr>
              <a:t>Keyword</a:t>
            </a:r>
            <a:endParaRPr lang="zh-CN" altLang="en-US" sz="1400" b="1" dirty="0">
              <a:solidFill>
                <a:prstClr val="white"/>
              </a:solidFill>
            </a:endParaRPr>
          </a:p>
        </p:txBody>
      </p:sp>
      <p:grpSp>
        <p:nvGrpSpPr>
          <p:cNvPr id="88" name="íŝľiḑê" title="MJ8JxobmQhO5YsZmEcy6DZVp0AZTfE39zvT5PAyas4bMl"/>
          <p:cNvGrpSpPr/>
          <p:nvPr/>
        </p:nvGrpSpPr>
        <p:grpSpPr>
          <a:xfrm>
            <a:off x="7328016" y="3815601"/>
            <a:ext cx="520916" cy="520914"/>
            <a:chOff x="2406923" y="2845390"/>
            <a:chExt cx="571222" cy="571221"/>
          </a:xfrm>
        </p:grpSpPr>
        <p:sp>
          <p:nvSpPr>
            <p:cNvPr id="89" name="i$ḷíḋe"/>
            <p:cNvSpPr/>
            <p:nvPr/>
          </p:nvSpPr>
          <p:spPr>
            <a:xfrm>
              <a:off x="2406923" y="2845390"/>
              <a:ext cx="571222" cy="571221"/>
            </a:xfrm>
            <a:prstGeom prst="ellipse">
              <a:avLst/>
            </a:prstGeom>
            <a:solidFill>
              <a:srgbClr val="04897B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90" name="íṣľiḍè" title="ry6MHxwOH8WsTKLSa514qPVJnvhhWFnRDjZGIbRZNsFBp"/>
            <p:cNvSpPr/>
            <p:nvPr/>
          </p:nvSpPr>
          <p:spPr bwMode="auto">
            <a:xfrm>
              <a:off x="2540113" y="3026988"/>
              <a:ext cx="304842" cy="208019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91" name="îŝḻíḓe"/>
          <p:cNvSpPr/>
          <p:nvPr/>
        </p:nvSpPr>
        <p:spPr bwMode="auto">
          <a:xfrm>
            <a:off x="9783030" y="2623133"/>
            <a:ext cx="1388858" cy="1454654"/>
          </a:xfrm>
          <a:custGeom>
            <a:avLst/>
            <a:gdLst>
              <a:gd name="T0" fmla="*/ 1516 w 1562"/>
              <a:gd name="T1" fmla="*/ 0 h 1636"/>
              <a:gd name="T2" fmla="*/ 1562 w 1562"/>
              <a:gd name="T3" fmla="*/ 11 h 1636"/>
              <a:gd name="T4" fmla="*/ 781 w 1562"/>
              <a:gd name="T5" fmla="*/ 1636 h 1636"/>
              <a:gd name="T6" fmla="*/ 0 w 1562"/>
              <a:gd name="T7" fmla="*/ 11 h 1636"/>
              <a:gd name="T8" fmla="*/ 57 w 1562"/>
              <a:gd name="T9" fmla="*/ 0 h 1636"/>
              <a:gd name="T10" fmla="*/ 1516 w 1562"/>
              <a:gd name="T11" fmla="*/ 0 h 1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62" h="1636">
                <a:moveTo>
                  <a:pt x="1516" y="0"/>
                </a:moveTo>
                <a:lnTo>
                  <a:pt x="1562" y="11"/>
                </a:lnTo>
                <a:lnTo>
                  <a:pt x="781" y="1636"/>
                </a:lnTo>
                <a:lnTo>
                  <a:pt x="0" y="11"/>
                </a:lnTo>
                <a:lnTo>
                  <a:pt x="57" y="0"/>
                </a:lnTo>
                <a:lnTo>
                  <a:pt x="151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prstClr val="black"/>
              </a:solidFill>
            </a:endParaRPr>
          </a:p>
        </p:txBody>
      </p:sp>
      <p:sp>
        <p:nvSpPr>
          <p:cNvPr id="92" name="î$ļide"/>
          <p:cNvSpPr/>
          <p:nvPr/>
        </p:nvSpPr>
        <p:spPr bwMode="auto">
          <a:xfrm>
            <a:off x="9772360" y="2368835"/>
            <a:ext cx="1410197" cy="457914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prstClr val="black"/>
              </a:solidFill>
            </a:endParaRPr>
          </a:p>
        </p:txBody>
      </p:sp>
      <p:sp>
        <p:nvSpPr>
          <p:cNvPr id="93" name="iṣļïďè"/>
          <p:cNvSpPr txBox="1"/>
          <p:nvPr/>
        </p:nvSpPr>
        <p:spPr>
          <a:xfrm>
            <a:off x="9761691" y="1833887"/>
            <a:ext cx="1410198" cy="992579"/>
          </a:xfrm>
          <a:prstGeom prst="rect">
            <a:avLst/>
          </a:prstGeom>
          <a:noFill/>
          <a:effectLst/>
        </p:spPr>
        <p:txBody>
          <a:bodyPr wrap="none" anchor="ctr" anchorCtr="1">
            <a:normAutofit fontScale="85000" lnSpcReduction="20000"/>
          </a:bodyPr>
          <a:lstStyle/>
          <a:p>
            <a:pPr algn="ctr"/>
            <a:r>
              <a:rPr lang="id-ID" sz="8000" b="1" dirty="0">
                <a:solidFill>
                  <a:prstClr val="black">
                    <a:lumMod val="75000"/>
                    <a:lumOff val="25000"/>
                  </a:prstClr>
                </a:solidFill>
                <a:latin typeface="Impact" panose="020B0806030902050204" pitchFamily="34" charset="0"/>
              </a:rPr>
              <a:t>0</a:t>
            </a:r>
            <a:r>
              <a:rPr lang="en-US" sz="8000" b="1" dirty="0">
                <a:solidFill>
                  <a:prstClr val="black">
                    <a:lumMod val="75000"/>
                    <a:lumOff val="25000"/>
                  </a:prstClr>
                </a:solidFill>
                <a:latin typeface="Impact" panose="020B0806030902050204" pitchFamily="34" charset="0"/>
              </a:rPr>
              <a:t>4</a:t>
            </a:r>
          </a:p>
        </p:txBody>
      </p:sp>
      <p:sp>
        <p:nvSpPr>
          <p:cNvPr id="94" name="ïSlîďé"/>
          <p:cNvSpPr txBox="1"/>
          <p:nvPr/>
        </p:nvSpPr>
        <p:spPr bwMode="auto">
          <a:xfrm>
            <a:off x="9918333" y="2936200"/>
            <a:ext cx="1125000" cy="322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400" b="1" dirty="0">
                <a:solidFill>
                  <a:prstClr val="white"/>
                </a:solidFill>
              </a:rPr>
              <a:t>Keyword</a:t>
            </a:r>
            <a:endParaRPr lang="zh-CN" altLang="en-US" sz="1400" b="1" dirty="0">
              <a:solidFill>
                <a:prstClr val="white"/>
              </a:solidFill>
            </a:endParaRPr>
          </a:p>
        </p:txBody>
      </p:sp>
      <p:grpSp>
        <p:nvGrpSpPr>
          <p:cNvPr id="95" name="í$ľiḍé" title="MJ8JxobmQhO5YsZmEcy6DZVp0AZTfE39zvT5PAyas4bMl"/>
          <p:cNvGrpSpPr/>
          <p:nvPr/>
        </p:nvGrpSpPr>
        <p:grpSpPr>
          <a:xfrm>
            <a:off x="10204408" y="3815601"/>
            <a:ext cx="520916" cy="520914"/>
            <a:chOff x="2406923" y="2845390"/>
            <a:chExt cx="571222" cy="571221"/>
          </a:xfrm>
        </p:grpSpPr>
        <p:sp>
          <p:nvSpPr>
            <p:cNvPr id="96" name="ïśḷiḍé"/>
            <p:cNvSpPr/>
            <p:nvPr/>
          </p:nvSpPr>
          <p:spPr>
            <a:xfrm>
              <a:off x="2406923" y="2845390"/>
              <a:ext cx="571222" cy="57122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97" name="ïśļíḓé" title="ry6MHxwOH8WsTKLSa514qPVJnvhhWFnRDjZGIbRZNsFBp"/>
            <p:cNvSpPr/>
            <p:nvPr/>
          </p:nvSpPr>
          <p:spPr bwMode="auto">
            <a:xfrm>
              <a:off x="2540113" y="2978807"/>
              <a:ext cx="304842" cy="304382"/>
            </a:xfrm>
            <a:custGeom>
              <a:avLst/>
              <a:gdLst>
                <a:gd name="T0" fmla="*/ 6827 w 6827"/>
                <a:gd name="T1" fmla="*/ 910 h 6827"/>
                <a:gd name="T2" fmla="*/ 5916 w 6827"/>
                <a:gd name="T3" fmla="*/ 0 h 6827"/>
                <a:gd name="T4" fmla="*/ 5006 w 6827"/>
                <a:gd name="T5" fmla="*/ 910 h 6827"/>
                <a:gd name="T6" fmla="*/ 5796 w 6827"/>
                <a:gd name="T7" fmla="*/ 1812 h 6827"/>
                <a:gd name="T8" fmla="*/ 4892 w 6827"/>
                <a:gd name="T9" fmla="*/ 2617 h 6827"/>
                <a:gd name="T10" fmla="*/ 1934 w 6827"/>
                <a:gd name="T11" fmla="*/ 2617 h 6827"/>
                <a:gd name="T12" fmla="*/ 796 w 6827"/>
                <a:gd name="T13" fmla="*/ 3755 h 6827"/>
                <a:gd name="T14" fmla="*/ 796 w 6827"/>
                <a:gd name="T15" fmla="*/ 5014 h 6827"/>
                <a:gd name="T16" fmla="*/ 0 w 6827"/>
                <a:gd name="T17" fmla="*/ 5916 h 6827"/>
                <a:gd name="T18" fmla="*/ 910 w 6827"/>
                <a:gd name="T19" fmla="*/ 6827 h 6827"/>
                <a:gd name="T20" fmla="*/ 1820 w 6827"/>
                <a:gd name="T21" fmla="*/ 5916 h 6827"/>
                <a:gd name="T22" fmla="*/ 1024 w 6827"/>
                <a:gd name="T23" fmla="*/ 5014 h 6827"/>
                <a:gd name="T24" fmla="*/ 1024 w 6827"/>
                <a:gd name="T25" fmla="*/ 3755 h 6827"/>
                <a:gd name="T26" fmla="*/ 1934 w 6827"/>
                <a:gd name="T27" fmla="*/ 2844 h 6827"/>
                <a:gd name="T28" fmla="*/ 3757 w 6827"/>
                <a:gd name="T29" fmla="*/ 2844 h 6827"/>
                <a:gd name="T30" fmla="*/ 3300 w 6827"/>
                <a:gd name="T31" fmla="*/ 3755 h 6827"/>
                <a:gd name="T32" fmla="*/ 3300 w 6827"/>
                <a:gd name="T33" fmla="*/ 5014 h 6827"/>
                <a:gd name="T34" fmla="*/ 2503 w 6827"/>
                <a:gd name="T35" fmla="*/ 5916 h 6827"/>
                <a:gd name="T36" fmla="*/ 3413 w 6827"/>
                <a:gd name="T37" fmla="*/ 6827 h 6827"/>
                <a:gd name="T38" fmla="*/ 4324 w 6827"/>
                <a:gd name="T39" fmla="*/ 5916 h 6827"/>
                <a:gd name="T40" fmla="*/ 3527 w 6827"/>
                <a:gd name="T41" fmla="*/ 5014 h 6827"/>
                <a:gd name="T42" fmla="*/ 3527 w 6827"/>
                <a:gd name="T43" fmla="*/ 3755 h 6827"/>
                <a:gd name="T44" fmla="*/ 4437 w 6827"/>
                <a:gd name="T45" fmla="*/ 2844 h 6827"/>
                <a:gd name="T46" fmla="*/ 4892 w 6827"/>
                <a:gd name="T47" fmla="*/ 2844 h 6827"/>
                <a:gd name="T48" fmla="*/ 6025 w 6827"/>
                <a:gd name="T49" fmla="*/ 1814 h 6827"/>
                <a:gd name="T50" fmla="*/ 6827 w 6827"/>
                <a:gd name="T51" fmla="*/ 910 h 6827"/>
                <a:gd name="T52" fmla="*/ 1593 w 6827"/>
                <a:gd name="T53" fmla="*/ 5916 h 6827"/>
                <a:gd name="T54" fmla="*/ 910 w 6827"/>
                <a:gd name="T55" fmla="*/ 6599 h 6827"/>
                <a:gd name="T56" fmla="*/ 228 w 6827"/>
                <a:gd name="T57" fmla="*/ 5916 h 6827"/>
                <a:gd name="T58" fmla="*/ 910 w 6827"/>
                <a:gd name="T59" fmla="*/ 5234 h 6827"/>
                <a:gd name="T60" fmla="*/ 1593 w 6827"/>
                <a:gd name="T61" fmla="*/ 5916 h 6827"/>
                <a:gd name="T62" fmla="*/ 4096 w 6827"/>
                <a:gd name="T63" fmla="*/ 5916 h 6827"/>
                <a:gd name="T64" fmla="*/ 3413 w 6827"/>
                <a:gd name="T65" fmla="*/ 6599 h 6827"/>
                <a:gd name="T66" fmla="*/ 2731 w 6827"/>
                <a:gd name="T67" fmla="*/ 5916 h 6827"/>
                <a:gd name="T68" fmla="*/ 3413 w 6827"/>
                <a:gd name="T69" fmla="*/ 5234 h 6827"/>
                <a:gd name="T70" fmla="*/ 4096 w 6827"/>
                <a:gd name="T71" fmla="*/ 5916 h 6827"/>
                <a:gd name="T72" fmla="*/ 5916 w 6827"/>
                <a:gd name="T73" fmla="*/ 1593 h 6827"/>
                <a:gd name="T74" fmla="*/ 5234 w 6827"/>
                <a:gd name="T75" fmla="*/ 910 h 6827"/>
                <a:gd name="T76" fmla="*/ 5916 w 6827"/>
                <a:gd name="T77" fmla="*/ 228 h 6827"/>
                <a:gd name="T78" fmla="*/ 6599 w 6827"/>
                <a:gd name="T79" fmla="*/ 910 h 6827"/>
                <a:gd name="T80" fmla="*/ 5916 w 6827"/>
                <a:gd name="T81" fmla="*/ 1593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27" h="6827">
                  <a:moveTo>
                    <a:pt x="6827" y="910"/>
                  </a:moveTo>
                  <a:cubicBezTo>
                    <a:pt x="6827" y="410"/>
                    <a:pt x="6417" y="0"/>
                    <a:pt x="5916" y="0"/>
                  </a:cubicBezTo>
                  <a:cubicBezTo>
                    <a:pt x="5416" y="0"/>
                    <a:pt x="5006" y="410"/>
                    <a:pt x="5006" y="910"/>
                  </a:cubicBezTo>
                  <a:cubicBezTo>
                    <a:pt x="5006" y="1370"/>
                    <a:pt x="5352" y="1753"/>
                    <a:pt x="5796" y="1812"/>
                  </a:cubicBezTo>
                  <a:cubicBezTo>
                    <a:pt x="5744" y="2264"/>
                    <a:pt x="5357" y="2617"/>
                    <a:pt x="4892" y="2617"/>
                  </a:cubicBezTo>
                  <a:lnTo>
                    <a:pt x="1934" y="2617"/>
                  </a:lnTo>
                  <a:cubicBezTo>
                    <a:pt x="1308" y="2617"/>
                    <a:pt x="796" y="3129"/>
                    <a:pt x="796" y="3755"/>
                  </a:cubicBezTo>
                  <a:lnTo>
                    <a:pt x="796" y="5014"/>
                  </a:lnTo>
                  <a:cubicBezTo>
                    <a:pt x="349" y="5070"/>
                    <a:pt x="0" y="5454"/>
                    <a:pt x="0" y="5916"/>
                  </a:cubicBezTo>
                  <a:cubicBezTo>
                    <a:pt x="0" y="6417"/>
                    <a:pt x="410" y="6827"/>
                    <a:pt x="910" y="6827"/>
                  </a:cubicBezTo>
                  <a:cubicBezTo>
                    <a:pt x="1411" y="6827"/>
                    <a:pt x="1820" y="6417"/>
                    <a:pt x="1820" y="5916"/>
                  </a:cubicBezTo>
                  <a:cubicBezTo>
                    <a:pt x="1820" y="5454"/>
                    <a:pt x="1471" y="5070"/>
                    <a:pt x="1024" y="5014"/>
                  </a:cubicBezTo>
                  <a:lnTo>
                    <a:pt x="1024" y="3755"/>
                  </a:lnTo>
                  <a:cubicBezTo>
                    <a:pt x="1024" y="3254"/>
                    <a:pt x="1434" y="2844"/>
                    <a:pt x="1934" y="2844"/>
                  </a:cubicBezTo>
                  <a:lnTo>
                    <a:pt x="3757" y="2844"/>
                  </a:lnTo>
                  <a:cubicBezTo>
                    <a:pt x="3480" y="3052"/>
                    <a:pt x="3300" y="3384"/>
                    <a:pt x="3300" y="3755"/>
                  </a:cubicBezTo>
                  <a:lnTo>
                    <a:pt x="3300" y="5014"/>
                  </a:lnTo>
                  <a:cubicBezTo>
                    <a:pt x="2852" y="5070"/>
                    <a:pt x="2503" y="5454"/>
                    <a:pt x="2503" y="5916"/>
                  </a:cubicBezTo>
                  <a:cubicBezTo>
                    <a:pt x="2503" y="6417"/>
                    <a:pt x="2913" y="6827"/>
                    <a:pt x="3413" y="6827"/>
                  </a:cubicBezTo>
                  <a:cubicBezTo>
                    <a:pt x="3914" y="6827"/>
                    <a:pt x="4324" y="6417"/>
                    <a:pt x="4324" y="5916"/>
                  </a:cubicBezTo>
                  <a:cubicBezTo>
                    <a:pt x="4324" y="5454"/>
                    <a:pt x="3975" y="5070"/>
                    <a:pt x="3527" y="5014"/>
                  </a:cubicBezTo>
                  <a:lnTo>
                    <a:pt x="3527" y="3755"/>
                  </a:lnTo>
                  <a:cubicBezTo>
                    <a:pt x="3527" y="3254"/>
                    <a:pt x="3937" y="2844"/>
                    <a:pt x="4437" y="2844"/>
                  </a:cubicBezTo>
                  <a:lnTo>
                    <a:pt x="4892" y="2844"/>
                  </a:lnTo>
                  <a:cubicBezTo>
                    <a:pt x="5482" y="2844"/>
                    <a:pt x="5971" y="2390"/>
                    <a:pt x="6025" y="1814"/>
                  </a:cubicBezTo>
                  <a:cubicBezTo>
                    <a:pt x="6475" y="1760"/>
                    <a:pt x="6827" y="1374"/>
                    <a:pt x="6827" y="910"/>
                  </a:cubicBezTo>
                  <a:close/>
                  <a:moveTo>
                    <a:pt x="1593" y="5916"/>
                  </a:moveTo>
                  <a:cubicBezTo>
                    <a:pt x="1593" y="6292"/>
                    <a:pt x="1286" y="6599"/>
                    <a:pt x="910" y="6599"/>
                  </a:cubicBezTo>
                  <a:cubicBezTo>
                    <a:pt x="535" y="6599"/>
                    <a:pt x="228" y="6292"/>
                    <a:pt x="228" y="5916"/>
                  </a:cubicBezTo>
                  <a:cubicBezTo>
                    <a:pt x="228" y="5541"/>
                    <a:pt x="535" y="5234"/>
                    <a:pt x="910" y="5234"/>
                  </a:cubicBezTo>
                  <a:cubicBezTo>
                    <a:pt x="1286" y="5234"/>
                    <a:pt x="1593" y="5541"/>
                    <a:pt x="1593" y="5916"/>
                  </a:cubicBezTo>
                  <a:close/>
                  <a:moveTo>
                    <a:pt x="4096" y="5916"/>
                  </a:moveTo>
                  <a:cubicBezTo>
                    <a:pt x="4096" y="6292"/>
                    <a:pt x="3789" y="6599"/>
                    <a:pt x="3413" y="6599"/>
                  </a:cubicBezTo>
                  <a:cubicBezTo>
                    <a:pt x="3038" y="6599"/>
                    <a:pt x="2731" y="6292"/>
                    <a:pt x="2731" y="5916"/>
                  </a:cubicBezTo>
                  <a:cubicBezTo>
                    <a:pt x="2731" y="5541"/>
                    <a:pt x="3038" y="5234"/>
                    <a:pt x="3413" y="5234"/>
                  </a:cubicBezTo>
                  <a:cubicBezTo>
                    <a:pt x="3789" y="5234"/>
                    <a:pt x="4096" y="5541"/>
                    <a:pt x="4096" y="5916"/>
                  </a:cubicBezTo>
                  <a:close/>
                  <a:moveTo>
                    <a:pt x="5916" y="1593"/>
                  </a:moveTo>
                  <a:cubicBezTo>
                    <a:pt x="5541" y="1593"/>
                    <a:pt x="5234" y="1286"/>
                    <a:pt x="5234" y="910"/>
                  </a:cubicBezTo>
                  <a:cubicBezTo>
                    <a:pt x="5234" y="535"/>
                    <a:pt x="5541" y="228"/>
                    <a:pt x="5916" y="228"/>
                  </a:cubicBezTo>
                  <a:cubicBezTo>
                    <a:pt x="6292" y="228"/>
                    <a:pt x="6599" y="535"/>
                    <a:pt x="6599" y="910"/>
                  </a:cubicBezTo>
                  <a:cubicBezTo>
                    <a:pt x="6599" y="1286"/>
                    <a:pt x="6292" y="1593"/>
                    <a:pt x="5916" y="15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711918" y="4704845"/>
            <a:ext cx="2141350" cy="828714"/>
            <a:chOff x="1042117" y="4662511"/>
            <a:chExt cx="2744075" cy="1061972"/>
          </a:xfrm>
        </p:grpSpPr>
        <p:sp>
          <p:nvSpPr>
            <p:cNvPr id="99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42117" y="5058927"/>
              <a:ext cx="2744075" cy="665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70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100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42117" y="4662511"/>
              <a:ext cx="2744075" cy="462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标题文档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502408" y="4704845"/>
            <a:ext cx="2141350" cy="828714"/>
            <a:chOff x="1042117" y="4662511"/>
            <a:chExt cx="2744075" cy="1061972"/>
          </a:xfrm>
        </p:grpSpPr>
        <p:sp>
          <p:nvSpPr>
            <p:cNvPr id="102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42117" y="5058927"/>
              <a:ext cx="2744075" cy="665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70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103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42117" y="4662511"/>
              <a:ext cx="2744075" cy="462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标题文档</a:t>
              </a: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378801" y="4704845"/>
            <a:ext cx="2141350" cy="828714"/>
            <a:chOff x="1042117" y="4662511"/>
            <a:chExt cx="2744075" cy="1061972"/>
          </a:xfrm>
        </p:grpSpPr>
        <p:sp>
          <p:nvSpPr>
            <p:cNvPr id="105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42117" y="5058927"/>
              <a:ext cx="2744075" cy="665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70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106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42117" y="4662511"/>
              <a:ext cx="2744075" cy="462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标题文档</a:t>
              </a: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9169291" y="4704845"/>
            <a:ext cx="2141350" cy="828714"/>
            <a:chOff x="1042117" y="4662511"/>
            <a:chExt cx="2744075" cy="1061972"/>
          </a:xfrm>
        </p:grpSpPr>
        <p:sp>
          <p:nvSpPr>
            <p:cNvPr id="108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42117" y="5058927"/>
              <a:ext cx="2744075" cy="665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70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109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42117" y="4662511"/>
              <a:ext cx="2744075" cy="462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36910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16112" y="17463"/>
            <a:ext cx="11930743" cy="6829425"/>
            <a:chOff x="914401" y="17463"/>
            <a:chExt cx="10369550" cy="6829425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914401" y="17463"/>
              <a:ext cx="10369550" cy="6829425"/>
            </a:xfrm>
            <a:custGeom>
              <a:avLst/>
              <a:gdLst>
                <a:gd name="T0" fmla="*/ 6231 w 6532"/>
                <a:gd name="T1" fmla="*/ 304 h 4302"/>
                <a:gd name="T2" fmla="*/ 6231 w 6532"/>
                <a:gd name="T3" fmla="*/ 0 h 4302"/>
                <a:gd name="T4" fmla="*/ 302 w 6532"/>
                <a:gd name="T5" fmla="*/ 0 h 4302"/>
                <a:gd name="T6" fmla="*/ 302 w 6532"/>
                <a:gd name="T7" fmla="*/ 304 h 4302"/>
                <a:gd name="T8" fmla="*/ 0 w 6532"/>
                <a:gd name="T9" fmla="*/ 304 h 4302"/>
                <a:gd name="T10" fmla="*/ 0 w 6532"/>
                <a:gd name="T11" fmla="*/ 3999 h 4302"/>
                <a:gd name="T12" fmla="*/ 302 w 6532"/>
                <a:gd name="T13" fmla="*/ 3999 h 4302"/>
                <a:gd name="T14" fmla="*/ 302 w 6532"/>
                <a:gd name="T15" fmla="*/ 4302 h 4302"/>
                <a:gd name="T16" fmla="*/ 6231 w 6532"/>
                <a:gd name="T17" fmla="*/ 4302 h 4302"/>
                <a:gd name="T18" fmla="*/ 6231 w 6532"/>
                <a:gd name="T19" fmla="*/ 3999 h 4302"/>
                <a:gd name="T20" fmla="*/ 6532 w 6532"/>
                <a:gd name="T21" fmla="*/ 3999 h 4302"/>
                <a:gd name="T22" fmla="*/ 6532 w 6532"/>
                <a:gd name="T23" fmla="*/ 304 h 4302"/>
                <a:gd name="T24" fmla="*/ 6231 w 6532"/>
                <a:gd name="T25" fmla="*/ 304 h 4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32" h="4302">
                  <a:moveTo>
                    <a:pt x="6231" y="304"/>
                  </a:moveTo>
                  <a:lnTo>
                    <a:pt x="6231" y="0"/>
                  </a:lnTo>
                  <a:lnTo>
                    <a:pt x="302" y="0"/>
                  </a:lnTo>
                  <a:lnTo>
                    <a:pt x="302" y="304"/>
                  </a:lnTo>
                  <a:lnTo>
                    <a:pt x="0" y="304"/>
                  </a:lnTo>
                  <a:lnTo>
                    <a:pt x="0" y="3999"/>
                  </a:lnTo>
                  <a:lnTo>
                    <a:pt x="302" y="3999"/>
                  </a:lnTo>
                  <a:lnTo>
                    <a:pt x="302" y="4302"/>
                  </a:lnTo>
                  <a:lnTo>
                    <a:pt x="6231" y="4302"/>
                  </a:lnTo>
                  <a:lnTo>
                    <a:pt x="6231" y="3999"/>
                  </a:lnTo>
                  <a:lnTo>
                    <a:pt x="6532" y="3999"/>
                  </a:lnTo>
                  <a:lnTo>
                    <a:pt x="6532" y="304"/>
                  </a:lnTo>
                  <a:lnTo>
                    <a:pt x="6231" y="304"/>
                  </a:lnTo>
                  <a:close/>
                </a:path>
              </a:pathLst>
            </a:cu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993776" y="85725"/>
              <a:ext cx="10207625" cy="6669088"/>
            </a:xfrm>
            <a:custGeom>
              <a:avLst/>
              <a:gdLst>
                <a:gd name="T0" fmla="*/ 6136 w 6430"/>
                <a:gd name="T1" fmla="*/ 315 h 4201"/>
                <a:gd name="T2" fmla="*/ 6136 w 6430"/>
                <a:gd name="T3" fmla="*/ 0 h 4201"/>
                <a:gd name="T4" fmla="*/ 297 w 6430"/>
                <a:gd name="T5" fmla="*/ 0 h 4201"/>
                <a:gd name="T6" fmla="*/ 297 w 6430"/>
                <a:gd name="T7" fmla="*/ 315 h 4201"/>
                <a:gd name="T8" fmla="*/ 0 w 6430"/>
                <a:gd name="T9" fmla="*/ 315 h 4201"/>
                <a:gd name="T10" fmla="*/ 0 w 6430"/>
                <a:gd name="T11" fmla="*/ 3902 h 4201"/>
                <a:gd name="T12" fmla="*/ 297 w 6430"/>
                <a:gd name="T13" fmla="*/ 3902 h 4201"/>
                <a:gd name="T14" fmla="*/ 292 w 6430"/>
                <a:gd name="T15" fmla="*/ 4201 h 4201"/>
                <a:gd name="T16" fmla="*/ 6131 w 6430"/>
                <a:gd name="T17" fmla="*/ 4201 h 4201"/>
                <a:gd name="T18" fmla="*/ 6136 w 6430"/>
                <a:gd name="T19" fmla="*/ 3902 h 4201"/>
                <a:gd name="T20" fmla="*/ 6430 w 6430"/>
                <a:gd name="T21" fmla="*/ 3902 h 4201"/>
                <a:gd name="T22" fmla="*/ 6430 w 6430"/>
                <a:gd name="T23" fmla="*/ 315 h 4201"/>
                <a:gd name="T24" fmla="*/ 6136 w 6430"/>
                <a:gd name="T25" fmla="*/ 315 h 4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30" h="4201">
                  <a:moveTo>
                    <a:pt x="6136" y="315"/>
                  </a:moveTo>
                  <a:lnTo>
                    <a:pt x="6136" y="0"/>
                  </a:lnTo>
                  <a:lnTo>
                    <a:pt x="297" y="0"/>
                  </a:lnTo>
                  <a:lnTo>
                    <a:pt x="297" y="315"/>
                  </a:lnTo>
                  <a:lnTo>
                    <a:pt x="0" y="315"/>
                  </a:lnTo>
                  <a:lnTo>
                    <a:pt x="0" y="3902"/>
                  </a:lnTo>
                  <a:lnTo>
                    <a:pt x="297" y="3902"/>
                  </a:lnTo>
                  <a:lnTo>
                    <a:pt x="292" y="4201"/>
                  </a:lnTo>
                  <a:lnTo>
                    <a:pt x="6131" y="4201"/>
                  </a:lnTo>
                  <a:lnTo>
                    <a:pt x="6136" y="3902"/>
                  </a:lnTo>
                  <a:lnTo>
                    <a:pt x="6430" y="3902"/>
                  </a:lnTo>
                  <a:lnTo>
                    <a:pt x="6430" y="315"/>
                  </a:lnTo>
                  <a:lnTo>
                    <a:pt x="6136" y="315"/>
                  </a:lnTo>
                  <a:close/>
                </a:path>
              </a:pathLst>
            </a:cu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914401" y="17463"/>
              <a:ext cx="328613" cy="328613"/>
            </a:xfrm>
            <a:prstGeom prst="rect">
              <a:avLst/>
            </a:pr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10955338" y="17463"/>
              <a:ext cx="328613" cy="328613"/>
            </a:xfrm>
            <a:prstGeom prst="rect">
              <a:avLst/>
            </a:pr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0955338" y="6511925"/>
              <a:ext cx="328613" cy="328613"/>
            </a:xfrm>
            <a:prstGeom prst="rect">
              <a:avLst/>
            </a:pr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914401" y="6511925"/>
              <a:ext cx="328613" cy="328613"/>
            </a:xfrm>
            <a:prstGeom prst="rect">
              <a:avLst/>
            </a:prstGeom>
            <a:noFill/>
            <a:ln w="28575" cap="flat">
              <a:solidFill>
                <a:srgbClr val="FFB34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0590163" y="90786"/>
            <a:ext cx="1190702" cy="3732555"/>
            <a:chOff x="9124951" y="185738"/>
            <a:chExt cx="1566863" cy="4911726"/>
          </a:xfrm>
        </p:grpSpPr>
        <p:sp>
          <p:nvSpPr>
            <p:cNvPr id="29" name="Freeform 27"/>
            <p:cNvSpPr>
              <a:spLocks noEditPoints="1"/>
            </p:cNvSpPr>
            <p:nvPr/>
          </p:nvSpPr>
          <p:spPr bwMode="auto">
            <a:xfrm>
              <a:off x="9207501" y="185738"/>
              <a:ext cx="1408113" cy="4911725"/>
            </a:xfrm>
            <a:custGeom>
              <a:avLst/>
              <a:gdLst>
                <a:gd name="T0" fmla="*/ 212 w 375"/>
                <a:gd name="T1" fmla="*/ 751 h 1307"/>
                <a:gd name="T2" fmla="*/ 193 w 375"/>
                <a:gd name="T3" fmla="*/ 739 h 1307"/>
                <a:gd name="T4" fmla="*/ 183 w 375"/>
                <a:gd name="T5" fmla="*/ 738 h 1307"/>
                <a:gd name="T6" fmla="*/ 162 w 375"/>
                <a:gd name="T7" fmla="*/ 750 h 1307"/>
                <a:gd name="T8" fmla="*/ 131 w 375"/>
                <a:gd name="T9" fmla="*/ 792 h 1307"/>
                <a:gd name="T10" fmla="*/ 129 w 375"/>
                <a:gd name="T11" fmla="*/ 1189 h 1307"/>
                <a:gd name="T12" fmla="*/ 142 w 375"/>
                <a:gd name="T13" fmla="*/ 1188 h 1307"/>
                <a:gd name="T14" fmla="*/ 154 w 375"/>
                <a:gd name="T15" fmla="*/ 1188 h 1307"/>
                <a:gd name="T16" fmla="*/ 166 w 375"/>
                <a:gd name="T17" fmla="*/ 1188 h 1307"/>
                <a:gd name="T18" fmla="*/ 178 w 375"/>
                <a:gd name="T19" fmla="*/ 1188 h 1307"/>
                <a:gd name="T20" fmla="*/ 176 w 375"/>
                <a:gd name="T21" fmla="*/ 1222 h 1307"/>
                <a:gd name="T22" fmla="*/ 175 w 375"/>
                <a:gd name="T23" fmla="*/ 1239 h 1307"/>
                <a:gd name="T24" fmla="*/ 157 w 375"/>
                <a:gd name="T25" fmla="*/ 1242 h 1307"/>
                <a:gd name="T26" fmla="*/ 171 w 375"/>
                <a:gd name="T27" fmla="*/ 1250 h 1307"/>
                <a:gd name="T28" fmla="*/ 170 w 375"/>
                <a:gd name="T29" fmla="*/ 1261 h 1307"/>
                <a:gd name="T30" fmla="*/ 183 w 375"/>
                <a:gd name="T31" fmla="*/ 1267 h 1307"/>
                <a:gd name="T32" fmla="*/ 199 w 375"/>
                <a:gd name="T33" fmla="*/ 1307 h 1307"/>
                <a:gd name="T34" fmla="*/ 190 w 375"/>
                <a:gd name="T35" fmla="*/ 1264 h 1307"/>
                <a:gd name="T36" fmla="*/ 203 w 375"/>
                <a:gd name="T37" fmla="*/ 1255 h 1307"/>
                <a:gd name="T38" fmla="*/ 211 w 375"/>
                <a:gd name="T39" fmla="*/ 1254 h 1307"/>
                <a:gd name="T40" fmla="*/ 212 w 375"/>
                <a:gd name="T41" fmla="*/ 1236 h 1307"/>
                <a:gd name="T42" fmla="*/ 205 w 375"/>
                <a:gd name="T43" fmla="*/ 1233 h 1307"/>
                <a:gd name="T44" fmla="*/ 190 w 375"/>
                <a:gd name="T45" fmla="*/ 1225 h 1307"/>
                <a:gd name="T46" fmla="*/ 201 w 375"/>
                <a:gd name="T47" fmla="*/ 1188 h 1307"/>
                <a:gd name="T48" fmla="*/ 214 w 375"/>
                <a:gd name="T49" fmla="*/ 1188 h 1307"/>
                <a:gd name="T50" fmla="*/ 226 w 375"/>
                <a:gd name="T51" fmla="*/ 1188 h 1307"/>
                <a:gd name="T52" fmla="*/ 239 w 375"/>
                <a:gd name="T53" fmla="*/ 1188 h 1307"/>
                <a:gd name="T54" fmla="*/ 252 w 375"/>
                <a:gd name="T55" fmla="*/ 1188 h 1307"/>
                <a:gd name="T56" fmla="*/ 167 w 375"/>
                <a:gd name="T57" fmla="*/ 1247 h 1307"/>
                <a:gd name="T58" fmla="*/ 164 w 375"/>
                <a:gd name="T59" fmla="*/ 1241 h 1307"/>
                <a:gd name="T60" fmla="*/ 167 w 375"/>
                <a:gd name="T61" fmla="*/ 1247 h 1307"/>
                <a:gd name="T62" fmla="*/ 214 w 375"/>
                <a:gd name="T63" fmla="*/ 1248 h 1307"/>
                <a:gd name="T64" fmla="*/ 174 w 375"/>
                <a:gd name="T65" fmla="*/ 1229 h 1307"/>
                <a:gd name="T66" fmla="*/ 183 w 375"/>
                <a:gd name="T67" fmla="*/ 1232 h 1307"/>
                <a:gd name="T68" fmla="*/ 183 w 375"/>
                <a:gd name="T69" fmla="*/ 1260 h 1307"/>
                <a:gd name="T70" fmla="*/ 175 w 375"/>
                <a:gd name="T71" fmla="*/ 1262 h 1307"/>
                <a:gd name="T72" fmla="*/ 183 w 375"/>
                <a:gd name="T73" fmla="*/ 1260 h 1307"/>
                <a:gd name="T74" fmla="*/ 184 w 375"/>
                <a:gd name="T75" fmla="*/ 1246 h 1307"/>
                <a:gd name="T76" fmla="*/ 186 w 375"/>
                <a:gd name="T77" fmla="*/ 1252 h 1307"/>
                <a:gd name="T78" fmla="*/ 200 w 375"/>
                <a:gd name="T79" fmla="*/ 1259 h 1307"/>
                <a:gd name="T80" fmla="*/ 199 w 375"/>
                <a:gd name="T81" fmla="*/ 1263 h 1307"/>
                <a:gd name="T82" fmla="*/ 200 w 375"/>
                <a:gd name="T83" fmla="*/ 1259 h 1307"/>
                <a:gd name="T84" fmla="*/ 198 w 375"/>
                <a:gd name="T85" fmla="*/ 1246 h 1307"/>
                <a:gd name="T86" fmla="*/ 199 w 375"/>
                <a:gd name="T87" fmla="*/ 1225 h 1307"/>
                <a:gd name="T88" fmla="*/ 191 w 375"/>
                <a:gd name="T89" fmla="*/ 1232 h 1307"/>
                <a:gd name="T90" fmla="*/ 187 w 375"/>
                <a:gd name="T91" fmla="*/ 1243 h 1307"/>
                <a:gd name="T92" fmla="*/ 207 w 375"/>
                <a:gd name="T93" fmla="*/ 768 h 1307"/>
                <a:gd name="T94" fmla="*/ 176 w 375"/>
                <a:gd name="T95" fmla="*/ 753 h 1307"/>
                <a:gd name="T96" fmla="*/ 183 w 375"/>
                <a:gd name="T97" fmla="*/ 746 h 1307"/>
                <a:gd name="T98" fmla="*/ 195 w 375"/>
                <a:gd name="T99" fmla="*/ 752 h 1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5" h="1307">
                  <a:moveTo>
                    <a:pt x="240" y="791"/>
                  </a:moveTo>
                  <a:cubicBezTo>
                    <a:pt x="240" y="768"/>
                    <a:pt x="240" y="768"/>
                    <a:pt x="240" y="768"/>
                  </a:cubicBezTo>
                  <a:cubicBezTo>
                    <a:pt x="212" y="768"/>
                    <a:pt x="212" y="768"/>
                    <a:pt x="212" y="768"/>
                  </a:cubicBezTo>
                  <a:cubicBezTo>
                    <a:pt x="212" y="751"/>
                    <a:pt x="212" y="751"/>
                    <a:pt x="212" y="751"/>
                  </a:cubicBezTo>
                  <a:cubicBezTo>
                    <a:pt x="212" y="750"/>
                    <a:pt x="211" y="750"/>
                    <a:pt x="210" y="750"/>
                  </a:cubicBezTo>
                  <a:cubicBezTo>
                    <a:pt x="200" y="750"/>
                    <a:pt x="200" y="750"/>
                    <a:pt x="200" y="750"/>
                  </a:cubicBezTo>
                  <a:cubicBezTo>
                    <a:pt x="200" y="750"/>
                    <a:pt x="200" y="750"/>
                    <a:pt x="199" y="750"/>
                  </a:cubicBezTo>
                  <a:cubicBezTo>
                    <a:pt x="198" y="746"/>
                    <a:pt x="196" y="742"/>
                    <a:pt x="193" y="739"/>
                  </a:cubicBezTo>
                  <a:cubicBezTo>
                    <a:pt x="192" y="739"/>
                    <a:pt x="191" y="738"/>
                    <a:pt x="190" y="738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88" y="0"/>
                    <a:pt x="186" y="0"/>
                    <a:pt x="183" y="0"/>
                  </a:cubicBezTo>
                  <a:cubicBezTo>
                    <a:pt x="183" y="738"/>
                    <a:pt x="183" y="738"/>
                    <a:pt x="183" y="738"/>
                  </a:cubicBezTo>
                  <a:cubicBezTo>
                    <a:pt x="179" y="739"/>
                    <a:pt x="175" y="745"/>
                    <a:pt x="174" y="750"/>
                  </a:cubicBezTo>
                  <a:cubicBezTo>
                    <a:pt x="163" y="750"/>
                    <a:pt x="163" y="750"/>
                    <a:pt x="163" y="750"/>
                  </a:cubicBezTo>
                  <a:cubicBezTo>
                    <a:pt x="163" y="750"/>
                    <a:pt x="163" y="750"/>
                    <a:pt x="163" y="750"/>
                  </a:cubicBezTo>
                  <a:cubicBezTo>
                    <a:pt x="162" y="750"/>
                    <a:pt x="162" y="750"/>
                    <a:pt x="162" y="750"/>
                  </a:cubicBezTo>
                  <a:cubicBezTo>
                    <a:pt x="161" y="750"/>
                    <a:pt x="160" y="751"/>
                    <a:pt x="160" y="751"/>
                  </a:cubicBezTo>
                  <a:cubicBezTo>
                    <a:pt x="160" y="768"/>
                    <a:pt x="160" y="768"/>
                    <a:pt x="160" y="768"/>
                  </a:cubicBezTo>
                  <a:cubicBezTo>
                    <a:pt x="131" y="768"/>
                    <a:pt x="131" y="768"/>
                    <a:pt x="131" y="768"/>
                  </a:cubicBezTo>
                  <a:cubicBezTo>
                    <a:pt x="131" y="792"/>
                    <a:pt x="131" y="792"/>
                    <a:pt x="131" y="792"/>
                  </a:cubicBezTo>
                  <a:cubicBezTo>
                    <a:pt x="55" y="813"/>
                    <a:pt x="0" y="878"/>
                    <a:pt x="0" y="954"/>
                  </a:cubicBezTo>
                  <a:cubicBezTo>
                    <a:pt x="0" y="1027"/>
                    <a:pt x="51" y="1089"/>
                    <a:pt x="123" y="1113"/>
                  </a:cubicBezTo>
                  <a:cubicBezTo>
                    <a:pt x="123" y="1189"/>
                    <a:pt x="123" y="1189"/>
                    <a:pt x="123" y="1189"/>
                  </a:cubicBezTo>
                  <a:cubicBezTo>
                    <a:pt x="129" y="1189"/>
                    <a:pt x="129" y="1189"/>
                    <a:pt x="129" y="1189"/>
                  </a:cubicBezTo>
                  <a:cubicBezTo>
                    <a:pt x="129" y="1126"/>
                    <a:pt x="129" y="1126"/>
                    <a:pt x="129" y="1126"/>
                  </a:cubicBezTo>
                  <a:cubicBezTo>
                    <a:pt x="135" y="1126"/>
                    <a:pt x="135" y="1126"/>
                    <a:pt x="135" y="1126"/>
                  </a:cubicBezTo>
                  <a:cubicBezTo>
                    <a:pt x="135" y="1188"/>
                    <a:pt x="135" y="1188"/>
                    <a:pt x="135" y="1188"/>
                  </a:cubicBezTo>
                  <a:cubicBezTo>
                    <a:pt x="142" y="1188"/>
                    <a:pt x="142" y="1188"/>
                    <a:pt x="142" y="1188"/>
                  </a:cubicBezTo>
                  <a:cubicBezTo>
                    <a:pt x="142" y="1126"/>
                    <a:pt x="142" y="1126"/>
                    <a:pt x="142" y="1126"/>
                  </a:cubicBezTo>
                  <a:cubicBezTo>
                    <a:pt x="147" y="1126"/>
                    <a:pt x="147" y="1126"/>
                    <a:pt x="147" y="1126"/>
                  </a:cubicBezTo>
                  <a:cubicBezTo>
                    <a:pt x="147" y="1188"/>
                    <a:pt x="147" y="1188"/>
                    <a:pt x="147" y="1188"/>
                  </a:cubicBezTo>
                  <a:cubicBezTo>
                    <a:pt x="154" y="1188"/>
                    <a:pt x="154" y="1188"/>
                    <a:pt x="154" y="1188"/>
                  </a:cubicBezTo>
                  <a:cubicBezTo>
                    <a:pt x="154" y="1126"/>
                    <a:pt x="154" y="1126"/>
                    <a:pt x="154" y="1126"/>
                  </a:cubicBezTo>
                  <a:cubicBezTo>
                    <a:pt x="159" y="1126"/>
                    <a:pt x="159" y="1126"/>
                    <a:pt x="159" y="1126"/>
                  </a:cubicBezTo>
                  <a:cubicBezTo>
                    <a:pt x="159" y="1188"/>
                    <a:pt x="159" y="1188"/>
                    <a:pt x="159" y="1188"/>
                  </a:cubicBezTo>
                  <a:cubicBezTo>
                    <a:pt x="166" y="1188"/>
                    <a:pt x="166" y="1188"/>
                    <a:pt x="166" y="1188"/>
                  </a:cubicBezTo>
                  <a:cubicBezTo>
                    <a:pt x="166" y="1126"/>
                    <a:pt x="166" y="1126"/>
                    <a:pt x="166" y="1126"/>
                  </a:cubicBezTo>
                  <a:cubicBezTo>
                    <a:pt x="172" y="1126"/>
                    <a:pt x="172" y="1126"/>
                    <a:pt x="172" y="1126"/>
                  </a:cubicBezTo>
                  <a:cubicBezTo>
                    <a:pt x="172" y="1188"/>
                    <a:pt x="172" y="1188"/>
                    <a:pt x="172" y="1188"/>
                  </a:cubicBezTo>
                  <a:cubicBezTo>
                    <a:pt x="178" y="1188"/>
                    <a:pt x="178" y="1188"/>
                    <a:pt x="178" y="1188"/>
                  </a:cubicBezTo>
                  <a:cubicBezTo>
                    <a:pt x="178" y="1126"/>
                    <a:pt x="178" y="1126"/>
                    <a:pt x="178" y="1126"/>
                  </a:cubicBezTo>
                  <a:cubicBezTo>
                    <a:pt x="183" y="1126"/>
                    <a:pt x="183" y="1126"/>
                    <a:pt x="183" y="1126"/>
                  </a:cubicBezTo>
                  <a:cubicBezTo>
                    <a:pt x="183" y="1225"/>
                    <a:pt x="183" y="1225"/>
                    <a:pt x="183" y="1225"/>
                  </a:cubicBezTo>
                  <a:cubicBezTo>
                    <a:pt x="182" y="1223"/>
                    <a:pt x="179" y="1222"/>
                    <a:pt x="176" y="1222"/>
                  </a:cubicBezTo>
                  <a:cubicBezTo>
                    <a:pt x="175" y="1222"/>
                    <a:pt x="173" y="1222"/>
                    <a:pt x="172" y="1223"/>
                  </a:cubicBezTo>
                  <a:cubicBezTo>
                    <a:pt x="169" y="1225"/>
                    <a:pt x="168" y="1227"/>
                    <a:pt x="168" y="1229"/>
                  </a:cubicBezTo>
                  <a:cubicBezTo>
                    <a:pt x="168" y="1233"/>
                    <a:pt x="171" y="1236"/>
                    <a:pt x="172" y="1237"/>
                  </a:cubicBezTo>
                  <a:cubicBezTo>
                    <a:pt x="175" y="1239"/>
                    <a:pt x="175" y="1239"/>
                    <a:pt x="175" y="1239"/>
                  </a:cubicBezTo>
                  <a:cubicBezTo>
                    <a:pt x="173" y="1241"/>
                    <a:pt x="173" y="1241"/>
                    <a:pt x="173" y="1241"/>
                  </a:cubicBezTo>
                  <a:cubicBezTo>
                    <a:pt x="173" y="1240"/>
                    <a:pt x="172" y="1240"/>
                    <a:pt x="172" y="1240"/>
                  </a:cubicBezTo>
                  <a:cubicBezTo>
                    <a:pt x="171" y="1239"/>
                    <a:pt x="168" y="1235"/>
                    <a:pt x="164" y="1235"/>
                  </a:cubicBezTo>
                  <a:cubicBezTo>
                    <a:pt x="162" y="1235"/>
                    <a:pt x="158" y="1236"/>
                    <a:pt x="157" y="1242"/>
                  </a:cubicBezTo>
                  <a:cubicBezTo>
                    <a:pt x="156" y="1245"/>
                    <a:pt x="156" y="1248"/>
                    <a:pt x="158" y="1250"/>
                  </a:cubicBezTo>
                  <a:cubicBezTo>
                    <a:pt x="160" y="1252"/>
                    <a:pt x="162" y="1253"/>
                    <a:pt x="165" y="1253"/>
                  </a:cubicBezTo>
                  <a:cubicBezTo>
                    <a:pt x="165" y="1253"/>
                    <a:pt x="165" y="1253"/>
                    <a:pt x="165" y="1253"/>
                  </a:cubicBezTo>
                  <a:cubicBezTo>
                    <a:pt x="167" y="1253"/>
                    <a:pt x="169" y="1252"/>
                    <a:pt x="171" y="1250"/>
                  </a:cubicBezTo>
                  <a:cubicBezTo>
                    <a:pt x="174" y="1248"/>
                    <a:pt x="174" y="1248"/>
                    <a:pt x="174" y="1248"/>
                  </a:cubicBezTo>
                  <a:cubicBezTo>
                    <a:pt x="175" y="1249"/>
                    <a:pt x="176" y="1250"/>
                    <a:pt x="178" y="1252"/>
                  </a:cubicBezTo>
                  <a:cubicBezTo>
                    <a:pt x="173" y="1256"/>
                    <a:pt x="173" y="1256"/>
                    <a:pt x="173" y="1256"/>
                  </a:cubicBezTo>
                  <a:cubicBezTo>
                    <a:pt x="172" y="1257"/>
                    <a:pt x="170" y="1258"/>
                    <a:pt x="170" y="1261"/>
                  </a:cubicBezTo>
                  <a:cubicBezTo>
                    <a:pt x="169" y="1263"/>
                    <a:pt x="170" y="1265"/>
                    <a:pt x="172" y="1267"/>
                  </a:cubicBezTo>
                  <a:cubicBezTo>
                    <a:pt x="172" y="1268"/>
                    <a:pt x="172" y="1268"/>
                    <a:pt x="172" y="1268"/>
                  </a:cubicBezTo>
                  <a:cubicBezTo>
                    <a:pt x="172" y="1268"/>
                    <a:pt x="175" y="1270"/>
                    <a:pt x="178" y="1270"/>
                  </a:cubicBezTo>
                  <a:cubicBezTo>
                    <a:pt x="179" y="1270"/>
                    <a:pt x="182" y="1269"/>
                    <a:pt x="183" y="1267"/>
                  </a:cubicBezTo>
                  <a:cubicBezTo>
                    <a:pt x="183" y="1291"/>
                    <a:pt x="183" y="1291"/>
                    <a:pt x="183" y="1291"/>
                  </a:cubicBezTo>
                  <a:cubicBezTo>
                    <a:pt x="176" y="1291"/>
                    <a:pt x="176" y="1291"/>
                    <a:pt x="176" y="1291"/>
                  </a:cubicBezTo>
                  <a:cubicBezTo>
                    <a:pt x="176" y="1307"/>
                    <a:pt x="176" y="1307"/>
                    <a:pt x="176" y="1307"/>
                  </a:cubicBezTo>
                  <a:cubicBezTo>
                    <a:pt x="199" y="1307"/>
                    <a:pt x="199" y="1307"/>
                    <a:pt x="199" y="1307"/>
                  </a:cubicBezTo>
                  <a:cubicBezTo>
                    <a:pt x="199" y="1291"/>
                    <a:pt x="199" y="1291"/>
                    <a:pt x="199" y="1291"/>
                  </a:cubicBezTo>
                  <a:cubicBezTo>
                    <a:pt x="190" y="1291"/>
                    <a:pt x="190" y="1291"/>
                    <a:pt x="190" y="1291"/>
                  </a:cubicBezTo>
                  <a:cubicBezTo>
                    <a:pt x="190" y="1264"/>
                    <a:pt x="190" y="1264"/>
                    <a:pt x="190" y="1264"/>
                  </a:cubicBezTo>
                  <a:cubicBezTo>
                    <a:pt x="190" y="1264"/>
                    <a:pt x="190" y="1264"/>
                    <a:pt x="190" y="1264"/>
                  </a:cubicBezTo>
                  <a:cubicBezTo>
                    <a:pt x="193" y="1267"/>
                    <a:pt x="196" y="1268"/>
                    <a:pt x="199" y="1268"/>
                  </a:cubicBezTo>
                  <a:cubicBezTo>
                    <a:pt x="201" y="1268"/>
                    <a:pt x="203" y="1267"/>
                    <a:pt x="204" y="1267"/>
                  </a:cubicBezTo>
                  <a:cubicBezTo>
                    <a:pt x="206" y="1265"/>
                    <a:pt x="207" y="1263"/>
                    <a:pt x="207" y="1262"/>
                  </a:cubicBezTo>
                  <a:cubicBezTo>
                    <a:pt x="207" y="1258"/>
                    <a:pt x="203" y="1255"/>
                    <a:pt x="203" y="1255"/>
                  </a:cubicBezTo>
                  <a:cubicBezTo>
                    <a:pt x="199" y="1252"/>
                    <a:pt x="199" y="1252"/>
                    <a:pt x="199" y="1252"/>
                  </a:cubicBezTo>
                  <a:cubicBezTo>
                    <a:pt x="200" y="1251"/>
                    <a:pt x="201" y="1251"/>
                    <a:pt x="202" y="1250"/>
                  </a:cubicBezTo>
                  <a:cubicBezTo>
                    <a:pt x="203" y="1251"/>
                    <a:pt x="203" y="1251"/>
                    <a:pt x="203" y="1251"/>
                  </a:cubicBezTo>
                  <a:cubicBezTo>
                    <a:pt x="206" y="1254"/>
                    <a:pt x="209" y="1254"/>
                    <a:pt x="211" y="1254"/>
                  </a:cubicBezTo>
                  <a:cubicBezTo>
                    <a:pt x="211" y="1254"/>
                    <a:pt x="211" y="1254"/>
                    <a:pt x="211" y="1254"/>
                  </a:cubicBezTo>
                  <a:cubicBezTo>
                    <a:pt x="214" y="1254"/>
                    <a:pt x="216" y="1253"/>
                    <a:pt x="218" y="1251"/>
                  </a:cubicBezTo>
                  <a:cubicBezTo>
                    <a:pt x="220" y="1248"/>
                    <a:pt x="220" y="1245"/>
                    <a:pt x="219" y="1242"/>
                  </a:cubicBezTo>
                  <a:cubicBezTo>
                    <a:pt x="218" y="1237"/>
                    <a:pt x="214" y="1236"/>
                    <a:pt x="212" y="1236"/>
                  </a:cubicBezTo>
                  <a:cubicBezTo>
                    <a:pt x="209" y="1236"/>
                    <a:pt x="206" y="1238"/>
                    <a:pt x="206" y="1239"/>
                  </a:cubicBezTo>
                  <a:cubicBezTo>
                    <a:pt x="206" y="1239"/>
                    <a:pt x="204" y="1240"/>
                    <a:pt x="202" y="1242"/>
                  </a:cubicBezTo>
                  <a:cubicBezTo>
                    <a:pt x="199" y="1239"/>
                    <a:pt x="199" y="1239"/>
                    <a:pt x="199" y="1239"/>
                  </a:cubicBezTo>
                  <a:cubicBezTo>
                    <a:pt x="205" y="1233"/>
                    <a:pt x="205" y="1233"/>
                    <a:pt x="205" y="1233"/>
                  </a:cubicBezTo>
                  <a:cubicBezTo>
                    <a:pt x="207" y="1231"/>
                    <a:pt x="209" y="1227"/>
                    <a:pt x="204" y="1223"/>
                  </a:cubicBezTo>
                  <a:cubicBezTo>
                    <a:pt x="202" y="1221"/>
                    <a:pt x="200" y="1220"/>
                    <a:pt x="199" y="1220"/>
                  </a:cubicBezTo>
                  <a:cubicBezTo>
                    <a:pt x="195" y="1220"/>
                    <a:pt x="192" y="1223"/>
                    <a:pt x="192" y="1223"/>
                  </a:cubicBezTo>
                  <a:cubicBezTo>
                    <a:pt x="190" y="1225"/>
                    <a:pt x="190" y="1225"/>
                    <a:pt x="190" y="1225"/>
                  </a:cubicBezTo>
                  <a:cubicBezTo>
                    <a:pt x="190" y="1126"/>
                    <a:pt x="190" y="1126"/>
                    <a:pt x="190" y="1126"/>
                  </a:cubicBezTo>
                  <a:cubicBezTo>
                    <a:pt x="194" y="1126"/>
                    <a:pt x="194" y="1126"/>
                    <a:pt x="194" y="1126"/>
                  </a:cubicBezTo>
                  <a:cubicBezTo>
                    <a:pt x="194" y="1188"/>
                    <a:pt x="194" y="1188"/>
                    <a:pt x="194" y="1188"/>
                  </a:cubicBezTo>
                  <a:cubicBezTo>
                    <a:pt x="201" y="1188"/>
                    <a:pt x="201" y="1188"/>
                    <a:pt x="201" y="1188"/>
                  </a:cubicBezTo>
                  <a:cubicBezTo>
                    <a:pt x="201" y="1126"/>
                    <a:pt x="201" y="1126"/>
                    <a:pt x="201" y="1126"/>
                  </a:cubicBezTo>
                  <a:cubicBezTo>
                    <a:pt x="207" y="1126"/>
                    <a:pt x="207" y="1126"/>
                    <a:pt x="207" y="1126"/>
                  </a:cubicBezTo>
                  <a:cubicBezTo>
                    <a:pt x="207" y="1188"/>
                    <a:pt x="207" y="1188"/>
                    <a:pt x="207" y="1188"/>
                  </a:cubicBezTo>
                  <a:cubicBezTo>
                    <a:pt x="214" y="1188"/>
                    <a:pt x="214" y="1188"/>
                    <a:pt x="214" y="1188"/>
                  </a:cubicBezTo>
                  <a:cubicBezTo>
                    <a:pt x="214" y="1126"/>
                    <a:pt x="214" y="1126"/>
                    <a:pt x="214" y="1126"/>
                  </a:cubicBezTo>
                  <a:cubicBezTo>
                    <a:pt x="219" y="1126"/>
                    <a:pt x="219" y="1126"/>
                    <a:pt x="219" y="1126"/>
                  </a:cubicBezTo>
                  <a:cubicBezTo>
                    <a:pt x="219" y="1188"/>
                    <a:pt x="219" y="1188"/>
                    <a:pt x="219" y="1188"/>
                  </a:cubicBezTo>
                  <a:cubicBezTo>
                    <a:pt x="226" y="1188"/>
                    <a:pt x="226" y="1188"/>
                    <a:pt x="226" y="1188"/>
                  </a:cubicBezTo>
                  <a:cubicBezTo>
                    <a:pt x="226" y="1126"/>
                    <a:pt x="226" y="1126"/>
                    <a:pt x="226" y="1126"/>
                  </a:cubicBezTo>
                  <a:cubicBezTo>
                    <a:pt x="232" y="1126"/>
                    <a:pt x="232" y="1126"/>
                    <a:pt x="232" y="1126"/>
                  </a:cubicBezTo>
                  <a:cubicBezTo>
                    <a:pt x="232" y="1188"/>
                    <a:pt x="232" y="1188"/>
                    <a:pt x="232" y="1188"/>
                  </a:cubicBezTo>
                  <a:cubicBezTo>
                    <a:pt x="239" y="1188"/>
                    <a:pt x="239" y="1188"/>
                    <a:pt x="239" y="1188"/>
                  </a:cubicBezTo>
                  <a:cubicBezTo>
                    <a:pt x="239" y="1126"/>
                    <a:pt x="239" y="1126"/>
                    <a:pt x="239" y="1126"/>
                  </a:cubicBezTo>
                  <a:cubicBezTo>
                    <a:pt x="245" y="1126"/>
                    <a:pt x="245" y="1126"/>
                    <a:pt x="245" y="1126"/>
                  </a:cubicBezTo>
                  <a:cubicBezTo>
                    <a:pt x="245" y="1188"/>
                    <a:pt x="245" y="1188"/>
                    <a:pt x="245" y="1188"/>
                  </a:cubicBezTo>
                  <a:cubicBezTo>
                    <a:pt x="252" y="1188"/>
                    <a:pt x="252" y="1188"/>
                    <a:pt x="252" y="1188"/>
                  </a:cubicBezTo>
                  <a:cubicBezTo>
                    <a:pt x="252" y="1113"/>
                    <a:pt x="252" y="1113"/>
                    <a:pt x="252" y="1113"/>
                  </a:cubicBezTo>
                  <a:cubicBezTo>
                    <a:pt x="323" y="1089"/>
                    <a:pt x="375" y="1027"/>
                    <a:pt x="375" y="954"/>
                  </a:cubicBezTo>
                  <a:cubicBezTo>
                    <a:pt x="375" y="876"/>
                    <a:pt x="318" y="811"/>
                    <a:pt x="240" y="791"/>
                  </a:cubicBezTo>
                  <a:close/>
                  <a:moveTo>
                    <a:pt x="167" y="1247"/>
                  </a:moveTo>
                  <a:cubicBezTo>
                    <a:pt x="166" y="1247"/>
                    <a:pt x="166" y="1248"/>
                    <a:pt x="165" y="1248"/>
                  </a:cubicBezTo>
                  <a:cubicBezTo>
                    <a:pt x="164" y="1248"/>
                    <a:pt x="163" y="1247"/>
                    <a:pt x="162" y="1247"/>
                  </a:cubicBezTo>
                  <a:cubicBezTo>
                    <a:pt x="162" y="1246"/>
                    <a:pt x="162" y="1245"/>
                    <a:pt x="162" y="1243"/>
                  </a:cubicBezTo>
                  <a:cubicBezTo>
                    <a:pt x="162" y="1242"/>
                    <a:pt x="163" y="1241"/>
                    <a:pt x="164" y="1241"/>
                  </a:cubicBezTo>
                  <a:cubicBezTo>
                    <a:pt x="165" y="1241"/>
                    <a:pt x="167" y="1242"/>
                    <a:pt x="168" y="1243"/>
                  </a:cubicBezTo>
                  <a:cubicBezTo>
                    <a:pt x="168" y="1243"/>
                    <a:pt x="168" y="1243"/>
                    <a:pt x="168" y="1243"/>
                  </a:cubicBezTo>
                  <a:cubicBezTo>
                    <a:pt x="168" y="1243"/>
                    <a:pt x="169" y="1244"/>
                    <a:pt x="169" y="1244"/>
                  </a:cubicBezTo>
                  <a:lnTo>
                    <a:pt x="167" y="1247"/>
                  </a:lnTo>
                  <a:close/>
                  <a:moveTo>
                    <a:pt x="210" y="1242"/>
                  </a:moveTo>
                  <a:cubicBezTo>
                    <a:pt x="210" y="1242"/>
                    <a:pt x="212" y="1241"/>
                    <a:pt x="212" y="1241"/>
                  </a:cubicBezTo>
                  <a:cubicBezTo>
                    <a:pt x="213" y="1241"/>
                    <a:pt x="214" y="1243"/>
                    <a:pt x="214" y="1244"/>
                  </a:cubicBezTo>
                  <a:cubicBezTo>
                    <a:pt x="215" y="1245"/>
                    <a:pt x="214" y="1247"/>
                    <a:pt x="214" y="1248"/>
                  </a:cubicBezTo>
                  <a:cubicBezTo>
                    <a:pt x="212" y="1250"/>
                    <a:pt x="209" y="1249"/>
                    <a:pt x="207" y="1247"/>
                  </a:cubicBezTo>
                  <a:cubicBezTo>
                    <a:pt x="206" y="1246"/>
                    <a:pt x="206" y="1246"/>
                    <a:pt x="206" y="1246"/>
                  </a:cubicBezTo>
                  <a:cubicBezTo>
                    <a:pt x="208" y="1244"/>
                    <a:pt x="210" y="1242"/>
                    <a:pt x="210" y="1242"/>
                  </a:cubicBezTo>
                  <a:close/>
                  <a:moveTo>
                    <a:pt x="174" y="1229"/>
                  </a:moveTo>
                  <a:cubicBezTo>
                    <a:pt x="174" y="1229"/>
                    <a:pt x="174" y="1228"/>
                    <a:pt x="175" y="1227"/>
                  </a:cubicBezTo>
                  <a:cubicBezTo>
                    <a:pt x="175" y="1227"/>
                    <a:pt x="176" y="1227"/>
                    <a:pt x="176" y="1227"/>
                  </a:cubicBezTo>
                  <a:cubicBezTo>
                    <a:pt x="178" y="1227"/>
                    <a:pt x="180" y="1229"/>
                    <a:pt x="181" y="1230"/>
                  </a:cubicBezTo>
                  <a:cubicBezTo>
                    <a:pt x="183" y="1232"/>
                    <a:pt x="183" y="1232"/>
                    <a:pt x="183" y="1232"/>
                  </a:cubicBezTo>
                  <a:cubicBezTo>
                    <a:pt x="179" y="1236"/>
                    <a:pt x="179" y="1236"/>
                    <a:pt x="179" y="1236"/>
                  </a:cubicBezTo>
                  <a:cubicBezTo>
                    <a:pt x="176" y="1233"/>
                    <a:pt x="176" y="1233"/>
                    <a:pt x="176" y="1233"/>
                  </a:cubicBezTo>
                  <a:cubicBezTo>
                    <a:pt x="175" y="1233"/>
                    <a:pt x="174" y="1231"/>
                    <a:pt x="174" y="1229"/>
                  </a:cubicBezTo>
                  <a:close/>
                  <a:moveTo>
                    <a:pt x="183" y="1260"/>
                  </a:moveTo>
                  <a:cubicBezTo>
                    <a:pt x="181" y="1262"/>
                    <a:pt x="180" y="1263"/>
                    <a:pt x="179" y="1264"/>
                  </a:cubicBezTo>
                  <a:cubicBezTo>
                    <a:pt x="178" y="1265"/>
                    <a:pt x="178" y="1265"/>
                    <a:pt x="178" y="1265"/>
                  </a:cubicBezTo>
                  <a:cubicBezTo>
                    <a:pt x="177" y="1265"/>
                    <a:pt x="176" y="1264"/>
                    <a:pt x="176" y="1264"/>
                  </a:cubicBezTo>
                  <a:cubicBezTo>
                    <a:pt x="175" y="1263"/>
                    <a:pt x="175" y="1262"/>
                    <a:pt x="175" y="1262"/>
                  </a:cubicBezTo>
                  <a:cubicBezTo>
                    <a:pt x="175" y="1261"/>
                    <a:pt x="176" y="1260"/>
                    <a:pt x="177" y="1260"/>
                  </a:cubicBezTo>
                  <a:cubicBezTo>
                    <a:pt x="182" y="1255"/>
                    <a:pt x="182" y="1255"/>
                    <a:pt x="182" y="1255"/>
                  </a:cubicBezTo>
                  <a:cubicBezTo>
                    <a:pt x="182" y="1256"/>
                    <a:pt x="183" y="1256"/>
                    <a:pt x="183" y="1257"/>
                  </a:cubicBezTo>
                  <a:lnTo>
                    <a:pt x="183" y="1260"/>
                  </a:lnTo>
                  <a:close/>
                  <a:moveTo>
                    <a:pt x="182" y="1248"/>
                  </a:moveTo>
                  <a:cubicBezTo>
                    <a:pt x="180" y="1247"/>
                    <a:pt x="179" y="1245"/>
                    <a:pt x="177" y="1244"/>
                  </a:cubicBezTo>
                  <a:cubicBezTo>
                    <a:pt x="179" y="1243"/>
                    <a:pt x="179" y="1243"/>
                    <a:pt x="179" y="1243"/>
                  </a:cubicBezTo>
                  <a:cubicBezTo>
                    <a:pt x="184" y="1246"/>
                    <a:pt x="184" y="1246"/>
                    <a:pt x="184" y="1246"/>
                  </a:cubicBezTo>
                  <a:lnTo>
                    <a:pt x="182" y="1248"/>
                  </a:lnTo>
                  <a:close/>
                  <a:moveTo>
                    <a:pt x="190" y="1253"/>
                  </a:moveTo>
                  <a:cubicBezTo>
                    <a:pt x="190" y="1252"/>
                    <a:pt x="190" y="1252"/>
                    <a:pt x="190" y="1252"/>
                  </a:cubicBezTo>
                  <a:cubicBezTo>
                    <a:pt x="186" y="1252"/>
                    <a:pt x="186" y="1252"/>
                    <a:pt x="186" y="1252"/>
                  </a:cubicBezTo>
                  <a:cubicBezTo>
                    <a:pt x="188" y="1250"/>
                    <a:pt x="188" y="1250"/>
                    <a:pt x="188" y="1250"/>
                  </a:cubicBezTo>
                  <a:cubicBezTo>
                    <a:pt x="191" y="1252"/>
                    <a:pt x="191" y="1252"/>
                    <a:pt x="191" y="1252"/>
                  </a:cubicBezTo>
                  <a:cubicBezTo>
                    <a:pt x="191" y="1253"/>
                    <a:pt x="190" y="1253"/>
                    <a:pt x="190" y="1253"/>
                  </a:cubicBezTo>
                  <a:close/>
                  <a:moveTo>
                    <a:pt x="200" y="1259"/>
                  </a:moveTo>
                  <a:cubicBezTo>
                    <a:pt x="200" y="1260"/>
                    <a:pt x="201" y="1261"/>
                    <a:pt x="201" y="1262"/>
                  </a:cubicBezTo>
                  <a:cubicBezTo>
                    <a:pt x="201" y="1262"/>
                    <a:pt x="201" y="1262"/>
                    <a:pt x="200" y="1262"/>
                  </a:cubicBezTo>
                  <a:cubicBezTo>
                    <a:pt x="200" y="1263"/>
                    <a:pt x="200" y="1263"/>
                    <a:pt x="200" y="1263"/>
                  </a:cubicBezTo>
                  <a:cubicBezTo>
                    <a:pt x="200" y="1263"/>
                    <a:pt x="199" y="1263"/>
                    <a:pt x="199" y="1263"/>
                  </a:cubicBezTo>
                  <a:cubicBezTo>
                    <a:pt x="198" y="1263"/>
                    <a:pt x="196" y="1262"/>
                    <a:pt x="195" y="1261"/>
                  </a:cubicBezTo>
                  <a:cubicBezTo>
                    <a:pt x="194" y="1260"/>
                    <a:pt x="193" y="1259"/>
                    <a:pt x="193" y="1258"/>
                  </a:cubicBezTo>
                  <a:cubicBezTo>
                    <a:pt x="193" y="1258"/>
                    <a:pt x="194" y="1257"/>
                    <a:pt x="195" y="1256"/>
                  </a:cubicBezTo>
                  <a:lnTo>
                    <a:pt x="200" y="1259"/>
                  </a:lnTo>
                  <a:close/>
                  <a:moveTo>
                    <a:pt x="192" y="1246"/>
                  </a:moveTo>
                  <a:cubicBezTo>
                    <a:pt x="195" y="1243"/>
                    <a:pt x="195" y="1243"/>
                    <a:pt x="195" y="1243"/>
                  </a:cubicBezTo>
                  <a:cubicBezTo>
                    <a:pt x="198" y="1246"/>
                    <a:pt x="198" y="1246"/>
                    <a:pt x="198" y="1246"/>
                  </a:cubicBezTo>
                  <a:cubicBezTo>
                    <a:pt x="198" y="1246"/>
                    <a:pt x="198" y="1246"/>
                    <a:pt x="198" y="1246"/>
                  </a:cubicBezTo>
                  <a:cubicBezTo>
                    <a:pt x="197" y="1247"/>
                    <a:pt x="196" y="1248"/>
                    <a:pt x="195" y="1249"/>
                  </a:cubicBezTo>
                  <a:lnTo>
                    <a:pt x="192" y="1246"/>
                  </a:lnTo>
                  <a:close/>
                  <a:moveTo>
                    <a:pt x="196" y="1227"/>
                  </a:moveTo>
                  <a:cubicBezTo>
                    <a:pt x="197" y="1226"/>
                    <a:pt x="198" y="1225"/>
                    <a:pt x="199" y="1225"/>
                  </a:cubicBezTo>
                  <a:cubicBezTo>
                    <a:pt x="199" y="1225"/>
                    <a:pt x="200" y="1225"/>
                    <a:pt x="200" y="1226"/>
                  </a:cubicBezTo>
                  <a:cubicBezTo>
                    <a:pt x="202" y="1228"/>
                    <a:pt x="202" y="1229"/>
                    <a:pt x="201" y="1230"/>
                  </a:cubicBezTo>
                  <a:cubicBezTo>
                    <a:pt x="195" y="1236"/>
                    <a:pt x="195" y="1236"/>
                    <a:pt x="195" y="1236"/>
                  </a:cubicBezTo>
                  <a:cubicBezTo>
                    <a:pt x="191" y="1232"/>
                    <a:pt x="191" y="1232"/>
                    <a:pt x="191" y="1232"/>
                  </a:cubicBezTo>
                  <a:cubicBezTo>
                    <a:pt x="191" y="1232"/>
                    <a:pt x="191" y="1232"/>
                    <a:pt x="191" y="1232"/>
                  </a:cubicBezTo>
                  <a:lnTo>
                    <a:pt x="196" y="1227"/>
                  </a:lnTo>
                  <a:close/>
                  <a:moveTo>
                    <a:pt x="191" y="1239"/>
                  </a:moveTo>
                  <a:cubicBezTo>
                    <a:pt x="187" y="1243"/>
                    <a:pt x="187" y="1243"/>
                    <a:pt x="187" y="1243"/>
                  </a:cubicBezTo>
                  <a:cubicBezTo>
                    <a:pt x="183" y="1239"/>
                    <a:pt x="183" y="1239"/>
                    <a:pt x="183" y="1239"/>
                  </a:cubicBezTo>
                  <a:cubicBezTo>
                    <a:pt x="187" y="1236"/>
                    <a:pt x="187" y="1236"/>
                    <a:pt x="187" y="1236"/>
                  </a:cubicBezTo>
                  <a:lnTo>
                    <a:pt x="191" y="1239"/>
                  </a:lnTo>
                  <a:close/>
                  <a:moveTo>
                    <a:pt x="207" y="768"/>
                  </a:moveTo>
                  <a:cubicBezTo>
                    <a:pt x="165" y="768"/>
                    <a:pt x="165" y="768"/>
                    <a:pt x="165" y="768"/>
                  </a:cubicBezTo>
                  <a:cubicBezTo>
                    <a:pt x="165" y="753"/>
                    <a:pt x="165" y="753"/>
                    <a:pt x="165" y="753"/>
                  </a:cubicBezTo>
                  <a:cubicBezTo>
                    <a:pt x="175" y="753"/>
                    <a:pt x="175" y="753"/>
                    <a:pt x="175" y="753"/>
                  </a:cubicBezTo>
                  <a:cubicBezTo>
                    <a:pt x="175" y="753"/>
                    <a:pt x="176" y="753"/>
                    <a:pt x="176" y="753"/>
                  </a:cubicBezTo>
                  <a:cubicBezTo>
                    <a:pt x="176" y="753"/>
                    <a:pt x="176" y="753"/>
                    <a:pt x="176" y="753"/>
                  </a:cubicBezTo>
                  <a:cubicBezTo>
                    <a:pt x="177" y="753"/>
                    <a:pt x="178" y="752"/>
                    <a:pt x="178" y="751"/>
                  </a:cubicBezTo>
                  <a:cubicBezTo>
                    <a:pt x="178" y="747"/>
                    <a:pt x="180" y="744"/>
                    <a:pt x="183" y="742"/>
                  </a:cubicBezTo>
                  <a:cubicBezTo>
                    <a:pt x="183" y="746"/>
                    <a:pt x="183" y="746"/>
                    <a:pt x="183" y="746"/>
                  </a:cubicBezTo>
                  <a:cubicBezTo>
                    <a:pt x="185" y="746"/>
                    <a:pt x="186" y="746"/>
                    <a:pt x="188" y="746"/>
                  </a:cubicBezTo>
                  <a:cubicBezTo>
                    <a:pt x="188" y="746"/>
                    <a:pt x="189" y="746"/>
                    <a:pt x="190" y="746"/>
                  </a:cubicBezTo>
                  <a:cubicBezTo>
                    <a:pt x="190" y="743"/>
                    <a:pt x="190" y="743"/>
                    <a:pt x="190" y="743"/>
                  </a:cubicBezTo>
                  <a:cubicBezTo>
                    <a:pt x="193" y="745"/>
                    <a:pt x="195" y="749"/>
                    <a:pt x="195" y="752"/>
                  </a:cubicBezTo>
                  <a:cubicBezTo>
                    <a:pt x="195" y="753"/>
                    <a:pt x="196" y="753"/>
                    <a:pt x="197" y="753"/>
                  </a:cubicBezTo>
                  <a:cubicBezTo>
                    <a:pt x="207" y="753"/>
                    <a:pt x="207" y="753"/>
                    <a:pt x="207" y="753"/>
                  </a:cubicBezTo>
                  <a:lnTo>
                    <a:pt x="207" y="768"/>
                  </a:ln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9124951" y="3181351"/>
              <a:ext cx="609600" cy="1171575"/>
            </a:xfrm>
            <a:custGeom>
              <a:avLst/>
              <a:gdLst>
                <a:gd name="T0" fmla="*/ 162 w 162"/>
                <a:gd name="T1" fmla="*/ 0 h 312"/>
                <a:gd name="T2" fmla="*/ 40 w 162"/>
                <a:gd name="T3" fmla="*/ 118 h 312"/>
                <a:gd name="T4" fmla="*/ 160 w 162"/>
                <a:gd name="T5" fmla="*/ 312 h 312"/>
                <a:gd name="T6" fmla="*/ 162 w 162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12">
                  <a:moveTo>
                    <a:pt x="162" y="0"/>
                  </a:moveTo>
                  <a:cubicBezTo>
                    <a:pt x="162" y="0"/>
                    <a:pt x="68" y="30"/>
                    <a:pt x="40" y="118"/>
                  </a:cubicBezTo>
                  <a:cubicBezTo>
                    <a:pt x="12" y="206"/>
                    <a:pt x="97" y="295"/>
                    <a:pt x="160" y="312"/>
                  </a:cubicBezTo>
                  <a:cubicBezTo>
                    <a:pt x="160" y="312"/>
                    <a:pt x="0" y="170"/>
                    <a:pt x="162" y="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9448801" y="3187701"/>
              <a:ext cx="398463" cy="1154113"/>
            </a:xfrm>
            <a:custGeom>
              <a:avLst/>
              <a:gdLst>
                <a:gd name="T0" fmla="*/ 106 w 106"/>
                <a:gd name="T1" fmla="*/ 0 h 307"/>
                <a:gd name="T2" fmla="*/ 104 w 106"/>
                <a:gd name="T3" fmla="*/ 307 h 307"/>
                <a:gd name="T4" fmla="*/ 106 w 106"/>
                <a:gd name="T5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6" h="307">
                  <a:moveTo>
                    <a:pt x="106" y="0"/>
                  </a:moveTo>
                  <a:cubicBezTo>
                    <a:pt x="106" y="0"/>
                    <a:pt x="0" y="153"/>
                    <a:pt x="104" y="307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10083801" y="3181351"/>
              <a:ext cx="608013" cy="1171575"/>
            </a:xfrm>
            <a:custGeom>
              <a:avLst/>
              <a:gdLst>
                <a:gd name="T0" fmla="*/ 0 w 162"/>
                <a:gd name="T1" fmla="*/ 0 h 312"/>
                <a:gd name="T2" fmla="*/ 122 w 162"/>
                <a:gd name="T3" fmla="*/ 118 h 312"/>
                <a:gd name="T4" fmla="*/ 2 w 162"/>
                <a:gd name="T5" fmla="*/ 312 h 312"/>
                <a:gd name="T6" fmla="*/ 0 w 162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12">
                  <a:moveTo>
                    <a:pt x="0" y="0"/>
                  </a:moveTo>
                  <a:cubicBezTo>
                    <a:pt x="0" y="0"/>
                    <a:pt x="94" y="30"/>
                    <a:pt x="122" y="118"/>
                  </a:cubicBezTo>
                  <a:cubicBezTo>
                    <a:pt x="150" y="206"/>
                    <a:pt x="64" y="295"/>
                    <a:pt x="2" y="312"/>
                  </a:cubicBezTo>
                  <a:cubicBezTo>
                    <a:pt x="2" y="312"/>
                    <a:pt x="162" y="170"/>
                    <a:pt x="0" y="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9974263" y="3187701"/>
              <a:ext cx="387350" cy="1165225"/>
            </a:xfrm>
            <a:custGeom>
              <a:avLst/>
              <a:gdLst>
                <a:gd name="T0" fmla="*/ 0 w 103"/>
                <a:gd name="T1" fmla="*/ 0 h 310"/>
                <a:gd name="T2" fmla="*/ 7 w 103"/>
                <a:gd name="T3" fmla="*/ 310 h 310"/>
                <a:gd name="T4" fmla="*/ 0 w 103"/>
                <a:gd name="T5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310">
                  <a:moveTo>
                    <a:pt x="0" y="0"/>
                  </a:moveTo>
                  <a:cubicBezTo>
                    <a:pt x="0" y="0"/>
                    <a:pt x="103" y="168"/>
                    <a:pt x="7" y="3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9793288" y="4416426"/>
              <a:ext cx="241300" cy="681038"/>
            </a:xfrm>
            <a:custGeom>
              <a:avLst/>
              <a:gdLst>
                <a:gd name="T0" fmla="*/ 56 w 64"/>
                <a:gd name="T1" fmla="*/ 110 h 181"/>
                <a:gd name="T2" fmla="*/ 50 w 64"/>
                <a:gd name="T3" fmla="*/ 113 h 181"/>
                <a:gd name="T4" fmla="*/ 46 w 64"/>
                <a:gd name="T5" fmla="*/ 116 h 181"/>
                <a:gd name="T6" fmla="*/ 43 w 64"/>
                <a:gd name="T7" fmla="*/ 113 h 181"/>
                <a:gd name="T8" fmla="*/ 49 w 64"/>
                <a:gd name="T9" fmla="*/ 107 h 181"/>
                <a:gd name="T10" fmla="*/ 48 w 64"/>
                <a:gd name="T11" fmla="*/ 97 h 181"/>
                <a:gd name="T12" fmla="*/ 43 w 64"/>
                <a:gd name="T13" fmla="*/ 94 h 181"/>
                <a:gd name="T14" fmla="*/ 36 w 64"/>
                <a:gd name="T15" fmla="*/ 97 h 181"/>
                <a:gd name="T16" fmla="*/ 34 w 64"/>
                <a:gd name="T17" fmla="*/ 99 h 181"/>
                <a:gd name="T18" fmla="*/ 34 w 64"/>
                <a:gd name="T19" fmla="*/ 0 h 181"/>
                <a:gd name="T20" fmla="*/ 27 w 64"/>
                <a:gd name="T21" fmla="*/ 0 h 181"/>
                <a:gd name="T22" fmla="*/ 27 w 64"/>
                <a:gd name="T23" fmla="*/ 99 h 181"/>
                <a:gd name="T24" fmla="*/ 20 w 64"/>
                <a:gd name="T25" fmla="*/ 96 h 181"/>
                <a:gd name="T26" fmla="*/ 16 w 64"/>
                <a:gd name="T27" fmla="*/ 97 h 181"/>
                <a:gd name="T28" fmla="*/ 12 w 64"/>
                <a:gd name="T29" fmla="*/ 103 h 181"/>
                <a:gd name="T30" fmla="*/ 16 w 64"/>
                <a:gd name="T31" fmla="*/ 111 h 181"/>
                <a:gd name="T32" fmla="*/ 19 w 64"/>
                <a:gd name="T33" fmla="*/ 113 h 181"/>
                <a:gd name="T34" fmla="*/ 17 w 64"/>
                <a:gd name="T35" fmla="*/ 115 h 181"/>
                <a:gd name="T36" fmla="*/ 16 w 64"/>
                <a:gd name="T37" fmla="*/ 114 h 181"/>
                <a:gd name="T38" fmla="*/ 8 w 64"/>
                <a:gd name="T39" fmla="*/ 109 h 181"/>
                <a:gd name="T40" fmla="*/ 1 w 64"/>
                <a:gd name="T41" fmla="*/ 116 h 181"/>
                <a:gd name="T42" fmla="*/ 2 w 64"/>
                <a:gd name="T43" fmla="*/ 124 h 181"/>
                <a:gd name="T44" fmla="*/ 9 w 64"/>
                <a:gd name="T45" fmla="*/ 127 h 181"/>
                <a:gd name="T46" fmla="*/ 9 w 64"/>
                <a:gd name="T47" fmla="*/ 127 h 181"/>
                <a:gd name="T48" fmla="*/ 15 w 64"/>
                <a:gd name="T49" fmla="*/ 124 h 181"/>
                <a:gd name="T50" fmla="*/ 18 w 64"/>
                <a:gd name="T51" fmla="*/ 122 h 181"/>
                <a:gd name="T52" fmla="*/ 22 w 64"/>
                <a:gd name="T53" fmla="*/ 126 h 181"/>
                <a:gd name="T54" fmla="*/ 17 w 64"/>
                <a:gd name="T55" fmla="*/ 130 h 181"/>
                <a:gd name="T56" fmla="*/ 14 w 64"/>
                <a:gd name="T57" fmla="*/ 135 h 181"/>
                <a:gd name="T58" fmla="*/ 16 w 64"/>
                <a:gd name="T59" fmla="*/ 141 h 181"/>
                <a:gd name="T60" fmla="*/ 16 w 64"/>
                <a:gd name="T61" fmla="*/ 142 h 181"/>
                <a:gd name="T62" fmla="*/ 22 w 64"/>
                <a:gd name="T63" fmla="*/ 144 h 181"/>
                <a:gd name="T64" fmla="*/ 27 w 64"/>
                <a:gd name="T65" fmla="*/ 141 h 181"/>
                <a:gd name="T66" fmla="*/ 27 w 64"/>
                <a:gd name="T67" fmla="*/ 165 h 181"/>
                <a:gd name="T68" fmla="*/ 20 w 64"/>
                <a:gd name="T69" fmla="*/ 165 h 181"/>
                <a:gd name="T70" fmla="*/ 20 w 64"/>
                <a:gd name="T71" fmla="*/ 181 h 181"/>
                <a:gd name="T72" fmla="*/ 43 w 64"/>
                <a:gd name="T73" fmla="*/ 181 h 181"/>
                <a:gd name="T74" fmla="*/ 43 w 64"/>
                <a:gd name="T75" fmla="*/ 165 h 181"/>
                <a:gd name="T76" fmla="*/ 34 w 64"/>
                <a:gd name="T77" fmla="*/ 165 h 181"/>
                <a:gd name="T78" fmla="*/ 34 w 64"/>
                <a:gd name="T79" fmla="*/ 138 h 181"/>
                <a:gd name="T80" fmla="*/ 34 w 64"/>
                <a:gd name="T81" fmla="*/ 138 h 181"/>
                <a:gd name="T82" fmla="*/ 43 w 64"/>
                <a:gd name="T83" fmla="*/ 142 h 181"/>
                <a:gd name="T84" fmla="*/ 48 w 64"/>
                <a:gd name="T85" fmla="*/ 141 h 181"/>
                <a:gd name="T86" fmla="*/ 51 w 64"/>
                <a:gd name="T87" fmla="*/ 136 h 181"/>
                <a:gd name="T88" fmla="*/ 47 w 64"/>
                <a:gd name="T89" fmla="*/ 129 h 181"/>
                <a:gd name="T90" fmla="*/ 43 w 64"/>
                <a:gd name="T91" fmla="*/ 126 h 181"/>
                <a:gd name="T92" fmla="*/ 46 w 64"/>
                <a:gd name="T93" fmla="*/ 124 h 181"/>
                <a:gd name="T94" fmla="*/ 47 w 64"/>
                <a:gd name="T95" fmla="*/ 125 h 181"/>
                <a:gd name="T96" fmla="*/ 55 w 64"/>
                <a:gd name="T97" fmla="*/ 128 h 181"/>
                <a:gd name="T98" fmla="*/ 55 w 64"/>
                <a:gd name="T99" fmla="*/ 128 h 181"/>
                <a:gd name="T100" fmla="*/ 62 w 64"/>
                <a:gd name="T101" fmla="*/ 125 h 181"/>
                <a:gd name="T102" fmla="*/ 63 w 64"/>
                <a:gd name="T103" fmla="*/ 116 h 181"/>
                <a:gd name="T104" fmla="*/ 56 w 64"/>
                <a:gd name="T105" fmla="*/ 11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4" h="181">
                  <a:moveTo>
                    <a:pt x="56" y="110"/>
                  </a:moveTo>
                  <a:cubicBezTo>
                    <a:pt x="53" y="110"/>
                    <a:pt x="50" y="112"/>
                    <a:pt x="50" y="113"/>
                  </a:cubicBezTo>
                  <a:cubicBezTo>
                    <a:pt x="50" y="113"/>
                    <a:pt x="48" y="114"/>
                    <a:pt x="46" y="116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51" y="105"/>
                    <a:pt x="53" y="101"/>
                    <a:pt x="48" y="97"/>
                  </a:cubicBezTo>
                  <a:cubicBezTo>
                    <a:pt x="46" y="95"/>
                    <a:pt x="44" y="94"/>
                    <a:pt x="43" y="94"/>
                  </a:cubicBezTo>
                  <a:cubicBezTo>
                    <a:pt x="39" y="94"/>
                    <a:pt x="36" y="97"/>
                    <a:pt x="36" y="97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7"/>
                    <a:pt x="23" y="96"/>
                    <a:pt x="20" y="96"/>
                  </a:cubicBezTo>
                  <a:cubicBezTo>
                    <a:pt x="19" y="96"/>
                    <a:pt x="17" y="96"/>
                    <a:pt x="16" y="97"/>
                  </a:cubicBezTo>
                  <a:cubicBezTo>
                    <a:pt x="13" y="99"/>
                    <a:pt x="12" y="101"/>
                    <a:pt x="12" y="103"/>
                  </a:cubicBezTo>
                  <a:cubicBezTo>
                    <a:pt x="12" y="107"/>
                    <a:pt x="15" y="110"/>
                    <a:pt x="16" y="111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17" y="114"/>
                    <a:pt x="16" y="114"/>
                    <a:pt x="16" y="114"/>
                  </a:cubicBezTo>
                  <a:cubicBezTo>
                    <a:pt x="15" y="113"/>
                    <a:pt x="12" y="109"/>
                    <a:pt x="8" y="109"/>
                  </a:cubicBezTo>
                  <a:cubicBezTo>
                    <a:pt x="6" y="109"/>
                    <a:pt x="2" y="110"/>
                    <a:pt x="1" y="116"/>
                  </a:cubicBezTo>
                  <a:cubicBezTo>
                    <a:pt x="0" y="119"/>
                    <a:pt x="0" y="122"/>
                    <a:pt x="2" y="124"/>
                  </a:cubicBezTo>
                  <a:cubicBezTo>
                    <a:pt x="4" y="126"/>
                    <a:pt x="6" y="127"/>
                    <a:pt x="9" y="127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11" y="127"/>
                    <a:pt x="13" y="126"/>
                    <a:pt x="15" y="124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3"/>
                    <a:pt x="20" y="124"/>
                    <a:pt x="22" y="126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6" y="131"/>
                    <a:pt x="14" y="132"/>
                    <a:pt x="14" y="135"/>
                  </a:cubicBezTo>
                  <a:cubicBezTo>
                    <a:pt x="13" y="137"/>
                    <a:pt x="14" y="139"/>
                    <a:pt x="16" y="141"/>
                  </a:cubicBezTo>
                  <a:cubicBezTo>
                    <a:pt x="16" y="142"/>
                    <a:pt x="16" y="142"/>
                    <a:pt x="16" y="142"/>
                  </a:cubicBezTo>
                  <a:cubicBezTo>
                    <a:pt x="16" y="142"/>
                    <a:pt x="19" y="144"/>
                    <a:pt x="22" y="144"/>
                  </a:cubicBezTo>
                  <a:cubicBezTo>
                    <a:pt x="23" y="144"/>
                    <a:pt x="26" y="143"/>
                    <a:pt x="27" y="141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20" y="181"/>
                    <a:pt x="20" y="181"/>
                    <a:pt x="20" y="181"/>
                  </a:cubicBezTo>
                  <a:cubicBezTo>
                    <a:pt x="43" y="181"/>
                    <a:pt x="43" y="181"/>
                    <a:pt x="43" y="181"/>
                  </a:cubicBezTo>
                  <a:cubicBezTo>
                    <a:pt x="43" y="165"/>
                    <a:pt x="43" y="165"/>
                    <a:pt x="4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7" y="141"/>
                    <a:pt x="40" y="142"/>
                    <a:pt x="43" y="142"/>
                  </a:cubicBezTo>
                  <a:cubicBezTo>
                    <a:pt x="45" y="142"/>
                    <a:pt x="47" y="141"/>
                    <a:pt x="48" y="141"/>
                  </a:cubicBezTo>
                  <a:cubicBezTo>
                    <a:pt x="50" y="139"/>
                    <a:pt x="51" y="137"/>
                    <a:pt x="51" y="136"/>
                  </a:cubicBezTo>
                  <a:cubicBezTo>
                    <a:pt x="51" y="132"/>
                    <a:pt x="47" y="129"/>
                    <a:pt x="47" y="129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4" y="125"/>
                    <a:pt x="45" y="125"/>
                    <a:pt x="46" y="124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50" y="128"/>
                    <a:pt x="53" y="128"/>
                    <a:pt x="55" y="128"/>
                  </a:cubicBezTo>
                  <a:cubicBezTo>
                    <a:pt x="55" y="128"/>
                    <a:pt x="55" y="128"/>
                    <a:pt x="55" y="128"/>
                  </a:cubicBezTo>
                  <a:cubicBezTo>
                    <a:pt x="58" y="128"/>
                    <a:pt x="60" y="127"/>
                    <a:pt x="62" y="125"/>
                  </a:cubicBezTo>
                  <a:cubicBezTo>
                    <a:pt x="64" y="122"/>
                    <a:pt x="64" y="119"/>
                    <a:pt x="63" y="116"/>
                  </a:cubicBezTo>
                  <a:cubicBezTo>
                    <a:pt x="62" y="111"/>
                    <a:pt x="58" y="110"/>
                    <a:pt x="56" y="11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9817101" y="4849813"/>
              <a:ext cx="25400" cy="25400"/>
            </a:xfrm>
            <a:custGeom>
              <a:avLst/>
              <a:gdLst>
                <a:gd name="T0" fmla="*/ 5 w 7"/>
                <a:gd name="T1" fmla="*/ 6 h 7"/>
                <a:gd name="T2" fmla="*/ 3 w 7"/>
                <a:gd name="T3" fmla="*/ 7 h 7"/>
                <a:gd name="T4" fmla="*/ 0 w 7"/>
                <a:gd name="T5" fmla="*/ 6 h 7"/>
                <a:gd name="T6" fmla="*/ 0 w 7"/>
                <a:gd name="T7" fmla="*/ 2 h 7"/>
                <a:gd name="T8" fmla="*/ 2 w 7"/>
                <a:gd name="T9" fmla="*/ 0 h 7"/>
                <a:gd name="T10" fmla="*/ 6 w 7"/>
                <a:gd name="T11" fmla="*/ 2 h 7"/>
                <a:gd name="T12" fmla="*/ 6 w 7"/>
                <a:gd name="T13" fmla="*/ 2 h 7"/>
                <a:gd name="T14" fmla="*/ 7 w 7"/>
                <a:gd name="T15" fmla="*/ 3 h 7"/>
                <a:gd name="T16" fmla="*/ 5 w 7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5" y="6"/>
                  </a:moveTo>
                  <a:cubicBezTo>
                    <a:pt x="4" y="6"/>
                    <a:pt x="4" y="7"/>
                    <a:pt x="3" y="7"/>
                  </a:cubicBezTo>
                  <a:cubicBezTo>
                    <a:pt x="2" y="7"/>
                    <a:pt x="1" y="6"/>
                    <a:pt x="0" y="6"/>
                  </a:cubicBezTo>
                  <a:cubicBezTo>
                    <a:pt x="0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5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3"/>
                    <a:pt x="7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9982201" y="4849813"/>
              <a:ext cx="33338" cy="33338"/>
            </a:xfrm>
            <a:custGeom>
              <a:avLst/>
              <a:gdLst>
                <a:gd name="T0" fmla="*/ 4 w 9"/>
                <a:gd name="T1" fmla="*/ 1 h 9"/>
                <a:gd name="T2" fmla="*/ 6 w 9"/>
                <a:gd name="T3" fmla="*/ 0 h 9"/>
                <a:gd name="T4" fmla="*/ 8 w 9"/>
                <a:gd name="T5" fmla="*/ 3 h 9"/>
                <a:gd name="T6" fmla="*/ 8 w 9"/>
                <a:gd name="T7" fmla="*/ 7 h 9"/>
                <a:gd name="T8" fmla="*/ 1 w 9"/>
                <a:gd name="T9" fmla="*/ 6 h 9"/>
                <a:gd name="T10" fmla="*/ 0 w 9"/>
                <a:gd name="T11" fmla="*/ 5 h 9"/>
                <a:gd name="T12" fmla="*/ 4 w 9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4" y="1"/>
                  </a:moveTo>
                  <a:cubicBezTo>
                    <a:pt x="4" y="1"/>
                    <a:pt x="6" y="0"/>
                    <a:pt x="6" y="0"/>
                  </a:cubicBezTo>
                  <a:cubicBezTo>
                    <a:pt x="7" y="0"/>
                    <a:pt x="8" y="2"/>
                    <a:pt x="8" y="3"/>
                  </a:cubicBezTo>
                  <a:cubicBezTo>
                    <a:pt x="9" y="4"/>
                    <a:pt x="8" y="6"/>
                    <a:pt x="8" y="7"/>
                  </a:cubicBezTo>
                  <a:cubicBezTo>
                    <a:pt x="6" y="9"/>
                    <a:pt x="3" y="8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3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9861551" y="4795838"/>
              <a:ext cx="33338" cy="34925"/>
            </a:xfrm>
            <a:custGeom>
              <a:avLst/>
              <a:gdLst>
                <a:gd name="T0" fmla="*/ 0 w 9"/>
                <a:gd name="T1" fmla="*/ 2 h 9"/>
                <a:gd name="T2" fmla="*/ 1 w 9"/>
                <a:gd name="T3" fmla="*/ 0 h 9"/>
                <a:gd name="T4" fmla="*/ 2 w 9"/>
                <a:gd name="T5" fmla="*/ 0 h 9"/>
                <a:gd name="T6" fmla="*/ 7 w 9"/>
                <a:gd name="T7" fmla="*/ 3 h 9"/>
                <a:gd name="T8" fmla="*/ 9 w 9"/>
                <a:gd name="T9" fmla="*/ 5 h 9"/>
                <a:gd name="T10" fmla="*/ 5 w 9"/>
                <a:gd name="T11" fmla="*/ 9 h 9"/>
                <a:gd name="T12" fmla="*/ 2 w 9"/>
                <a:gd name="T13" fmla="*/ 6 h 9"/>
                <a:gd name="T14" fmla="*/ 0 w 9"/>
                <a:gd name="T1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9">
                  <a:moveTo>
                    <a:pt x="0" y="2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4" y="0"/>
                    <a:pt x="6" y="2"/>
                    <a:pt x="7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2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9864726" y="4902201"/>
              <a:ext cx="30163" cy="36513"/>
            </a:xfrm>
            <a:custGeom>
              <a:avLst/>
              <a:gdLst>
                <a:gd name="T0" fmla="*/ 8 w 8"/>
                <a:gd name="T1" fmla="*/ 5 h 10"/>
                <a:gd name="T2" fmla="*/ 4 w 8"/>
                <a:gd name="T3" fmla="*/ 9 h 10"/>
                <a:gd name="T4" fmla="*/ 3 w 8"/>
                <a:gd name="T5" fmla="*/ 10 h 10"/>
                <a:gd name="T6" fmla="*/ 1 w 8"/>
                <a:gd name="T7" fmla="*/ 9 h 10"/>
                <a:gd name="T8" fmla="*/ 0 w 8"/>
                <a:gd name="T9" fmla="*/ 7 h 10"/>
                <a:gd name="T10" fmla="*/ 2 w 8"/>
                <a:gd name="T11" fmla="*/ 5 h 10"/>
                <a:gd name="T12" fmla="*/ 7 w 8"/>
                <a:gd name="T13" fmla="*/ 0 h 10"/>
                <a:gd name="T14" fmla="*/ 8 w 8"/>
                <a:gd name="T15" fmla="*/ 2 h 10"/>
                <a:gd name="T16" fmla="*/ 8 w 8"/>
                <a:gd name="T1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0">
                  <a:moveTo>
                    <a:pt x="8" y="5"/>
                  </a:moveTo>
                  <a:cubicBezTo>
                    <a:pt x="6" y="7"/>
                    <a:pt x="5" y="8"/>
                    <a:pt x="4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1" y="9"/>
                    <a:pt x="1" y="9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1" y="5"/>
                    <a:pt x="2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8" y="1"/>
                    <a:pt x="8" y="2"/>
                  </a:cubicBezTo>
                  <a:lnTo>
                    <a:pt x="8" y="5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9872663" y="4856163"/>
              <a:ext cx="26988" cy="19050"/>
            </a:xfrm>
            <a:custGeom>
              <a:avLst/>
              <a:gdLst>
                <a:gd name="T0" fmla="*/ 5 w 7"/>
                <a:gd name="T1" fmla="*/ 5 h 5"/>
                <a:gd name="T2" fmla="*/ 0 w 7"/>
                <a:gd name="T3" fmla="*/ 1 h 5"/>
                <a:gd name="T4" fmla="*/ 2 w 7"/>
                <a:gd name="T5" fmla="*/ 0 h 5"/>
                <a:gd name="T6" fmla="*/ 7 w 7"/>
                <a:gd name="T7" fmla="*/ 3 h 5"/>
                <a:gd name="T8" fmla="*/ 5 w 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5" y="5"/>
                  </a:moveTo>
                  <a:cubicBezTo>
                    <a:pt x="3" y="4"/>
                    <a:pt x="2" y="2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3"/>
                    <a:pt x="7" y="3"/>
                    <a:pt x="7" y="3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9906001" y="4883151"/>
              <a:ext cx="19050" cy="11113"/>
            </a:xfrm>
            <a:custGeom>
              <a:avLst/>
              <a:gdLst>
                <a:gd name="T0" fmla="*/ 4 w 5"/>
                <a:gd name="T1" fmla="*/ 3 h 3"/>
                <a:gd name="T2" fmla="*/ 4 w 5"/>
                <a:gd name="T3" fmla="*/ 2 h 3"/>
                <a:gd name="T4" fmla="*/ 0 w 5"/>
                <a:gd name="T5" fmla="*/ 2 h 3"/>
                <a:gd name="T6" fmla="*/ 2 w 5"/>
                <a:gd name="T7" fmla="*/ 0 h 3"/>
                <a:gd name="T8" fmla="*/ 5 w 5"/>
                <a:gd name="T9" fmla="*/ 2 h 3"/>
                <a:gd name="T10" fmla="*/ 4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4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9932988" y="4905376"/>
              <a:ext cx="30163" cy="26988"/>
            </a:xfrm>
            <a:custGeom>
              <a:avLst/>
              <a:gdLst>
                <a:gd name="T0" fmla="*/ 7 w 8"/>
                <a:gd name="T1" fmla="*/ 3 h 7"/>
                <a:gd name="T2" fmla="*/ 8 w 8"/>
                <a:gd name="T3" fmla="*/ 6 h 7"/>
                <a:gd name="T4" fmla="*/ 7 w 8"/>
                <a:gd name="T5" fmla="*/ 6 h 7"/>
                <a:gd name="T6" fmla="*/ 7 w 8"/>
                <a:gd name="T7" fmla="*/ 7 h 7"/>
                <a:gd name="T8" fmla="*/ 6 w 8"/>
                <a:gd name="T9" fmla="*/ 7 h 7"/>
                <a:gd name="T10" fmla="*/ 2 w 8"/>
                <a:gd name="T11" fmla="*/ 5 h 7"/>
                <a:gd name="T12" fmla="*/ 0 w 8"/>
                <a:gd name="T13" fmla="*/ 2 h 7"/>
                <a:gd name="T14" fmla="*/ 2 w 8"/>
                <a:gd name="T15" fmla="*/ 0 h 7"/>
                <a:gd name="T16" fmla="*/ 7 w 8"/>
                <a:gd name="T1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7" y="3"/>
                  </a:moveTo>
                  <a:cubicBezTo>
                    <a:pt x="7" y="4"/>
                    <a:pt x="8" y="5"/>
                    <a:pt x="8" y="6"/>
                  </a:cubicBezTo>
                  <a:cubicBezTo>
                    <a:pt x="8" y="6"/>
                    <a:pt x="8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5" y="7"/>
                    <a:pt x="3" y="6"/>
                    <a:pt x="2" y="5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9929813" y="4856163"/>
              <a:ext cx="22225" cy="23813"/>
            </a:xfrm>
            <a:custGeom>
              <a:avLst/>
              <a:gdLst>
                <a:gd name="T0" fmla="*/ 0 w 6"/>
                <a:gd name="T1" fmla="*/ 3 h 6"/>
                <a:gd name="T2" fmla="*/ 3 w 6"/>
                <a:gd name="T3" fmla="*/ 0 h 6"/>
                <a:gd name="T4" fmla="*/ 6 w 6"/>
                <a:gd name="T5" fmla="*/ 3 h 6"/>
                <a:gd name="T6" fmla="*/ 6 w 6"/>
                <a:gd name="T7" fmla="*/ 3 h 6"/>
                <a:gd name="T8" fmla="*/ 3 w 6"/>
                <a:gd name="T9" fmla="*/ 6 h 6"/>
                <a:gd name="T10" fmla="*/ 0 w 6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0" y="3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9925051" y="4789488"/>
              <a:ext cx="41275" cy="41275"/>
            </a:xfrm>
            <a:custGeom>
              <a:avLst/>
              <a:gdLst>
                <a:gd name="T0" fmla="*/ 5 w 11"/>
                <a:gd name="T1" fmla="*/ 2 h 11"/>
                <a:gd name="T2" fmla="*/ 8 w 11"/>
                <a:gd name="T3" fmla="*/ 0 h 11"/>
                <a:gd name="T4" fmla="*/ 9 w 11"/>
                <a:gd name="T5" fmla="*/ 1 h 11"/>
                <a:gd name="T6" fmla="*/ 10 w 11"/>
                <a:gd name="T7" fmla="*/ 5 h 11"/>
                <a:gd name="T8" fmla="*/ 4 w 11"/>
                <a:gd name="T9" fmla="*/ 11 h 11"/>
                <a:gd name="T10" fmla="*/ 0 w 11"/>
                <a:gd name="T11" fmla="*/ 7 h 11"/>
                <a:gd name="T12" fmla="*/ 0 w 11"/>
                <a:gd name="T13" fmla="*/ 7 h 11"/>
                <a:gd name="T14" fmla="*/ 5 w 11"/>
                <a:gd name="T1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1">
                  <a:moveTo>
                    <a:pt x="5" y="2"/>
                  </a:moveTo>
                  <a:cubicBezTo>
                    <a:pt x="6" y="1"/>
                    <a:pt x="7" y="0"/>
                    <a:pt x="8" y="0"/>
                  </a:cubicBezTo>
                  <a:cubicBezTo>
                    <a:pt x="8" y="0"/>
                    <a:pt x="9" y="0"/>
                    <a:pt x="9" y="1"/>
                  </a:cubicBezTo>
                  <a:cubicBezTo>
                    <a:pt x="11" y="3"/>
                    <a:pt x="11" y="4"/>
                    <a:pt x="10" y="5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9894888" y="4830763"/>
              <a:ext cx="30163" cy="25400"/>
            </a:xfrm>
            <a:custGeom>
              <a:avLst/>
              <a:gdLst>
                <a:gd name="T0" fmla="*/ 19 w 19"/>
                <a:gd name="T1" fmla="*/ 7 h 16"/>
                <a:gd name="T2" fmla="*/ 10 w 19"/>
                <a:gd name="T3" fmla="*/ 16 h 16"/>
                <a:gd name="T4" fmla="*/ 0 w 19"/>
                <a:gd name="T5" fmla="*/ 7 h 16"/>
                <a:gd name="T6" fmla="*/ 10 w 19"/>
                <a:gd name="T7" fmla="*/ 0 h 16"/>
                <a:gd name="T8" fmla="*/ 19 w 19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9" y="7"/>
                  </a:moveTo>
                  <a:lnTo>
                    <a:pt x="10" y="16"/>
                  </a:lnTo>
                  <a:lnTo>
                    <a:pt x="0" y="7"/>
                  </a:lnTo>
                  <a:lnTo>
                    <a:pt x="10" y="0"/>
                  </a:lnTo>
                  <a:lnTo>
                    <a:pt x="19" y="7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78901" y="74613"/>
            <a:ext cx="1153952" cy="4040585"/>
            <a:chOff x="1195388" y="185738"/>
            <a:chExt cx="1566863" cy="5486400"/>
          </a:xfrm>
        </p:grpSpPr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277938" y="185738"/>
              <a:ext cx="1408113" cy="5486400"/>
            </a:xfrm>
            <a:custGeom>
              <a:avLst/>
              <a:gdLst>
                <a:gd name="T0" fmla="*/ 212 w 375"/>
                <a:gd name="T1" fmla="*/ 905 h 1460"/>
                <a:gd name="T2" fmla="*/ 193 w 375"/>
                <a:gd name="T3" fmla="*/ 893 h 1460"/>
                <a:gd name="T4" fmla="*/ 183 w 375"/>
                <a:gd name="T5" fmla="*/ 969 h 1460"/>
                <a:gd name="T6" fmla="*/ 162 w 375"/>
                <a:gd name="T7" fmla="*/ 903 h 1460"/>
                <a:gd name="T8" fmla="*/ 131 w 375"/>
                <a:gd name="T9" fmla="*/ 945 h 1460"/>
                <a:gd name="T10" fmla="*/ 129 w 375"/>
                <a:gd name="T11" fmla="*/ 1342 h 1460"/>
                <a:gd name="T12" fmla="*/ 142 w 375"/>
                <a:gd name="T13" fmla="*/ 1341 h 1460"/>
                <a:gd name="T14" fmla="*/ 154 w 375"/>
                <a:gd name="T15" fmla="*/ 1341 h 1460"/>
                <a:gd name="T16" fmla="*/ 166 w 375"/>
                <a:gd name="T17" fmla="*/ 1341 h 1460"/>
                <a:gd name="T18" fmla="*/ 179 w 375"/>
                <a:gd name="T19" fmla="*/ 1341 h 1460"/>
                <a:gd name="T20" fmla="*/ 176 w 375"/>
                <a:gd name="T21" fmla="*/ 1375 h 1460"/>
                <a:gd name="T22" fmla="*/ 175 w 375"/>
                <a:gd name="T23" fmla="*/ 1393 h 1460"/>
                <a:gd name="T24" fmla="*/ 157 w 375"/>
                <a:gd name="T25" fmla="*/ 1395 h 1460"/>
                <a:gd name="T26" fmla="*/ 171 w 375"/>
                <a:gd name="T27" fmla="*/ 1404 h 1460"/>
                <a:gd name="T28" fmla="*/ 170 w 375"/>
                <a:gd name="T29" fmla="*/ 1415 h 1460"/>
                <a:gd name="T30" fmla="*/ 183 w 375"/>
                <a:gd name="T31" fmla="*/ 1421 h 1460"/>
                <a:gd name="T32" fmla="*/ 199 w 375"/>
                <a:gd name="T33" fmla="*/ 1460 h 1460"/>
                <a:gd name="T34" fmla="*/ 190 w 375"/>
                <a:gd name="T35" fmla="*/ 1417 h 1460"/>
                <a:gd name="T36" fmla="*/ 203 w 375"/>
                <a:gd name="T37" fmla="*/ 1409 h 1460"/>
                <a:gd name="T38" fmla="*/ 211 w 375"/>
                <a:gd name="T39" fmla="*/ 1407 h 1460"/>
                <a:gd name="T40" fmla="*/ 212 w 375"/>
                <a:gd name="T41" fmla="*/ 1389 h 1460"/>
                <a:gd name="T42" fmla="*/ 205 w 375"/>
                <a:gd name="T43" fmla="*/ 1387 h 1460"/>
                <a:gd name="T44" fmla="*/ 190 w 375"/>
                <a:gd name="T45" fmla="*/ 1378 h 1460"/>
                <a:gd name="T46" fmla="*/ 201 w 375"/>
                <a:gd name="T47" fmla="*/ 1341 h 1460"/>
                <a:gd name="T48" fmla="*/ 214 w 375"/>
                <a:gd name="T49" fmla="*/ 1341 h 1460"/>
                <a:gd name="T50" fmla="*/ 227 w 375"/>
                <a:gd name="T51" fmla="*/ 1341 h 1460"/>
                <a:gd name="T52" fmla="*/ 239 w 375"/>
                <a:gd name="T53" fmla="*/ 1341 h 1460"/>
                <a:gd name="T54" fmla="*/ 252 w 375"/>
                <a:gd name="T55" fmla="*/ 1341 h 1460"/>
                <a:gd name="T56" fmla="*/ 167 w 375"/>
                <a:gd name="T57" fmla="*/ 1400 h 1460"/>
                <a:gd name="T58" fmla="*/ 164 w 375"/>
                <a:gd name="T59" fmla="*/ 1394 h 1460"/>
                <a:gd name="T60" fmla="*/ 167 w 375"/>
                <a:gd name="T61" fmla="*/ 1400 h 1460"/>
                <a:gd name="T62" fmla="*/ 214 w 375"/>
                <a:gd name="T63" fmla="*/ 1401 h 1460"/>
                <a:gd name="T64" fmla="*/ 174 w 375"/>
                <a:gd name="T65" fmla="*/ 1382 h 1460"/>
                <a:gd name="T66" fmla="*/ 183 w 375"/>
                <a:gd name="T67" fmla="*/ 1385 h 1460"/>
                <a:gd name="T68" fmla="*/ 183 w 375"/>
                <a:gd name="T69" fmla="*/ 1413 h 1460"/>
                <a:gd name="T70" fmla="*/ 175 w 375"/>
                <a:gd name="T71" fmla="*/ 1415 h 1460"/>
                <a:gd name="T72" fmla="*/ 183 w 375"/>
                <a:gd name="T73" fmla="*/ 1413 h 1460"/>
                <a:gd name="T74" fmla="*/ 184 w 375"/>
                <a:gd name="T75" fmla="*/ 1400 h 1460"/>
                <a:gd name="T76" fmla="*/ 186 w 375"/>
                <a:gd name="T77" fmla="*/ 1405 h 1460"/>
                <a:gd name="T78" fmla="*/ 200 w 375"/>
                <a:gd name="T79" fmla="*/ 1413 h 1460"/>
                <a:gd name="T80" fmla="*/ 199 w 375"/>
                <a:gd name="T81" fmla="*/ 1417 h 1460"/>
                <a:gd name="T82" fmla="*/ 200 w 375"/>
                <a:gd name="T83" fmla="*/ 1413 h 1460"/>
                <a:gd name="T84" fmla="*/ 198 w 375"/>
                <a:gd name="T85" fmla="*/ 1399 h 1460"/>
                <a:gd name="T86" fmla="*/ 199 w 375"/>
                <a:gd name="T87" fmla="*/ 1379 h 1460"/>
                <a:gd name="T88" fmla="*/ 191 w 375"/>
                <a:gd name="T89" fmla="*/ 1385 h 1460"/>
                <a:gd name="T90" fmla="*/ 188 w 375"/>
                <a:gd name="T91" fmla="*/ 1396 h 1460"/>
                <a:gd name="T92" fmla="*/ 207 w 375"/>
                <a:gd name="T93" fmla="*/ 921 h 1460"/>
                <a:gd name="T94" fmla="*/ 176 w 375"/>
                <a:gd name="T95" fmla="*/ 906 h 1460"/>
                <a:gd name="T96" fmla="*/ 183 w 375"/>
                <a:gd name="T97" fmla="*/ 900 h 1460"/>
                <a:gd name="T98" fmla="*/ 195 w 375"/>
                <a:gd name="T99" fmla="*/ 905 h 1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5" h="1460">
                  <a:moveTo>
                    <a:pt x="240" y="944"/>
                  </a:moveTo>
                  <a:cubicBezTo>
                    <a:pt x="240" y="921"/>
                    <a:pt x="240" y="921"/>
                    <a:pt x="240" y="921"/>
                  </a:cubicBezTo>
                  <a:cubicBezTo>
                    <a:pt x="212" y="921"/>
                    <a:pt x="212" y="921"/>
                    <a:pt x="212" y="921"/>
                  </a:cubicBezTo>
                  <a:cubicBezTo>
                    <a:pt x="212" y="905"/>
                    <a:pt x="212" y="905"/>
                    <a:pt x="212" y="905"/>
                  </a:cubicBezTo>
                  <a:cubicBezTo>
                    <a:pt x="212" y="904"/>
                    <a:pt x="211" y="903"/>
                    <a:pt x="210" y="903"/>
                  </a:cubicBezTo>
                  <a:cubicBezTo>
                    <a:pt x="200" y="903"/>
                    <a:pt x="200" y="903"/>
                    <a:pt x="200" y="903"/>
                  </a:cubicBezTo>
                  <a:cubicBezTo>
                    <a:pt x="200" y="903"/>
                    <a:pt x="200" y="903"/>
                    <a:pt x="200" y="903"/>
                  </a:cubicBezTo>
                  <a:cubicBezTo>
                    <a:pt x="198" y="899"/>
                    <a:pt x="196" y="895"/>
                    <a:pt x="193" y="893"/>
                  </a:cubicBezTo>
                  <a:cubicBezTo>
                    <a:pt x="192" y="892"/>
                    <a:pt x="191" y="970"/>
                    <a:pt x="190" y="969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88" y="0"/>
                    <a:pt x="186" y="0"/>
                    <a:pt x="183" y="0"/>
                  </a:cubicBezTo>
                  <a:cubicBezTo>
                    <a:pt x="183" y="969"/>
                    <a:pt x="183" y="969"/>
                    <a:pt x="183" y="969"/>
                  </a:cubicBezTo>
                  <a:cubicBezTo>
                    <a:pt x="179" y="971"/>
                    <a:pt x="175" y="898"/>
                    <a:pt x="174" y="903"/>
                  </a:cubicBezTo>
                  <a:cubicBezTo>
                    <a:pt x="163" y="903"/>
                    <a:pt x="163" y="903"/>
                    <a:pt x="163" y="903"/>
                  </a:cubicBezTo>
                  <a:cubicBezTo>
                    <a:pt x="163" y="903"/>
                    <a:pt x="163" y="903"/>
                    <a:pt x="163" y="903"/>
                  </a:cubicBezTo>
                  <a:cubicBezTo>
                    <a:pt x="162" y="903"/>
                    <a:pt x="162" y="903"/>
                    <a:pt x="162" y="903"/>
                  </a:cubicBezTo>
                  <a:cubicBezTo>
                    <a:pt x="161" y="903"/>
                    <a:pt x="160" y="904"/>
                    <a:pt x="160" y="905"/>
                  </a:cubicBezTo>
                  <a:cubicBezTo>
                    <a:pt x="160" y="921"/>
                    <a:pt x="160" y="921"/>
                    <a:pt x="160" y="921"/>
                  </a:cubicBezTo>
                  <a:cubicBezTo>
                    <a:pt x="131" y="921"/>
                    <a:pt x="131" y="921"/>
                    <a:pt x="131" y="921"/>
                  </a:cubicBezTo>
                  <a:cubicBezTo>
                    <a:pt x="131" y="945"/>
                    <a:pt x="131" y="945"/>
                    <a:pt x="131" y="945"/>
                  </a:cubicBezTo>
                  <a:cubicBezTo>
                    <a:pt x="55" y="967"/>
                    <a:pt x="0" y="1031"/>
                    <a:pt x="0" y="1107"/>
                  </a:cubicBezTo>
                  <a:cubicBezTo>
                    <a:pt x="0" y="1180"/>
                    <a:pt x="51" y="1243"/>
                    <a:pt x="123" y="1267"/>
                  </a:cubicBezTo>
                  <a:cubicBezTo>
                    <a:pt x="123" y="1342"/>
                    <a:pt x="123" y="1342"/>
                    <a:pt x="123" y="1342"/>
                  </a:cubicBezTo>
                  <a:cubicBezTo>
                    <a:pt x="129" y="1342"/>
                    <a:pt x="129" y="1342"/>
                    <a:pt x="129" y="1342"/>
                  </a:cubicBezTo>
                  <a:cubicBezTo>
                    <a:pt x="129" y="1279"/>
                    <a:pt x="129" y="1279"/>
                    <a:pt x="129" y="1279"/>
                  </a:cubicBezTo>
                  <a:cubicBezTo>
                    <a:pt x="135" y="1279"/>
                    <a:pt x="135" y="1279"/>
                    <a:pt x="135" y="1279"/>
                  </a:cubicBezTo>
                  <a:cubicBezTo>
                    <a:pt x="135" y="1341"/>
                    <a:pt x="135" y="1341"/>
                    <a:pt x="135" y="1341"/>
                  </a:cubicBezTo>
                  <a:cubicBezTo>
                    <a:pt x="142" y="1341"/>
                    <a:pt x="142" y="1341"/>
                    <a:pt x="142" y="1341"/>
                  </a:cubicBezTo>
                  <a:cubicBezTo>
                    <a:pt x="142" y="1279"/>
                    <a:pt x="142" y="1279"/>
                    <a:pt x="142" y="1279"/>
                  </a:cubicBezTo>
                  <a:cubicBezTo>
                    <a:pt x="147" y="1279"/>
                    <a:pt x="147" y="1279"/>
                    <a:pt x="147" y="1279"/>
                  </a:cubicBezTo>
                  <a:cubicBezTo>
                    <a:pt x="147" y="1341"/>
                    <a:pt x="147" y="1341"/>
                    <a:pt x="147" y="1341"/>
                  </a:cubicBezTo>
                  <a:cubicBezTo>
                    <a:pt x="154" y="1341"/>
                    <a:pt x="154" y="1341"/>
                    <a:pt x="154" y="1341"/>
                  </a:cubicBezTo>
                  <a:cubicBezTo>
                    <a:pt x="154" y="1279"/>
                    <a:pt x="154" y="1279"/>
                    <a:pt x="154" y="1279"/>
                  </a:cubicBezTo>
                  <a:cubicBezTo>
                    <a:pt x="159" y="1279"/>
                    <a:pt x="159" y="1279"/>
                    <a:pt x="159" y="1279"/>
                  </a:cubicBezTo>
                  <a:cubicBezTo>
                    <a:pt x="159" y="1341"/>
                    <a:pt x="159" y="1341"/>
                    <a:pt x="159" y="1341"/>
                  </a:cubicBezTo>
                  <a:cubicBezTo>
                    <a:pt x="166" y="1341"/>
                    <a:pt x="166" y="1341"/>
                    <a:pt x="166" y="1341"/>
                  </a:cubicBezTo>
                  <a:cubicBezTo>
                    <a:pt x="166" y="1279"/>
                    <a:pt x="166" y="1279"/>
                    <a:pt x="166" y="1279"/>
                  </a:cubicBezTo>
                  <a:cubicBezTo>
                    <a:pt x="172" y="1279"/>
                    <a:pt x="172" y="1279"/>
                    <a:pt x="172" y="1279"/>
                  </a:cubicBezTo>
                  <a:cubicBezTo>
                    <a:pt x="172" y="1341"/>
                    <a:pt x="172" y="1341"/>
                    <a:pt x="172" y="1341"/>
                  </a:cubicBezTo>
                  <a:cubicBezTo>
                    <a:pt x="179" y="1341"/>
                    <a:pt x="179" y="1341"/>
                    <a:pt x="179" y="1341"/>
                  </a:cubicBezTo>
                  <a:cubicBezTo>
                    <a:pt x="179" y="1279"/>
                    <a:pt x="179" y="1279"/>
                    <a:pt x="179" y="1279"/>
                  </a:cubicBezTo>
                  <a:cubicBezTo>
                    <a:pt x="183" y="1279"/>
                    <a:pt x="183" y="1279"/>
                    <a:pt x="183" y="1279"/>
                  </a:cubicBezTo>
                  <a:cubicBezTo>
                    <a:pt x="183" y="1378"/>
                    <a:pt x="183" y="1378"/>
                    <a:pt x="183" y="1378"/>
                  </a:cubicBezTo>
                  <a:cubicBezTo>
                    <a:pt x="182" y="1377"/>
                    <a:pt x="179" y="1375"/>
                    <a:pt x="176" y="1375"/>
                  </a:cubicBezTo>
                  <a:cubicBezTo>
                    <a:pt x="175" y="1375"/>
                    <a:pt x="173" y="1376"/>
                    <a:pt x="172" y="1377"/>
                  </a:cubicBezTo>
                  <a:cubicBezTo>
                    <a:pt x="169" y="1378"/>
                    <a:pt x="169" y="1381"/>
                    <a:pt x="168" y="1382"/>
                  </a:cubicBezTo>
                  <a:cubicBezTo>
                    <a:pt x="168" y="1386"/>
                    <a:pt x="171" y="1390"/>
                    <a:pt x="172" y="1390"/>
                  </a:cubicBezTo>
                  <a:cubicBezTo>
                    <a:pt x="175" y="1393"/>
                    <a:pt x="175" y="1393"/>
                    <a:pt x="175" y="1393"/>
                  </a:cubicBezTo>
                  <a:cubicBezTo>
                    <a:pt x="174" y="1394"/>
                    <a:pt x="174" y="1394"/>
                    <a:pt x="174" y="1394"/>
                  </a:cubicBezTo>
                  <a:cubicBezTo>
                    <a:pt x="173" y="1393"/>
                    <a:pt x="173" y="1393"/>
                    <a:pt x="172" y="1393"/>
                  </a:cubicBezTo>
                  <a:cubicBezTo>
                    <a:pt x="171" y="1392"/>
                    <a:pt x="168" y="1389"/>
                    <a:pt x="164" y="1389"/>
                  </a:cubicBezTo>
                  <a:cubicBezTo>
                    <a:pt x="162" y="1389"/>
                    <a:pt x="158" y="1389"/>
                    <a:pt x="157" y="1395"/>
                  </a:cubicBezTo>
                  <a:cubicBezTo>
                    <a:pt x="156" y="1398"/>
                    <a:pt x="156" y="1401"/>
                    <a:pt x="158" y="1403"/>
                  </a:cubicBezTo>
                  <a:cubicBezTo>
                    <a:pt x="160" y="1405"/>
                    <a:pt x="162" y="1406"/>
                    <a:pt x="165" y="1406"/>
                  </a:cubicBezTo>
                  <a:cubicBezTo>
                    <a:pt x="165" y="1406"/>
                    <a:pt x="165" y="1406"/>
                    <a:pt x="165" y="1406"/>
                  </a:cubicBezTo>
                  <a:cubicBezTo>
                    <a:pt x="167" y="1406"/>
                    <a:pt x="170" y="1405"/>
                    <a:pt x="171" y="1404"/>
                  </a:cubicBezTo>
                  <a:cubicBezTo>
                    <a:pt x="174" y="1401"/>
                    <a:pt x="174" y="1401"/>
                    <a:pt x="174" y="1401"/>
                  </a:cubicBezTo>
                  <a:cubicBezTo>
                    <a:pt x="175" y="1402"/>
                    <a:pt x="176" y="1404"/>
                    <a:pt x="178" y="1405"/>
                  </a:cubicBezTo>
                  <a:cubicBezTo>
                    <a:pt x="173" y="1409"/>
                    <a:pt x="173" y="1409"/>
                    <a:pt x="173" y="1409"/>
                  </a:cubicBezTo>
                  <a:cubicBezTo>
                    <a:pt x="172" y="1410"/>
                    <a:pt x="170" y="1412"/>
                    <a:pt x="170" y="1415"/>
                  </a:cubicBezTo>
                  <a:cubicBezTo>
                    <a:pt x="169" y="1416"/>
                    <a:pt x="170" y="1418"/>
                    <a:pt x="172" y="1421"/>
                  </a:cubicBezTo>
                  <a:cubicBezTo>
                    <a:pt x="172" y="1421"/>
                    <a:pt x="172" y="1421"/>
                    <a:pt x="172" y="1421"/>
                  </a:cubicBezTo>
                  <a:cubicBezTo>
                    <a:pt x="172" y="1421"/>
                    <a:pt x="175" y="1423"/>
                    <a:pt x="178" y="1423"/>
                  </a:cubicBezTo>
                  <a:cubicBezTo>
                    <a:pt x="179" y="1423"/>
                    <a:pt x="182" y="1423"/>
                    <a:pt x="183" y="1421"/>
                  </a:cubicBezTo>
                  <a:cubicBezTo>
                    <a:pt x="183" y="1444"/>
                    <a:pt x="183" y="1444"/>
                    <a:pt x="183" y="1444"/>
                  </a:cubicBezTo>
                  <a:cubicBezTo>
                    <a:pt x="176" y="1444"/>
                    <a:pt x="176" y="1444"/>
                    <a:pt x="176" y="1444"/>
                  </a:cubicBezTo>
                  <a:cubicBezTo>
                    <a:pt x="176" y="1460"/>
                    <a:pt x="176" y="1460"/>
                    <a:pt x="176" y="1460"/>
                  </a:cubicBezTo>
                  <a:cubicBezTo>
                    <a:pt x="199" y="1460"/>
                    <a:pt x="199" y="1460"/>
                    <a:pt x="199" y="1460"/>
                  </a:cubicBezTo>
                  <a:cubicBezTo>
                    <a:pt x="199" y="1444"/>
                    <a:pt x="199" y="1444"/>
                    <a:pt x="199" y="1444"/>
                  </a:cubicBezTo>
                  <a:cubicBezTo>
                    <a:pt x="190" y="1444"/>
                    <a:pt x="190" y="1444"/>
                    <a:pt x="190" y="1444"/>
                  </a:cubicBezTo>
                  <a:cubicBezTo>
                    <a:pt x="190" y="1417"/>
                    <a:pt x="190" y="1417"/>
                    <a:pt x="190" y="1417"/>
                  </a:cubicBezTo>
                  <a:cubicBezTo>
                    <a:pt x="190" y="1417"/>
                    <a:pt x="190" y="1417"/>
                    <a:pt x="190" y="1417"/>
                  </a:cubicBezTo>
                  <a:cubicBezTo>
                    <a:pt x="193" y="1420"/>
                    <a:pt x="196" y="1422"/>
                    <a:pt x="199" y="1422"/>
                  </a:cubicBezTo>
                  <a:cubicBezTo>
                    <a:pt x="201" y="1422"/>
                    <a:pt x="203" y="1420"/>
                    <a:pt x="204" y="1420"/>
                  </a:cubicBezTo>
                  <a:cubicBezTo>
                    <a:pt x="206" y="1418"/>
                    <a:pt x="207" y="1416"/>
                    <a:pt x="207" y="1415"/>
                  </a:cubicBezTo>
                  <a:cubicBezTo>
                    <a:pt x="207" y="1411"/>
                    <a:pt x="203" y="1409"/>
                    <a:pt x="203" y="1409"/>
                  </a:cubicBezTo>
                  <a:cubicBezTo>
                    <a:pt x="199" y="1406"/>
                    <a:pt x="199" y="1406"/>
                    <a:pt x="199" y="1406"/>
                  </a:cubicBezTo>
                  <a:cubicBezTo>
                    <a:pt x="200" y="1405"/>
                    <a:pt x="201" y="1404"/>
                    <a:pt x="202" y="1403"/>
                  </a:cubicBezTo>
                  <a:cubicBezTo>
                    <a:pt x="203" y="1404"/>
                    <a:pt x="203" y="1404"/>
                    <a:pt x="203" y="1404"/>
                  </a:cubicBezTo>
                  <a:cubicBezTo>
                    <a:pt x="206" y="1407"/>
                    <a:pt x="209" y="1407"/>
                    <a:pt x="211" y="1407"/>
                  </a:cubicBezTo>
                  <a:cubicBezTo>
                    <a:pt x="211" y="1407"/>
                    <a:pt x="211" y="1407"/>
                    <a:pt x="211" y="1407"/>
                  </a:cubicBezTo>
                  <a:cubicBezTo>
                    <a:pt x="214" y="1407"/>
                    <a:pt x="217" y="1406"/>
                    <a:pt x="218" y="1404"/>
                  </a:cubicBezTo>
                  <a:cubicBezTo>
                    <a:pt x="220" y="1402"/>
                    <a:pt x="221" y="1399"/>
                    <a:pt x="220" y="1395"/>
                  </a:cubicBezTo>
                  <a:cubicBezTo>
                    <a:pt x="218" y="1390"/>
                    <a:pt x="214" y="1389"/>
                    <a:pt x="212" y="1389"/>
                  </a:cubicBezTo>
                  <a:cubicBezTo>
                    <a:pt x="209" y="1389"/>
                    <a:pt x="207" y="1392"/>
                    <a:pt x="206" y="1392"/>
                  </a:cubicBezTo>
                  <a:cubicBezTo>
                    <a:pt x="206" y="1392"/>
                    <a:pt x="205" y="1393"/>
                    <a:pt x="202" y="1396"/>
                  </a:cubicBezTo>
                  <a:cubicBezTo>
                    <a:pt x="199" y="1393"/>
                    <a:pt x="199" y="1393"/>
                    <a:pt x="199" y="1393"/>
                  </a:cubicBezTo>
                  <a:cubicBezTo>
                    <a:pt x="205" y="1387"/>
                    <a:pt x="205" y="1387"/>
                    <a:pt x="205" y="1387"/>
                  </a:cubicBezTo>
                  <a:cubicBezTo>
                    <a:pt x="207" y="1385"/>
                    <a:pt x="209" y="1380"/>
                    <a:pt x="204" y="1376"/>
                  </a:cubicBezTo>
                  <a:cubicBezTo>
                    <a:pt x="202" y="1374"/>
                    <a:pt x="200" y="1373"/>
                    <a:pt x="199" y="1373"/>
                  </a:cubicBezTo>
                  <a:cubicBezTo>
                    <a:pt x="195" y="1373"/>
                    <a:pt x="192" y="1376"/>
                    <a:pt x="192" y="1376"/>
                  </a:cubicBezTo>
                  <a:cubicBezTo>
                    <a:pt x="190" y="1378"/>
                    <a:pt x="190" y="1378"/>
                    <a:pt x="190" y="1378"/>
                  </a:cubicBezTo>
                  <a:cubicBezTo>
                    <a:pt x="190" y="1279"/>
                    <a:pt x="190" y="1279"/>
                    <a:pt x="190" y="1279"/>
                  </a:cubicBezTo>
                  <a:cubicBezTo>
                    <a:pt x="194" y="1279"/>
                    <a:pt x="194" y="1279"/>
                    <a:pt x="194" y="1279"/>
                  </a:cubicBezTo>
                  <a:cubicBezTo>
                    <a:pt x="194" y="1341"/>
                    <a:pt x="194" y="1341"/>
                    <a:pt x="194" y="1341"/>
                  </a:cubicBezTo>
                  <a:cubicBezTo>
                    <a:pt x="201" y="1341"/>
                    <a:pt x="201" y="1341"/>
                    <a:pt x="201" y="1341"/>
                  </a:cubicBezTo>
                  <a:cubicBezTo>
                    <a:pt x="201" y="1279"/>
                    <a:pt x="201" y="1279"/>
                    <a:pt x="201" y="1279"/>
                  </a:cubicBezTo>
                  <a:cubicBezTo>
                    <a:pt x="207" y="1279"/>
                    <a:pt x="207" y="1279"/>
                    <a:pt x="207" y="1279"/>
                  </a:cubicBezTo>
                  <a:cubicBezTo>
                    <a:pt x="207" y="1341"/>
                    <a:pt x="207" y="1341"/>
                    <a:pt x="207" y="1341"/>
                  </a:cubicBezTo>
                  <a:cubicBezTo>
                    <a:pt x="214" y="1341"/>
                    <a:pt x="214" y="1341"/>
                    <a:pt x="214" y="1341"/>
                  </a:cubicBezTo>
                  <a:cubicBezTo>
                    <a:pt x="214" y="1279"/>
                    <a:pt x="214" y="1279"/>
                    <a:pt x="214" y="1279"/>
                  </a:cubicBezTo>
                  <a:cubicBezTo>
                    <a:pt x="220" y="1279"/>
                    <a:pt x="220" y="1279"/>
                    <a:pt x="220" y="1279"/>
                  </a:cubicBezTo>
                  <a:cubicBezTo>
                    <a:pt x="220" y="1341"/>
                    <a:pt x="220" y="1341"/>
                    <a:pt x="220" y="1341"/>
                  </a:cubicBezTo>
                  <a:cubicBezTo>
                    <a:pt x="227" y="1341"/>
                    <a:pt x="227" y="1341"/>
                    <a:pt x="227" y="1341"/>
                  </a:cubicBezTo>
                  <a:cubicBezTo>
                    <a:pt x="227" y="1279"/>
                    <a:pt x="227" y="1279"/>
                    <a:pt x="227" y="1279"/>
                  </a:cubicBezTo>
                  <a:cubicBezTo>
                    <a:pt x="232" y="1279"/>
                    <a:pt x="232" y="1279"/>
                    <a:pt x="232" y="1279"/>
                  </a:cubicBezTo>
                  <a:cubicBezTo>
                    <a:pt x="232" y="1341"/>
                    <a:pt x="232" y="1341"/>
                    <a:pt x="232" y="1341"/>
                  </a:cubicBezTo>
                  <a:cubicBezTo>
                    <a:pt x="239" y="1341"/>
                    <a:pt x="239" y="1341"/>
                    <a:pt x="239" y="1341"/>
                  </a:cubicBezTo>
                  <a:cubicBezTo>
                    <a:pt x="239" y="1279"/>
                    <a:pt x="239" y="1279"/>
                    <a:pt x="239" y="1279"/>
                  </a:cubicBezTo>
                  <a:cubicBezTo>
                    <a:pt x="245" y="1279"/>
                    <a:pt x="245" y="1279"/>
                    <a:pt x="245" y="1279"/>
                  </a:cubicBezTo>
                  <a:cubicBezTo>
                    <a:pt x="245" y="1341"/>
                    <a:pt x="245" y="1341"/>
                    <a:pt x="245" y="1341"/>
                  </a:cubicBezTo>
                  <a:cubicBezTo>
                    <a:pt x="252" y="1341"/>
                    <a:pt x="252" y="1341"/>
                    <a:pt x="252" y="1341"/>
                  </a:cubicBezTo>
                  <a:cubicBezTo>
                    <a:pt x="252" y="1267"/>
                    <a:pt x="252" y="1267"/>
                    <a:pt x="252" y="1267"/>
                  </a:cubicBezTo>
                  <a:cubicBezTo>
                    <a:pt x="324" y="1243"/>
                    <a:pt x="375" y="1180"/>
                    <a:pt x="375" y="1107"/>
                  </a:cubicBezTo>
                  <a:cubicBezTo>
                    <a:pt x="375" y="1030"/>
                    <a:pt x="318" y="965"/>
                    <a:pt x="240" y="944"/>
                  </a:cubicBezTo>
                  <a:close/>
                  <a:moveTo>
                    <a:pt x="167" y="1400"/>
                  </a:moveTo>
                  <a:cubicBezTo>
                    <a:pt x="166" y="1401"/>
                    <a:pt x="166" y="1401"/>
                    <a:pt x="165" y="1401"/>
                  </a:cubicBezTo>
                  <a:cubicBezTo>
                    <a:pt x="164" y="1401"/>
                    <a:pt x="163" y="1401"/>
                    <a:pt x="163" y="1400"/>
                  </a:cubicBezTo>
                  <a:cubicBezTo>
                    <a:pt x="162" y="1399"/>
                    <a:pt x="162" y="1398"/>
                    <a:pt x="162" y="1397"/>
                  </a:cubicBezTo>
                  <a:cubicBezTo>
                    <a:pt x="162" y="1395"/>
                    <a:pt x="163" y="1394"/>
                    <a:pt x="164" y="1394"/>
                  </a:cubicBezTo>
                  <a:cubicBezTo>
                    <a:pt x="165" y="1394"/>
                    <a:pt x="167" y="1395"/>
                    <a:pt x="168" y="1397"/>
                  </a:cubicBezTo>
                  <a:cubicBezTo>
                    <a:pt x="168" y="1397"/>
                    <a:pt x="168" y="1397"/>
                    <a:pt x="168" y="1397"/>
                  </a:cubicBezTo>
                  <a:cubicBezTo>
                    <a:pt x="168" y="1397"/>
                    <a:pt x="169" y="1397"/>
                    <a:pt x="170" y="1398"/>
                  </a:cubicBezTo>
                  <a:lnTo>
                    <a:pt x="167" y="1400"/>
                  </a:lnTo>
                  <a:close/>
                  <a:moveTo>
                    <a:pt x="210" y="1396"/>
                  </a:moveTo>
                  <a:cubicBezTo>
                    <a:pt x="211" y="1395"/>
                    <a:pt x="212" y="1395"/>
                    <a:pt x="212" y="1395"/>
                  </a:cubicBezTo>
                  <a:cubicBezTo>
                    <a:pt x="213" y="1395"/>
                    <a:pt x="214" y="1396"/>
                    <a:pt x="214" y="1397"/>
                  </a:cubicBezTo>
                  <a:cubicBezTo>
                    <a:pt x="215" y="1399"/>
                    <a:pt x="215" y="1400"/>
                    <a:pt x="214" y="1401"/>
                  </a:cubicBezTo>
                  <a:cubicBezTo>
                    <a:pt x="212" y="1403"/>
                    <a:pt x="209" y="1403"/>
                    <a:pt x="207" y="1400"/>
                  </a:cubicBezTo>
                  <a:cubicBezTo>
                    <a:pt x="206" y="1399"/>
                    <a:pt x="206" y="1399"/>
                    <a:pt x="206" y="1399"/>
                  </a:cubicBezTo>
                  <a:cubicBezTo>
                    <a:pt x="208" y="1397"/>
                    <a:pt x="210" y="1396"/>
                    <a:pt x="210" y="1396"/>
                  </a:cubicBezTo>
                  <a:close/>
                  <a:moveTo>
                    <a:pt x="174" y="1382"/>
                  </a:moveTo>
                  <a:cubicBezTo>
                    <a:pt x="174" y="1382"/>
                    <a:pt x="174" y="1381"/>
                    <a:pt x="175" y="1381"/>
                  </a:cubicBezTo>
                  <a:cubicBezTo>
                    <a:pt x="176" y="1381"/>
                    <a:pt x="176" y="1380"/>
                    <a:pt x="176" y="1380"/>
                  </a:cubicBezTo>
                  <a:cubicBezTo>
                    <a:pt x="178" y="1380"/>
                    <a:pt x="180" y="1383"/>
                    <a:pt x="181" y="1384"/>
                  </a:cubicBezTo>
                  <a:cubicBezTo>
                    <a:pt x="183" y="1385"/>
                    <a:pt x="183" y="1385"/>
                    <a:pt x="183" y="1385"/>
                  </a:cubicBezTo>
                  <a:cubicBezTo>
                    <a:pt x="179" y="1389"/>
                    <a:pt x="179" y="1389"/>
                    <a:pt x="179" y="1389"/>
                  </a:cubicBezTo>
                  <a:cubicBezTo>
                    <a:pt x="176" y="1386"/>
                    <a:pt x="176" y="1386"/>
                    <a:pt x="176" y="1386"/>
                  </a:cubicBezTo>
                  <a:cubicBezTo>
                    <a:pt x="175" y="1386"/>
                    <a:pt x="174" y="1384"/>
                    <a:pt x="174" y="1382"/>
                  </a:cubicBezTo>
                  <a:close/>
                  <a:moveTo>
                    <a:pt x="183" y="1413"/>
                  </a:moveTo>
                  <a:cubicBezTo>
                    <a:pt x="181" y="1415"/>
                    <a:pt x="180" y="1417"/>
                    <a:pt x="179" y="1417"/>
                  </a:cubicBezTo>
                  <a:cubicBezTo>
                    <a:pt x="179" y="1418"/>
                    <a:pt x="178" y="1418"/>
                    <a:pt x="178" y="1418"/>
                  </a:cubicBezTo>
                  <a:cubicBezTo>
                    <a:pt x="177" y="1418"/>
                    <a:pt x="176" y="1417"/>
                    <a:pt x="176" y="1417"/>
                  </a:cubicBezTo>
                  <a:cubicBezTo>
                    <a:pt x="175" y="1416"/>
                    <a:pt x="175" y="1416"/>
                    <a:pt x="175" y="1415"/>
                  </a:cubicBezTo>
                  <a:cubicBezTo>
                    <a:pt x="175" y="1415"/>
                    <a:pt x="176" y="1414"/>
                    <a:pt x="177" y="1413"/>
                  </a:cubicBezTo>
                  <a:cubicBezTo>
                    <a:pt x="182" y="1409"/>
                    <a:pt x="182" y="1409"/>
                    <a:pt x="182" y="1409"/>
                  </a:cubicBezTo>
                  <a:cubicBezTo>
                    <a:pt x="182" y="1409"/>
                    <a:pt x="183" y="1410"/>
                    <a:pt x="183" y="1410"/>
                  </a:cubicBezTo>
                  <a:lnTo>
                    <a:pt x="183" y="1413"/>
                  </a:lnTo>
                  <a:close/>
                  <a:moveTo>
                    <a:pt x="182" y="1401"/>
                  </a:moveTo>
                  <a:cubicBezTo>
                    <a:pt x="180" y="1400"/>
                    <a:pt x="179" y="1399"/>
                    <a:pt x="178" y="1398"/>
                  </a:cubicBezTo>
                  <a:cubicBezTo>
                    <a:pt x="179" y="1396"/>
                    <a:pt x="179" y="1396"/>
                    <a:pt x="179" y="1396"/>
                  </a:cubicBezTo>
                  <a:cubicBezTo>
                    <a:pt x="184" y="1400"/>
                    <a:pt x="184" y="1400"/>
                    <a:pt x="184" y="1400"/>
                  </a:cubicBezTo>
                  <a:lnTo>
                    <a:pt x="182" y="1401"/>
                  </a:lnTo>
                  <a:close/>
                  <a:moveTo>
                    <a:pt x="190" y="1407"/>
                  </a:moveTo>
                  <a:cubicBezTo>
                    <a:pt x="190" y="1405"/>
                    <a:pt x="190" y="1405"/>
                    <a:pt x="190" y="1405"/>
                  </a:cubicBezTo>
                  <a:cubicBezTo>
                    <a:pt x="186" y="1405"/>
                    <a:pt x="186" y="1405"/>
                    <a:pt x="186" y="1405"/>
                  </a:cubicBezTo>
                  <a:cubicBezTo>
                    <a:pt x="188" y="1403"/>
                    <a:pt x="188" y="1403"/>
                    <a:pt x="188" y="1403"/>
                  </a:cubicBezTo>
                  <a:cubicBezTo>
                    <a:pt x="191" y="1406"/>
                    <a:pt x="191" y="1406"/>
                    <a:pt x="191" y="1406"/>
                  </a:cubicBezTo>
                  <a:cubicBezTo>
                    <a:pt x="191" y="1406"/>
                    <a:pt x="190" y="1406"/>
                    <a:pt x="190" y="1407"/>
                  </a:cubicBezTo>
                  <a:close/>
                  <a:moveTo>
                    <a:pt x="200" y="1413"/>
                  </a:moveTo>
                  <a:cubicBezTo>
                    <a:pt x="200" y="1413"/>
                    <a:pt x="201" y="1414"/>
                    <a:pt x="201" y="1415"/>
                  </a:cubicBezTo>
                  <a:cubicBezTo>
                    <a:pt x="201" y="1415"/>
                    <a:pt x="201" y="1415"/>
                    <a:pt x="200" y="1416"/>
                  </a:cubicBezTo>
                  <a:cubicBezTo>
                    <a:pt x="200" y="1416"/>
                    <a:pt x="200" y="1416"/>
                    <a:pt x="200" y="1416"/>
                  </a:cubicBezTo>
                  <a:cubicBezTo>
                    <a:pt x="200" y="1416"/>
                    <a:pt x="200" y="1417"/>
                    <a:pt x="199" y="1417"/>
                  </a:cubicBezTo>
                  <a:cubicBezTo>
                    <a:pt x="198" y="1417"/>
                    <a:pt x="196" y="1416"/>
                    <a:pt x="195" y="1414"/>
                  </a:cubicBezTo>
                  <a:cubicBezTo>
                    <a:pt x="194" y="1413"/>
                    <a:pt x="193" y="1413"/>
                    <a:pt x="193" y="1412"/>
                  </a:cubicBezTo>
                  <a:cubicBezTo>
                    <a:pt x="194" y="1411"/>
                    <a:pt x="194" y="1410"/>
                    <a:pt x="195" y="1409"/>
                  </a:cubicBezTo>
                  <a:lnTo>
                    <a:pt x="200" y="1413"/>
                  </a:lnTo>
                  <a:close/>
                  <a:moveTo>
                    <a:pt x="192" y="1399"/>
                  </a:moveTo>
                  <a:cubicBezTo>
                    <a:pt x="195" y="1396"/>
                    <a:pt x="195" y="1396"/>
                    <a:pt x="195" y="1396"/>
                  </a:cubicBezTo>
                  <a:cubicBezTo>
                    <a:pt x="198" y="1399"/>
                    <a:pt x="198" y="1399"/>
                    <a:pt x="198" y="1399"/>
                  </a:cubicBezTo>
                  <a:cubicBezTo>
                    <a:pt x="198" y="1399"/>
                    <a:pt x="198" y="1399"/>
                    <a:pt x="198" y="1399"/>
                  </a:cubicBezTo>
                  <a:cubicBezTo>
                    <a:pt x="197" y="1400"/>
                    <a:pt x="196" y="1401"/>
                    <a:pt x="195" y="1402"/>
                  </a:cubicBezTo>
                  <a:lnTo>
                    <a:pt x="192" y="1399"/>
                  </a:lnTo>
                  <a:close/>
                  <a:moveTo>
                    <a:pt x="196" y="1380"/>
                  </a:moveTo>
                  <a:cubicBezTo>
                    <a:pt x="197" y="1380"/>
                    <a:pt x="198" y="1379"/>
                    <a:pt x="199" y="1379"/>
                  </a:cubicBezTo>
                  <a:cubicBezTo>
                    <a:pt x="199" y="1379"/>
                    <a:pt x="200" y="1379"/>
                    <a:pt x="201" y="1380"/>
                  </a:cubicBezTo>
                  <a:cubicBezTo>
                    <a:pt x="202" y="1381"/>
                    <a:pt x="202" y="1382"/>
                    <a:pt x="201" y="1383"/>
                  </a:cubicBezTo>
                  <a:cubicBezTo>
                    <a:pt x="195" y="1389"/>
                    <a:pt x="195" y="1389"/>
                    <a:pt x="195" y="1389"/>
                  </a:cubicBezTo>
                  <a:cubicBezTo>
                    <a:pt x="191" y="1385"/>
                    <a:pt x="191" y="1385"/>
                    <a:pt x="191" y="1385"/>
                  </a:cubicBezTo>
                  <a:cubicBezTo>
                    <a:pt x="191" y="1385"/>
                    <a:pt x="191" y="1385"/>
                    <a:pt x="191" y="1385"/>
                  </a:cubicBezTo>
                  <a:lnTo>
                    <a:pt x="196" y="1380"/>
                  </a:lnTo>
                  <a:close/>
                  <a:moveTo>
                    <a:pt x="191" y="1393"/>
                  </a:moveTo>
                  <a:cubicBezTo>
                    <a:pt x="188" y="1396"/>
                    <a:pt x="188" y="1396"/>
                    <a:pt x="188" y="1396"/>
                  </a:cubicBezTo>
                  <a:cubicBezTo>
                    <a:pt x="183" y="1392"/>
                    <a:pt x="183" y="1392"/>
                    <a:pt x="183" y="1392"/>
                  </a:cubicBezTo>
                  <a:cubicBezTo>
                    <a:pt x="187" y="1389"/>
                    <a:pt x="187" y="1389"/>
                    <a:pt x="187" y="1389"/>
                  </a:cubicBezTo>
                  <a:lnTo>
                    <a:pt x="191" y="1393"/>
                  </a:lnTo>
                  <a:close/>
                  <a:moveTo>
                    <a:pt x="207" y="921"/>
                  </a:moveTo>
                  <a:cubicBezTo>
                    <a:pt x="165" y="921"/>
                    <a:pt x="165" y="921"/>
                    <a:pt x="165" y="921"/>
                  </a:cubicBezTo>
                  <a:cubicBezTo>
                    <a:pt x="165" y="907"/>
                    <a:pt x="165" y="907"/>
                    <a:pt x="165" y="907"/>
                  </a:cubicBezTo>
                  <a:cubicBezTo>
                    <a:pt x="175" y="907"/>
                    <a:pt x="175" y="907"/>
                    <a:pt x="175" y="907"/>
                  </a:cubicBezTo>
                  <a:cubicBezTo>
                    <a:pt x="175" y="907"/>
                    <a:pt x="176" y="906"/>
                    <a:pt x="176" y="906"/>
                  </a:cubicBezTo>
                  <a:cubicBezTo>
                    <a:pt x="176" y="906"/>
                    <a:pt x="176" y="906"/>
                    <a:pt x="176" y="906"/>
                  </a:cubicBezTo>
                  <a:cubicBezTo>
                    <a:pt x="177" y="906"/>
                    <a:pt x="178" y="906"/>
                    <a:pt x="178" y="905"/>
                  </a:cubicBezTo>
                  <a:cubicBezTo>
                    <a:pt x="178" y="901"/>
                    <a:pt x="180" y="897"/>
                    <a:pt x="183" y="896"/>
                  </a:cubicBezTo>
                  <a:cubicBezTo>
                    <a:pt x="183" y="900"/>
                    <a:pt x="183" y="900"/>
                    <a:pt x="183" y="900"/>
                  </a:cubicBezTo>
                  <a:cubicBezTo>
                    <a:pt x="185" y="899"/>
                    <a:pt x="186" y="899"/>
                    <a:pt x="188" y="899"/>
                  </a:cubicBezTo>
                  <a:cubicBezTo>
                    <a:pt x="189" y="899"/>
                    <a:pt x="189" y="899"/>
                    <a:pt x="190" y="899"/>
                  </a:cubicBezTo>
                  <a:cubicBezTo>
                    <a:pt x="190" y="896"/>
                    <a:pt x="190" y="896"/>
                    <a:pt x="190" y="896"/>
                  </a:cubicBezTo>
                  <a:cubicBezTo>
                    <a:pt x="193" y="898"/>
                    <a:pt x="195" y="902"/>
                    <a:pt x="195" y="905"/>
                  </a:cubicBezTo>
                  <a:cubicBezTo>
                    <a:pt x="195" y="906"/>
                    <a:pt x="196" y="907"/>
                    <a:pt x="197" y="907"/>
                  </a:cubicBezTo>
                  <a:cubicBezTo>
                    <a:pt x="207" y="907"/>
                    <a:pt x="207" y="907"/>
                    <a:pt x="207" y="907"/>
                  </a:cubicBezTo>
                  <a:lnTo>
                    <a:pt x="207" y="921"/>
                  </a:lnTo>
                  <a:close/>
                </a:path>
              </a:pathLst>
            </a:custGeom>
            <a:solidFill>
              <a:srgbClr val="FFC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1195388" y="3756026"/>
              <a:ext cx="608013" cy="1171575"/>
            </a:xfrm>
            <a:custGeom>
              <a:avLst/>
              <a:gdLst>
                <a:gd name="T0" fmla="*/ 162 w 162"/>
                <a:gd name="T1" fmla="*/ 0 h 312"/>
                <a:gd name="T2" fmla="*/ 40 w 162"/>
                <a:gd name="T3" fmla="*/ 118 h 312"/>
                <a:gd name="T4" fmla="*/ 160 w 162"/>
                <a:gd name="T5" fmla="*/ 312 h 312"/>
                <a:gd name="T6" fmla="*/ 162 w 162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12">
                  <a:moveTo>
                    <a:pt x="162" y="0"/>
                  </a:moveTo>
                  <a:cubicBezTo>
                    <a:pt x="162" y="0"/>
                    <a:pt x="68" y="30"/>
                    <a:pt x="40" y="118"/>
                  </a:cubicBezTo>
                  <a:cubicBezTo>
                    <a:pt x="12" y="206"/>
                    <a:pt x="97" y="296"/>
                    <a:pt x="160" y="312"/>
                  </a:cubicBezTo>
                  <a:cubicBezTo>
                    <a:pt x="160" y="312"/>
                    <a:pt x="0" y="170"/>
                    <a:pt x="162" y="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1519238" y="3763963"/>
              <a:ext cx="396875" cy="1152525"/>
            </a:xfrm>
            <a:custGeom>
              <a:avLst/>
              <a:gdLst>
                <a:gd name="T0" fmla="*/ 106 w 106"/>
                <a:gd name="T1" fmla="*/ 0 h 307"/>
                <a:gd name="T2" fmla="*/ 104 w 106"/>
                <a:gd name="T3" fmla="*/ 307 h 307"/>
                <a:gd name="T4" fmla="*/ 106 w 106"/>
                <a:gd name="T5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6" h="307">
                  <a:moveTo>
                    <a:pt x="106" y="0"/>
                  </a:moveTo>
                  <a:cubicBezTo>
                    <a:pt x="106" y="0"/>
                    <a:pt x="0" y="153"/>
                    <a:pt x="104" y="307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2152651" y="3756026"/>
              <a:ext cx="609600" cy="1171575"/>
            </a:xfrm>
            <a:custGeom>
              <a:avLst/>
              <a:gdLst>
                <a:gd name="T0" fmla="*/ 0 w 162"/>
                <a:gd name="T1" fmla="*/ 0 h 312"/>
                <a:gd name="T2" fmla="*/ 122 w 162"/>
                <a:gd name="T3" fmla="*/ 118 h 312"/>
                <a:gd name="T4" fmla="*/ 2 w 162"/>
                <a:gd name="T5" fmla="*/ 312 h 312"/>
                <a:gd name="T6" fmla="*/ 0 w 162"/>
                <a:gd name="T7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12">
                  <a:moveTo>
                    <a:pt x="0" y="0"/>
                  </a:moveTo>
                  <a:cubicBezTo>
                    <a:pt x="0" y="0"/>
                    <a:pt x="94" y="30"/>
                    <a:pt x="122" y="118"/>
                  </a:cubicBezTo>
                  <a:cubicBezTo>
                    <a:pt x="150" y="206"/>
                    <a:pt x="65" y="296"/>
                    <a:pt x="2" y="312"/>
                  </a:cubicBezTo>
                  <a:cubicBezTo>
                    <a:pt x="2" y="312"/>
                    <a:pt x="162" y="170"/>
                    <a:pt x="0" y="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2044701" y="3763963"/>
              <a:ext cx="385763" cy="1163638"/>
            </a:xfrm>
            <a:custGeom>
              <a:avLst/>
              <a:gdLst>
                <a:gd name="T0" fmla="*/ 0 w 103"/>
                <a:gd name="T1" fmla="*/ 0 h 310"/>
                <a:gd name="T2" fmla="*/ 7 w 103"/>
                <a:gd name="T3" fmla="*/ 310 h 310"/>
                <a:gd name="T4" fmla="*/ 0 w 103"/>
                <a:gd name="T5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310">
                  <a:moveTo>
                    <a:pt x="0" y="0"/>
                  </a:moveTo>
                  <a:cubicBezTo>
                    <a:pt x="0" y="0"/>
                    <a:pt x="103" y="168"/>
                    <a:pt x="7" y="3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/>
            </p:cNvSpPr>
            <p:nvPr/>
          </p:nvSpPr>
          <p:spPr bwMode="auto">
            <a:xfrm>
              <a:off x="1863726" y="4992688"/>
              <a:ext cx="244475" cy="679450"/>
            </a:xfrm>
            <a:custGeom>
              <a:avLst/>
              <a:gdLst>
                <a:gd name="T0" fmla="*/ 56 w 65"/>
                <a:gd name="T1" fmla="*/ 110 h 181"/>
                <a:gd name="T2" fmla="*/ 50 w 65"/>
                <a:gd name="T3" fmla="*/ 113 h 181"/>
                <a:gd name="T4" fmla="*/ 46 w 65"/>
                <a:gd name="T5" fmla="*/ 117 h 181"/>
                <a:gd name="T6" fmla="*/ 43 w 65"/>
                <a:gd name="T7" fmla="*/ 114 h 181"/>
                <a:gd name="T8" fmla="*/ 49 w 65"/>
                <a:gd name="T9" fmla="*/ 108 h 181"/>
                <a:gd name="T10" fmla="*/ 48 w 65"/>
                <a:gd name="T11" fmla="*/ 97 h 181"/>
                <a:gd name="T12" fmla="*/ 43 w 65"/>
                <a:gd name="T13" fmla="*/ 94 h 181"/>
                <a:gd name="T14" fmla="*/ 36 w 65"/>
                <a:gd name="T15" fmla="*/ 97 h 181"/>
                <a:gd name="T16" fmla="*/ 34 w 65"/>
                <a:gd name="T17" fmla="*/ 99 h 181"/>
                <a:gd name="T18" fmla="*/ 34 w 65"/>
                <a:gd name="T19" fmla="*/ 0 h 181"/>
                <a:gd name="T20" fmla="*/ 27 w 65"/>
                <a:gd name="T21" fmla="*/ 0 h 181"/>
                <a:gd name="T22" fmla="*/ 27 w 65"/>
                <a:gd name="T23" fmla="*/ 99 h 181"/>
                <a:gd name="T24" fmla="*/ 20 w 65"/>
                <a:gd name="T25" fmla="*/ 96 h 181"/>
                <a:gd name="T26" fmla="*/ 16 w 65"/>
                <a:gd name="T27" fmla="*/ 98 h 181"/>
                <a:gd name="T28" fmla="*/ 12 w 65"/>
                <a:gd name="T29" fmla="*/ 103 h 181"/>
                <a:gd name="T30" fmla="*/ 16 w 65"/>
                <a:gd name="T31" fmla="*/ 111 h 181"/>
                <a:gd name="T32" fmla="*/ 19 w 65"/>
                <a:gd name="T33" fmla="*/ 114 h 181"/>
                <a:gd name="T34" fmla="*/ 18 w 65"/>
                <a:gd name="T35" fmla="*/ 115 h 181"/>
                <a:gd name="T36" fmla="*/ 16 w 65"/>
                <a:gd name="T37" fmla="*/ 114 h 181"/>
                <a:gd name="T38" fmla="*/ 8 w 65"/>
                <a:gd name="T39" fmla="*/ 110 h 181"/>
                <a:gd name="T40" fmla="*/ 1 w 65"/>
                <a:gd name="T41" fmla="*/ 116 h 181"/>
                <a:gd name="T42" fmla="*/ 2 w 65"/>
                <a:gd name="T43" fmla="*/ 124 h 181"/>
                <a:gd name="T44" fmla="*/ 9 w 65"/>
                <a:gd name="T45" fmla="*/ 127 h 181"/>
                <a:gd name="T46" fmla="*/ 9 w 65"/>
                <a:gd name="T47" fmla="*/ 127 h 181"/>
                <a:gd name="T48" fmla="*/ 15 w 65"/>
                <a:gd name="T49" fmla="*/ 125 h 181"/>
                <a:gd name="T50" fmla="*/ 18 w 65"/>
                <a:gd name="T51" fmla="*/ 122 h 181"/>
                <a:gd name="T52" fmla="*/ 22 w 65"/>
                <a:gd name="T53" fmla="*/ 126 h 181"/>
                <a:gd name="T54" fmla="*/ 17 w 65"/>
                <a:gd name="T55" fmla="*/ 130 h 181"/>
                <a:gd name="T56" fmla="*/ 14 w 65"/>
                <a:gd name="T57" fmla="*/ 136 h 181"/>
                <a:gd name="T58" fmla="*/ 16 w 65"/>
                <a:gd name="T59" fmla="*/ 142 h 181"/>
                <a:gd name="T60" fmla="*/ 16 w 65"/>
                <a:gd name="T61" fmla="*/ 142 h 181"/>
                <a:gd name="T62" fmla="*/ 22 w 65"/>
                <a:gd name="T63" fmla="*/ 144 h 181"/>
                <a:gd name="T64" fmla="*/ 27 w 65"/>
                <a:gd name="T65" fmla="*/ 142 h 181"/>
                <a:gd name="T66" fmla="*/ 27 w 65"/>
                <a:gd name="T67" fmla="*/ 165 h 181"/>
                <a:gd name="T68" fmla="*/ 20 w 65"/>
                <a:gd name="T69" fmla="*/ 165 h 181"/>
                <a:gd name="T70" fmla="*/ 20 w 65"/>
                <a:gd name="T71" fmla="*/ 181 h 181"/>
                <a:gd name="T72" fmla="*/ 43 w 65"/>
                <a:gd name="T73" fmla="*/ 181 h 181"/>
                <a:gd name="T74" fmla="*/ 43 w 65"/>
                <a:gd name="T75" fmla="*/ 165 h 181"/>
                <a:gd name="T76" fmla="*/ 34 w 65"/>
                <a:gd name="T77" fmla="*/ 165 h 181"/>
                <a:gd name="T78" fmla="*/ 34 w 65"/>
                <a:gd name="T79" fmla="*/ 138 h 181"/>
                <a:gd name="T80" fmla="*/ 34 w 65"/>
                <a:gd name="T81" fmla="*/ 138 h 181"/>
                <a:gd name="T82" fmla="*/ 43 w 65"/>
                <a:gd name="T83" fmla="*/ 143 h 181"/>
                <a:gd name="T84" fmla="*/ 48 w 65"/>
                <a:gd name="T85" fmla="*/ 141 h 181"/>
                <a:gd name="T86" fmla="*/ 51 w 65"/>
                <a:gd name="T87" fmla="*/ 136 h 181"/>
                <a:gd name="T88" fmla="*/ 47 w 65"/>
                <a:gd name="T89" fmla="*/ 130 h 181"/>
                <a:gd name="T90" fmla="*/ 43 w 65"/>
                <a:gd name="T91" fmla="*/ 127 h 181"/>
                <a:gd name="T92" fmla="*/ 46 w 65"/>
                <a:gd name="T93" fmla="*/ 124 h 181"/>
                <a:gd name="T94" fmla="*/ 47 w 65"/>
                <a:gd name="T95" fmla="*/ 125 h 181"/>
                <a:gd name="T96" fmla="*/ 55 w 65"/>
                <a:gd name="T97" fmla="*/ 128 h 181"/>
                <a:gd name="T98" fmla="*/ 55 w 65"/>
                <a:gd name="T99" fmla="*/ 128 h 181"/>
                <a:gd name="T100" fmla="*/ 62 w 65"/>
                <a:gd name="T101" fmla="*/ 125 h 181"/>
                <a:gd name="T102" fmla="*/ 64 w 65"/>
                <a:gd name="T103" fmla="*/ 116 h 181"/>
                <a:gd name="T104" fmla="*/ 56 w 65"/>
                <a:gd name="T105" fmla="*/ 11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5" h="181">
                  <a:moveTo>
                    <a:pt x="56" y="110"/>
                  </a:moveTo>
                  <a:cubicBezTo>
                    <a:pt x="53" y="110"/>
                    <a:pt x="51" y="113"/>
                    <a:pt x="50" y="113"/>
                  </a:cubicBezTo>
                  <a:cubicBezTo>
                    <a:pt x="50" y="113"/>
                    <a:pt x="49" y="114"/>
                    <a:pt x="46" y="117"/>
                  </a:cubicBezTo>
                  <a:cubicBezTo>
                    <a:pt x="43" y="114"/>
                    <a:pt x="43" y="114"/>
                    <a:pt x="43" y="114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51" y="106"/>
                    <a:pt x="53" y="101"/>
                    <a:pt x="48" y="97"/>
                  </a:cubicBezTo>
                  <a:cubicBezTo>
                    <a:pt x="46" y="95"/>
                    <a:pt x="44" y="94"/>
                    <a:pt x="43" y="94"/>
                  </a:cubicBezTo>
                  <a:cubicBezTo>
                    <a:pt x="39" y="94"/>
                    <a:pt x="36" y="97"/>
                    <a:pt x="36" y="97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8"/>
                    <a:pt x="23" y="96"/>
                    <a:pt x="20" y="96"/>
                  </a:cubicBezTo>
                  <a:cubicBezTo>
                    <a:pt x="19" y="96"/>
                    <a:pt x="17" y="97"/>
                    <a:pt x="16" y="98"/>
                  </a:cubicBezTo>
                  <a:cubicBezTo>
                    <a:pt x="13" y="99"/>
                    <a:pt x="13" y="102"/>
                    <a:pt x="12" y="103"/>
                  </a:cubicBezTo>
                  <a:cubicBezTo>
                    <a:pt x="12" y="107"/>
                    <a:pt x="15" y="111"/>
                    <a:pt x="16" y="111"/>
                  </a:cubicBezTo>
                  <a:cubicBezTo>
                    <a:pt x="19" y="114"/>
                    <a:pt x="19" y="114"/>
                    <a:pt x="19" y="114"/>
                  </a:cubicBezTo>
                  <a:cubicBezTo>
                    <a:pt x="18" y="115"/>
                    <a:pt x="18" y="115"/>
                    <a:pt x="18" y="115"/>
                  </a:cubicBezTo>
                  <a:cubicBezTo>
                    <a:pt x="17" y="114"/>
                    <a:pt x="17" y="114"/>
                    <a:pt x="16" y="114"/>
                  </a:cubicBezTo>
                  <a:cubicBezTo>
                    <a:pt x="15" y="113"/>
                    <a:pt x="12" y="110"/>
                    <a:pt x="8" y="110"/>
                  </a:cubicBezTo>
                  <a:cubicBezTo>
                    <a:pt x="6" y="110"/>
                    <a:pt x="2" y="110"/>
                    <a:pt x="1" y="116"/>
                  </a:cubicBezTo>
                  <a:cubicBezTo>
                    <a:pt x="0" y="119"/>
                    <a:pt x="0" y="122"/>
                    <a:pt x="2" y="124"/>
                  </a:cubicBezTo>
                  <a:cubicBezTo>
                    <a:pt x="4" y="126"/>
                    <a:pt x="6" y="127"/>
                    <a:pt x="9" y="127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11" y="127"/>
                    <a:pt x="14" y="126"/>
                    <a:pt x="15" y="125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3"/>
                    <a:pt x="20" y="125"/>
                    <a:pt x="22" y="126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6" y="131"/>
                    <a:pt x="14" y="133"/>
                    <a:pt x="14" y="136"/>
                  </a:cubicBezTo>
                  <a:cubicBezTo>
                    <a:pt x="13" y="137"/>
                    <a:pt x="14" y="139"/>
                    <a:pt x="16" y="142"/>
                  </a:cubicBezTo>
                  <a:cubicBezTo>
                    <a:pt x="16" y="142"/>
                    <a:pt x="16" y="142"/>
                    <a:pt x="16" y="142"/>
                  </a:cubicBezTo>
                  <a:cubicBezTo>
                    <a:pt x="16" y="142"/>
                    <a:pt x="19" y="144"/>
                    <a:pt x="22" y="144"/>
                  </a:cubicBezTo>
                  <a:cubicBezTo>
                    <a:pt x="23" y="144"/>
                    <a:pt x="26" y="144"/>
                    <a:pt x="27" y="142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20" y="181"/>
                    <a:pt x="20" y="181"/>
                    <a:pt x="20" y="181"/>
                  </a:cubicBezTo>
                  <a:cubicBezTo>
                    <a:pt x="43" y="181"/>
                    <a:pt x="43" y="181"/>
                    <a:pt x="43" y="181"/>
                  </a:cubicBezTo>
                  <a:cubicBezTo>
                    <a:pt x="43" y="165"/>
                    <a:pt x="43" y="165"/>
                    <a:pt x="43" y="165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7" y="141"/>
                    <a:pt x="40" y="143"/>
                    <a:pt x="43" y="143"/>
                  </a:cubicBezTo>
                  <a:cubicBezTo>
                    <a:pt x="45" y="143"/>
                    <a:pt x="47" y="141"/>
                    <a:pt x="48" y="141"/>
                  </a:cubicBezTo>
                  <a:cubicBezTo>
                    <a:pt x="50" y="139"/>
                    <a:pt x="51" y="137"/>
                    <a:pt x="51" y="136"/>
                  </a:cubicBezTo>
                  <a:cubicBezTo>
                    <a:pt x="51" y="132"/>
                    <a:pt x="47" y="130"/>
                    <a:pt x="47" y="130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44" y="126"/>
                    <a:pt x="45" y="125"/>
                    <a:pt x="46" y="124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50" y="128"/>
                    <a:pt x="53" y="128"/>
                    <a:pt x="55" y="128"/>
                  </a:cubicBezTo>
                  <a:cubicBezTo>
                    <a:pt x="55" y="128"/>
                    <a:pt x="55" y="128"/>
                    <a:pt x="55" y="128"/>
                  </a:cubicBezTo>
                  <a:cubicBezTo>
                    <a:pt x="58" y="128"/>
                    <a:pt x="61" y="127"/>
                    <a:pt x="62" y="125"/>
                  </a:cubicBezTo>
                  <a:cubicBezTo>
                    <a:pt x="64" y="123"/>
                    <a:pt x="65" y="120"/>
                    <a:pt x="64" y="116"/>
                  </a:cubicBezTo>
                  <a:cubicBezTo>
                    <a:pt x="62" y="111"/>
                    <a:pt x="58" y="110"/>
                    <a:pt x="56" y="110"/>
                  </a:cubicBezTo>
                  <a:close/>
                </a:path>
              </a:pathLst>
            </a:custGeom>
            <a:solidFill>
              <a:srgbClr val="E29D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/>
            </p:cNvSpPr>
            <p:nvPr/>
          </p:nvSpPr>
          <p:spPr bwMode="auto">
            <a:xfrm>
              <a:off x="1885951" y="5424488"/>
              <a:ext cx="30163" cy="25400"/>
            </a:xfrm>
            <a:custGeom>
              <a:avLst/>
              <a:gdLst>
                <a:gd name="T0" fmla="*/ 5 w 8"/>
                <a:gd name="T1" fmla="*/ 6 h 7"/>
                <a:gd name="T2" fmla="*/ 3 w 8"/>
                <a:gd name="T3" fmla="*/ 7 h 7"/>
                <a:gd name="T4" fmla="*/ 1 w 8"/>
                <a:gd name="T5" fmla="*/ 6 h 7"/>
                <a:gd name="T6" fmla="*/ 0 w 8"/>
                <a:gd name="T7" fmla="*/ 3 h 7"/>
                <a:gd name="T8" fmla="*/ 2 w 8"/>
                <a:gd name="T9" fmla="*/ 0 h 7"/>
                <a:gd name="T10" fmla="*/ 6 w 8"/>
                <a:gd name="T11" fmla="*/ 3 h 7"/>
                <a:gd name="T12" fmla="*/ 6 w 8"/>
                <a:gd name="T13" fmla="*/ 3 h 7"/>
                <a:gd name="T14" fmla="*/ 8 w 8"/>
                <a:gd name="T15" fmla="*/ 4 h 7"/>
                <a:gd name="T16" fmla="*/ 5 w 8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5" y="6"/>
                  </a:moveTo>
                  <a:cubicBezTo>
                    <a:pt x="4" y="7"/>
                    <a:pt x="4" y="7"/>
                    <a:pt x="3" y="7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5" y="1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7" y="3"/>
                    <a:pt x="8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2052638" y="5427663"/>
              <a:ext cx="33338" cy="30163"/>
            </a:xfrm>
            <a:custGeom>
              <a:avLst/>
              <a:gdLst>
                <a:gd name="T0" fmla="*/ 4 w 9"/>
                <a:gd name="T1" fmla="*/ 1 h 8"/>
                <a:gd name="T2" fmla="*/ 6 w 9"/>
                <a:gd name="T3" fmla="*/ 0 h 8"/>
                <a:gd name="T4" fmla="*/ 8 w 9"/>
                <a:gd name="T5" fmla="*/ 2 h 8"/>
                <a:gd name="T6" fmla="*/ 8 w 9"/>
                <a:gd name="T7" fmla="*/ 6 h 8"/>
                <a:gd name="T8" fmla="*/ 1 w 9"/>
                <a:gd name="T9" fmla="*/ 5 h 8"/>
                <a:gd name="T10" fmla="*/ 0 w 9"/>
                <a:gd name="T11" fmla="*/ 4 h 8"/>
                <a:gd name="T12" fmla="*/ 4 w 9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4" y="1"/>
                  </a:move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8" y="1"/>
                    <a:pt x="8" y="2"/>
                  </a:cubicBezTo>
                  <a:cubicBezTo>
                    <a:pt x="9" y="4"/>
                    <a:pt x="9" y="5"/>
                    <a:pt x="8" y="6"/>
                  </a:cubicBezTo>
                  <a:cubicBezTo>
                    <a:pt x="6" y="8"/>
                    <a:pt x="3" y="8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2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1931988" y="5372101"/>
              <a:ext cx="33338" cy="33338"/>
            </a:xfrm>
            <a:custGeom>
              <a:avLst/>
              <a:gdLst>
                <a:gd name="T0" fmla="*/ 0 w 9"/>
                <a:gd name="T1" fmla="*/ 2 h 9"/>
                <a:gd name="T2" fmla="*/ 1 w 9"/>
                <a:gd name="T3" fmla="*/ 1 h 9"/>
                <a:gd name="T4" fmla="*/ 2 w 9"/>
                <a:gd name="T5" fmla="*/ 0 h 9"/>
                <a:gd name="T6" fmla="*/ 7 w 9"/>
                <a:gd name="T7" fmla="*/ 4 h 9"/>
                <a:gd name="T8" fmla="*/ 9 w 9"/>
                <a:gd name="T9" fmla="*/ 5 h 9"/>
                <a:gd name="T10" fmla="*/ 5 w 9"/>
                <a:gd name="T11" fmla="*/ 9 h 9"/>
                <a:gd name="T12" fmla="*/ 2 w 9"/>
                <a:gd name="T13" fmla="*/ 6 h 9"/>
                <a:gd name="T14" fmla="*/ 0 w 9"/>
                <a:gd name="T1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9">
                  <a:moveTo>
                    <a:pt x="0" y="2"/>
                  </a:moveTo>
                  <a:cubicBezTo>
                    <a:pt x="0" y="2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4" y="0"/>
                    <a:pt x="6" y="3"/>
                    <a:pt x="7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2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1935163" y="5480051"/>
              <a:ext cx="30163" cy="34925"/>
            </a:xfrm>
            <a:custGeom>
              <a:avLst/>
              <a:gdLst>
                <a:gd name="T0" fmla="*/ 8 w 8"/>
                <a:gd name="T1" fmla="*/ 4 h 9"/>
                <a:gd name="T2" fmla="*/ 4 w 8"/>
                <a:gd name="T3" fmla="*/ 8 h 9"/>
                <a:gd name="T4" fmla="*/ 3 w 8"/>
                <a:gd name="T5" fmla="*/ 9 h 9"/>
                <a:gd name="T6" fmla="*/ 1 w 8"/>
                <a:gd name="T7" fmla="*/ 8 h 9"/>
                <a:gd name="T8" fmla="*/ 0 w 8"/>
                <a:gd name="T9" fmla="*/ 6 h 9"/>
                <a:gd name="T10" fmla="*/ 2 w 8"/>
                <a:gd name="T11" fmla="*/ 4 h 9"/>
                <a:gd name="T12" fmla="*/ 7 w 8"/>
                <a:gd name="T13" fmla="*/ 0 h 9"/>
                <a:gd name="T14" fmla="*/ 8 w 8"/>
                <a:gd name="T15" fmla="*/ 1 h 9"/>
                <a:gd name="T16" fmla="*/ 8 w 8"/>
                <a:gd name="T1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9">
                  <a:moveTo>
                    <a:pt x="8" y="4"/>
                  </a:moveTo>
                  <a:cubicBezTo>
                    <a:pt x="6" y="6"/>
                    <a:pt x="5" y="8"/>
                    <a:pt x="4" y="8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2" y="9"/>
                    <a:pt x="1" y="8"/>
                    <a:pt x="1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1" y="5"/>
                    <a:pt x="2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1"/>
                    <a:pt x="8" y="1"/>
                  </a:cubicBezTo>
                  <a:lnTo>
                    <a:pt x="8" y="4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1946276" y="5430838"/>
              <a:ext cx="23813" cy="19050"/>
            </a:xfrm>
            <a:custGeom>
              <a:avLst/>
              <a:gdLst>
                <a:gd name="T0" fmla="*/ 4 w 6"/>
                <a:gd name="T1" fmla="*/ 5 h 5"/>
                <a:gd name="T2" fmla="*/ 0 w 6"/>
                <a:gd name="T3" fmla="*/ 2 h 5"/>
                <a:gd name="T4" fmla="*/ 1 w 6"/>
                <a:gd name="T5" fmla="*/ 0 h 5"/>
                <a:gd name="T6" fmla="*/ 6 w 6"/>
                <a:gd name="T7" fmla="*/ 4 h 5"/>
                <a:gd name="T8" fmla="*/ 4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4" y="5"/>
                  </a:moveTo>
                  <a:cubicBezTo>
                    <a:pt x="2" y="4"/>
                    <a:pt x="1" y="3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6" y="4"/>
                    <a:pt x="6" y="4"/>
                    <a:pt x="6" y="4"/>
                  </a:cubicBezTo>
                  <a:lnTo>
                    <a:pt x="4" y="5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1976438" y="5457826"/>
              <a:ext cx="19050" cy="15875"/>
            </a:xfrm>
            <a:custGeom>
              <a:avLst/>
              <a:gdLst>
                <a:gd name="T0" fmla="*/ 4 w 5"/>
                <a:gd name="T1" fmla="*/ 4 h 4"/>
                <a:gd name="T2" fmla="*/ 4 w 5"/>
                <a:gd name="T3" fmla="*/ 2 h 4"/>
                <a:gd name="T4" fmla="*/ 0 w 5"/>
                <a:gd name="T5" fmla="*/ 2 h 4"/>
                <a:gd name="T6" fmla="*/ 2 w 5"/>
                <a:gd name="T7" fmla="*/ 0 h 4"/>
                <a:gd name="T8" fmla="*/ 5 w 5"/>
                <a:gd name="T9" fmla="*/ 3 h 4"/>
                <a:gd name="T10" fmla="*/ 4 w 5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4" y="4"/>
                  </a:cubicBez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2003426" y="5480051"/>
              <a:ext cx="30163" cy="30163"/>
            </a:xfrm>
            <a:custGeom>
              <a:avLst/>
              <a:gdLst>
                <a:gd name="T0" fmla="*/ 7 w 8"/>
                <a:gd name="T1" fmla="*/ 4 h 8"/>
                <a:gd name="T2" fmla="*/ 8 w 8"/>
                <a:gd name="T3" fmla="*/ 6 h 8"/>
                <a:gd name="T4" fmla="*/ 7 w 8"/>
                <a:gd name="T5" fmla="*/ 7 h 8"/>
                <a:gd name="T6" fmla="*/ 7 w 8"/>
                <a:gd name="T7" fmla="*/ 7 h 8"/>
                <a:gd name="T8" fmla="*/ 6 w 8"/>
                <a:gd name="T9" fmla="*/ 8 h 8"/>
                <a:gd name="T10" fmla="*/ 2 w 8"/>
                <a:gd name="T11" fmla="*/ 5 h 8"/>
                <a:gd name="T12" fmla="*/ 0 w 8"/>
                <a:gd name="T13" fmla="*/ 3 h 8"/>
                <a:gd name="T14" fmla="*/ 2 w 8"/>
                <a:gd name="T15" fmla="*/ 0 h 8"/>
                <a:gd name="T16" fmla="*/ 7 w 8"/>
                <a:gd name="T1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7" y="4"/>
                  </a:moveTo>
                  <a:cubicBezTo>
                    <a:pt x="7" y="4"/>
                    <a:pt x="8" y="5"/>
                    <a:pt x="8" y="6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5" y="8"/>
                    <a:pt x="3" y="7"/>
                    <a:pt x="2" y="5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1998663" y="5430838"/>
              <a:ext cx="23813" cy="23813"/>
            </a:xfrm>
            <a:custGeom>
              <a:avLst/>
              <a:gdLst>
                <a:gd name="T0" fmla="*/ 0 w 6"/>
                <a:gd name="T1" fmla="*/ 3 h 6"/>
                <a:gd name="T2" fmla="*/ 3 w 6"/>
                <a:gd name="T3" fmla="*/ 0 h 6"/>
                <a:gd name="T4" fmla="*/ 6 w 6"/>
                <a:gd name="T5" fmla="*/ 3 h 6"/>
                <a:gd name="T6" fmla="*/ 6 w 6"/>
                <a:gd name="T7" fmla="*/ 3 h 6"/>
                <a:gd name="T8" fmla="*/ 3 w 6"/>
                <a:gd name="T9" fmla="*/ 6 h 6"/>
                <a:gd name="T10" fmla="*/ 0 w 6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0" y="3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1995488" y="5367338"/>
              <a:ext cx="41275" cy="38100"/>
            </a:xfrm>
            <a:custGeom>
              <a:avLst/>
              <a:gdLst>
                <a:gd name="T0" fmla="*/ 5 w 11"/>
                <a:gd name="T1" fmla="*/ 1 h 10"/>
                <a:gd name="T2" fmla="*/ 8 w 11"/>
                <a:gd name="T3" fmla="*/ 0 h 10"/>
                <a:gd name="T4" fmla="*/ 10 w 11"/>
                <a:gd name="T5" fmla="*/ 1 h 10"/>
                <a:gd name="T6" fmla="*/ 10 w 11"/>
                <a:gd name="T7" fmla="*/ 4 h 10"/>
                <a:gd name="T8" fmla="*/ 4 w 11"/>
                <a:gd name="T9" fmla="*/ 10 h 10"/>
                <a:gd name="T10" fmla="*/ 0 w 11"/>
                <a:gd name="T11" fmla="*/ 6 h 10"/>
                <a:gd name="T12" fmla="*/ 0 w 11"/>
                <a:gd name="T13" fmla="*/ 6 h 10"/>
                <a:gd name="T14" fmla="*/ 5 w 11"/>
                <a:gd name="T1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0">
                  <a:moveTo>
                    <a:pt x="5" y="1"/>
                  </a:moveTo>
                  <a:cubicBezTo>
                    <a:pt x="6" y="1"/>
                    <a:pt x="7" y="0"/>
                    <a:pt x="8" y="0"/>
                  </a:cubicBezTo>
                  <a:cubicBezTo>
                    <a:pt x="8" y="0"/>
                    <a:pt x="9" y="0"/>
                    <a:pt x="10" y="1"/>
                  </a:cubicBezTo>
                  <a:cubicBezTo>
                    <a:pt x="11" y="2"/>
                    <a:pt x="11" y="3"/>
                    <a:pt x="10" y="4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1965326" y="5405438"/>
              <a:ext cx="30163" cy="25400"/>
            </a:xfrm>
            <a:custGeom>
              <a:avLst/>
              <a:gdLst>
                <a:gd name="T0" fmla="*/ 19 w 19"/>
                <a:gd name="T1" fmla="*/ 9 h 16"/>
                <a:gd name="T2" fmla="*/ 12 w 19"/>
                <a:gd name="T3" fmla="*/ 16 h 16"/>
                <a:gd name="T4" fmla="*/ 0 w 19"/>
                <a:gd name="T5" fmla="*/ 7 h 16"/>
                <a:gd name="T6" fmla="*/ 10 w 19"/>
                <a:gd name="T7" fmla="*/ 0 h 16"/>
                <a:gd name="T8" fmla="*/ 19 w 19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9" y="9"/>
                  </a:moveTo>
                  <a:lnTo>
                    <a:pt x="12" y="16"/>
                  </a:lnTo>
                  <a:lnTo>
                    <a:pt x="0" y="7"/>
                  </a:lnTo>
                  <a:lnTo>
                    <a:pt x="10" y="0"/>
                  </a:lnTo>
                  <a:lnTo>
                    <a:pt x="19" y="9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9158876" y="6338021"/>
            <a:ext cx="715962" cy="746126"/>
            <a:chOff x="6961188" y="3184525"/>
            <a:chExt cx="715962" cy="746126"/>
          </a:xfrm>
        </p:grpSpPr>
        <p:sp>
          <p:nvSpPr>
            <p:cNvPr id="153" name="Freeform 85"/>
            <p:cNvSpPr>
              <a:spLocks/>
            </p:cNvSpPr>
            <p:nvPr/>
          </p:nvSpPr>
          <p:spPr bwMode="auto">
            <a:xfrm>
              <a:off x="7251700" y="3184525"/>
              <a:ext cx="198438" cy="355600"/>
            </a:xfrm>
            <a:custGeom>
              <a:avLst/>
              <a:gdLst>
                <a:gd name="T0" fmla="*/ 8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2 h 39"/>
                <a:gd name="T12" fmla="*/ 8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8" y="38"/>
                  </a:moveTo>
                  <a:cubicBezTo>
                    <a:pt x="4" y="35"/>
                    <a:pt x="1" y="29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7"/>
                    <a:pt x="14" y="8"/>
                    <a:pt x="15" y="10"/>
                  </a:cubicBezTo>
                  <a:cubicBezTo>
                    <a:pt x="22" y="15"/>
                    <a:pt x="19" y="26"/>
                    <a:pt x="15" y="32"/>
                  </a:cubicBezTo>
                  <a:cubicBezTo>
                    <a:pt x="14" y="33"/>
                    <a:pt x="9" y="39"/>
                    <a:pt x="8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86"/>
            <p:cNvSpPr>
              <a:spLocks/>
            </p:cNvSpPr>
            <p:nvPr/>
          </p:nvSpPr>
          <p:spPr bwMode="auto">
            <a:xfrm>
              <a:off x="7296150" y="3349625"/>
              <a:ext cx="26988" cy="180975"/>
            </a:xfrm>
            <a:custGeom>
              <a:avLst/>
              <a:gdLst>
                <a:gd name="T0" fmla="*/ 3 w 3"/>
                <a:gd name="T1" fmla="*/ 20 h 20"/>
                <a:gd name="T2" fmla="*/ 0 w 3"/>
                <a:gd name="T3" fmla="*/ 10 h 20"/>
                <a:gd name="T4" fmla="*/ 0 w 3"/>
                <a:gd name="T5" fmla="*/ 5 h 20"/>
                <a:gd name="T6" fmla="*/ 0 w 3"/>
                <a:gd name="T7" fmla="*/ 0 h 20"/>
                <a:gd name="T8" fmla="*/ 1 w 3"/>
                <a:gd name="T9" fmla="*/ 10 h 20"/>
                <a:gd name="T10" fmla="*/ 2 w 3"/>
                <a:gd name="T11" fmla="*/ 15 h 20"/>
                <a:gd name="T12" fmla="*/ 3 w 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0">
                  <a:moveTo>
                    <a:pt x="3" y="20"/>
                  </a:moveTo>
                  <a:cubicBezTo>
                    <a:pt x="1" y="17"/>
                    <a:pt x="0" y="14"/>
                    <a:pt x="0" y="10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3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87"/>
            <p:cNvSpPr>
              <a:spLocks/>
            </p:cNvSpPr>
            <p:nvPr/>
          </p:nvSpPr>
          <p:spPr bwMode="auto">
            <a:xfrm>
              <a:off x="7332663" y="3313113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88"/>
            <p:cNvSpPr>
              <a:spLocks/>
            </p:cNvSpPr>
            <p:nvPr/>
          </p:nvSpPr>
          <p:spPr bwMode="auto">
            <a:xfrm>
              <a:off x="7350125" y="3349625"/>
              <a:ext cx="36513" cy="163513"/>
            </a:xfrm>
            <a:custGeom>
              <a:avLst/>
              <a:gdLst>
                <a:gd name="T0" fmla="*/ 0 w 4"/>
                <a:gd name="T1" fmla="*/ 18 h 18"/>
                <a:gd name="T2" fmla="*/ 3 w 4"/>
                <a:gd name="T3" fmla="*/ 0 h 18"/>
                <a:gd name="T4" fmla="*/ 3 w 4"/>
                <a:gd name="T5" fmla="*/ 10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1" y="12"/>
                    <a:pt x="3" y="7"/>
                    <a:pt x="3" y="0"/>
                  </a:cubicBezTo>
                  <a:cubicBezTo>
                    <a:pt x="4" y="4"/>
                    <a:pt x="4" y="7"/>
                    <a:pt x="3" y="10"/>
                  </a:cubicBezTo>
                  <a:cubicBezTo>
                    <a:pt x="2" y="13"/>
                    <a:pt x="1" y="16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89"/>
            <p:cNvSpPr>
              <a:spLocks/>
            </p:cNvSpPr>
            <p:nvPr/>
          </p:nvSpPr>
          <p:spPr bwMode="auto">
            <a:xfrm>
              <a:off x="7350125" y="3403600"/>
              <a:ext cx="327025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0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0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7"/>
                    <a:pt x="29" y="9"/>
                  </a:cubicBezTo>
                  <a:cubicBezTo>
                    <a:pt x="26" y="17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90"/>
            <p:cNvSpPr>
              <a:spLocks/>
            </p:cNvSpPr>
            <p:nvPr/>
          </p:nvSpPr>
          <p:spPr bwMode="auto">
            <a:xfrm>
              <a:off x="7350125" y="3430588"/>
              <a:ext cx="153988" cy="119063"/>
            </a:xfrm>
            <a:custGeom>
              <a:avLst/>
              <a:gdLst>
                <a:gd name="T0" fmla="*/ 0 w 17"/>
                <a:gd name="T1" fmla="*/ 13 h 13"/>
                <a:gd name="T2" fmla="*/ 8 w 17"/>
                <a:gd name="T3" fmla="*/ 5 h 13"/>
                <a:gd name="T4" fmla="*/ 12 w 17"/>
                <a:gd name="T5" fmla="*/ 2 h 13"/>
                <a:gd name="T6" fmla="*/ 17 w 17"/>
                <a:gd name="T7" fmla="*/ 0 h 13"/>
                <a:gd name="T8" fmla="*/ 8 w 17"/>
                <a:gd name="T9" fmla="*/ 6 h 13"/>
                <a:gd name="T10" fmla="*/ 4 w 17"/>
                <a:gd name="T11" fmla="*/ 9 h 13"/>
                <a:gd name="T12" fmla="*/ 0 w 1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2" y="9"/>
                    <a:pt x="5" y="7"/>
                    <a:pt x="8" y="5"/>
                  </a:cubicBezTo>
                  <a:cubicBezTo>
                    <a:pt x="9" y="4"/>
                    <a:pt x="11" y="3"/>
                    <a:pt x="12" y="2"/>
                  </a:cubicBezTo>
                  <a:cubicBezTo>
                    <a:pt x="14" y="2"/>
                    <a:pt x="15" y="1"/>
                    <a:pt x="17" y="0"/>
                  </a:cubicBezTo>
                  <a:cubicBezTo>
                    <a:pt x="14" y="2"/>
                    <a:pt x="11" y="4"/>
                    <a:pt x="8" y="6"/>
                  </a:cubicBezTo>
                  <a:cubicBezTo>
                    <a:pt x="7" y="7"/>
                    <a:pt x="5" y="8"/>
                    <a:pt x="4" y="9"/>
                  </a:cubicBezTo>
                  <a:cubicBezTo>
                    <a:pt x="3" y="10"/>
                    <a:pt x="1" y="11"/>
                    <a:pt x="0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91"/>
            <p:cNvSpPr>
              <a:spLocks/>
            </p:cNvSpPr>
            <p:nvPr/>
          </p:nvSpPr>
          <p:spPr bwMode="auto">
            <a:xfrm>
              <a:off x="7359650" y="3457575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92"/>
            <p:cNvSpPr>
              <a:spLocks/>
            </p:cNvSpPr>
            <p:nvPr/>
          </p:nvSpPr>
          <p:spPr bwMode="auto">
            <a:xfrm>
              <a:off x="7378700" y="3513138"/>
              <a:ext cx="161925" cy="44450"/>
            </a:xfrm>
            <a:custGeom>
              <a:avLst/>
              <a:gdLst>
                <a:gd name="T0" fmla="*/ 0 w 18"/>
                <a:gd name="T1" fmla="*/ 5 h 5"/>
                <a:gd name="T2" fmla="*/ 18 w 18"/>
                <a:gd name="T3" fmla="*/ 0 h 5"/>
                <a:gd name="T4" fmla="*/ 9 w 18"/>
                <a:gd name="T5" fmla="*/ 4 h 5"/>
                <a:gd name="T6" fmla="*/ 0 w 1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">
                  <a:moveTo>
                    <a:pt x="0" y="5"/>
                  </a:moveTo>
                  <a:cubicBezTo>
                    <a:pt x="6" y="4"/>
                    <a:pt x="12" y="3"/>
                    <a:pt x="18" y="0"/>
                  </a:cubicBezTo>
                  <a:cubicBezTo>
                    <a:pt x="15" y="2"/>
                    <a:pt x="12" y="3"/>
                    <a:pt x="9" y="4"/>
                  </a:cubicBezTo>
                  <a:cubicBezTo>
                    <a:pt x="6" y="5"/>
                    <a:pt x="3" y="5"/>
                    <a:pt x="0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93"/>
            <p:cNvSpPr>
              <a:spLocks/>
            </p:cNvSpPr>
            <p:nvPr/>
          </p:nvSpPr>
          <p:spPr bwMode="auto">
            <a:xfrm>
              <a:off x="7342188" y="3567113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3 h 26"/>
                <a:gd name="T4" fmla="*/ 25 w 31"/>
                <a:gd name="T5" fmla="*/ 15 h 26"/>
                <a:gd name="T6" fmla="*/ 24 w 31"/>
                <a:gd name="T7" fmla="*/ 24 h 26"/>
                <a:gd name="T8" fmla="*/ 20 w 31"/>
                <a:gd name="T9" fmla="*/ 24 h 26"/>
                <a:gd name="T10" fmla="*/ 2 w 31"/>
                <a:gd name="T11" fmla="*/ 9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4" y="24"/>
                  </a:cubicBezTo>
                  <a:cubicBezTo>
                    <a:pt x="22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9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94"/>
            <p:cNvSpPr>
              <a:spLocks/>
            </p:cNvSpPr>
            <p:nvPr/>
          </p:nvSpPr>
          <p:spPr bwMode="auto">
            <a:xfrm>
              <a:off x="7350125" y="3576638"/>
              <a:ext cx="173038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1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1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95"/>
            <p:cNvSpPr>
              <a:spLocks/>
            </p:cNvSpPr>
            <p:nvPr/>
          </p:nvSpPr>
          <p:spPr bwMode="auto">
            <a:xfrm>
              <a:off x="7350125" y="3586163"/>
              <a:ext cx="173038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9"/>
                    <a:pt x="19" y="15"/>
                  </a:cubicBezTo>
                  <a:cubicBezTo>
                    <a:pt x="12" y="10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96"/>
            <p:cNvSpPr>
              <a:spLocks/>
            </p:cNvSpPr>
            <p:nvPr/>
          </p:nvSpPr>
          <p:spPr bwMode="auto">
            <a:xfrm>
              <a:off x="7350125" y="3603625"/>
              <a:ext cx="109538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9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97"/>
            <p:cNvSpPr>
              <a:spLocks/>
            </p:cNvSpPr>
            <p:nvPr/>
          </p:nvSpPr>
          <p:spPr bwMode="auto">
            <a:xfrm>
              <a:off x="7169150" y="3576638"/>
              <a:ext cx="209550" cy="354013"/>
            </a:xfrm>
            <a:custGeom>
              <a:avLst/>
              <a:gdLst>
                <a:gd name="T0" fmla="*/ 17 w 23"/>
                <a:gd name="T1" fmla="*/ 1 h 39"/>
                <a:gd name="T2" fmla="*/ 22 w 23"/>
                <a:gd name="T3" fmla="*/ 17 h 39"/>
                <a:gd name="T4" fmla="*/ 15 w 23"/>
                <a:gd name="T5" fmla="*/ 29 h 39"/>
                <a:gd name="T6" fmla="*/ 7 w 23"/>
                <a:gd name="T7" fmla="*/ 32 h 39"/>
                <a:gd name="T8" fmla="*/ 5 w 23"/>
                <a:gd name="T9" fmla="*/ 28 h 39"/>
                <a:gd name="T10" fmla="*/ 10 w 23"/>
                <a:gd name="T11" fmla="*/ 6 h 39"/>
                <a:gd name="T12" fmla="*/ 17 w 23"/>
                <a:gd name="T13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9">
                  <a:moveTo>
                    <a:pt x="17" y="1"/>
                  </a:moveTo>
                  <a:cubicBezTo>
                    <a:pt x="21" y="6"/>
                    <a:pt x="23" y="11"/>
                    <a:pt x="22" y="17"/>
                  </a:cubicBezTo>
                  <a:cubicBezTo>
                    <a:pt x="22" y="22"/>
                    <a:pt x="19" y="25"/>
                    <a:pt x="15" y="29"/>
                  </a:cubicBezTo>
                  <a:cubicBezTo>
                    <a:pt x="14" y="30"/>
                    <a:pt x="8" y="39"/>
                    <a:pt x="7" y="32"/>
                  </a:cubicBezTo>
                  <a:cubicBezTo>
                    <a:pt x="6" y="30"/>
                    <a:pt x="6" y="29"/>
                    <a:pt x="5" y="28"/>
                  </a:cubicBezTo>
                  <a:cubicBezTo>
                    <a:pt x="0" y="21"/>
                    <a:pt x="4" y="11"/>
                    <a:pt x="10" y="6"/>
                  </a:cubicBezTo>
                  <a:cubicBezTo>
                    <a:pt x="11" y="5"/>
                    <a:pt x="17" y="0"/>
                    <a:pt x="17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98"/>
            <p:cNvSpPr>
              <a:spLocks/>
            </p:cNvSpPr>
            <p:nvPr/>
          </p:nvSpPr>
          <p:spPr bwMode="auto">
            <a:xfrm>
              <a:off x="7323138" y="3586163"/>
              <a:ext cx="19050" cy="190500"/>
            </a:xfrm>
            <a:custGeom>
              <a:avLst/>
              <a:gdLst>
                <a:gd name="T0" fmla="*/ 0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5 h 21"/>
                <a:gd name="T12" fmla="*/ 0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0" y="0"/>
                  </a:moveTo>
                  <a:cubicBezTo>
                    <a:pt x="2" y="3"/>
                    <a:pt x="2" y="7"/>
                    <a:pt x="2" y="11"/>
                  </a:cubicBezTo>
                  <a:cubicBezTo>
                    <a:pt x="2" y="12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7"/>
                    <a:pt x="1" y="14"/>
                    <a:pt x="1" y="11"/>
                  </a:cubicBezTo>
                  <a:cubicBezTo>
                    <a:pt x="1" y="9"/>
                    <a:pt x="1" y="7"/>
                    <a:pt x="1" y="5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99"/>
            <p:cNvSpPr>
              <a:spLocks/>
            </p:cNvSpPr>
            <p:nvPr/>
          </p:nvSpPr>
          <p:spPr bwMode="auto">
            <a:xfrm>
              <a:off x="7269163" y="3586163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00"/>
            <p:cNvSpPr>
              <a:spLocks/>
            </p:cNvSpPr>
            <p:nvPr/>
          </p:nvSpPr>
          <p:spPr bwMode="auto">
            <a:xfrm>
              <a:off x="7232650" y="3594100"/>
              <a:ext cx="63500" cy="155575"/>
            </a:xfrm>
            <a:custGeom>
              <a:avLst/>
              <a:gdLst>
                <a:gd name="T0" fmla="*/ 7 w 7"/>
                <a:gd name="T1" fmla="*/ 0 h 17"/>
                <a:gd name="T2" fmla="*/ 0 w 7"/>
                <a:gd name="T3" fmla="*/ 17 h 17"/>
                <a:gd name="T4" fmla="*/ 3 w 7"/>
                <a:gd name="T5" fmla="*/ 8 h 17"/>
                <a:gd name="T6" fmla="*/ 7 w 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5" y="6"/>
                    <a:pt x="2" y="11"/>
                    <a:pt x="0" y="17"/>
                  </a:cubicBezTo>
                  <a:cubicBezTo>
                    <a:pt x="1" y="14"/>
                    <a:pt x="2" y="11"/>
                    <a:pt x="3" y="8"/>
                  </a:cubicBezTo>
                  <a:cubicBezTo>
                    <a:pt x="4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01"/>
            <p:cNvSpPr>
              <a:spLocks/>
            </p:cNvSpPr>
            <p:nvPr/>
          </p:nvSpPr>
          <p:spPr bwMode="auto">
            <a:xfrm>
              <a:off x="6961188" y="3494088"/>
              <a:ext cx="344488" cy="192088"/>
            </a:xfrm>
            <a:custGeom>
              <a:avLst/>
              <a:gdLst>
                <a:gd name="T0" fmla="*/ 38 w 38"/>
                <a:gd name="T1" fmla="*/ 8 h 21"/>
                <a:gd name="T2" fmla="*/ 26 w 38"/>
                <a:gd name="T3" fmla="*/ 19 h 21"/>
                <a:gd name="T4" fmla="*/ 13 w 38"/>
                <a:gd name="T5" fmla="*/ 18 h 21"/>
                <a:gd name="T6" fmla="*/ 5 w 38"/>
                <a:gd name="T7" fmla="*/ 12 h 21"/>
                <a:gd name="T8" fmla="*/ 9 w 38"/>
                <a:gd name="T9" fmla="*/ 9 h 21"/>
                <a:gd name="T10" fmla="*/ 31 w 38"/>
                <a:gd name="T11" fmla="*/ 3 h 21"/>
                <a:gd name="T12" fmla="*/ 38 w 38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1">
                  <a:moveTo>
                    <a:pt x="38" y="8"/>
                  </a:moveTo>
                  <a:cubicBezTo>
                    <a:pt x="36" y="13"/>
                    <a:pt x="31" y="18"/>
                    <a:pt x="26" y="19"/>
                  </a:cubicBezTo>
                  <a:cubicBezTo>
                    <a:pt x="21" y="21"/>
                    <a:pt x="17" y="20"/>
                    <a:pt x="13" y="18"/>
                  </a:cubicBezTo>
                  <a:cubicBezTo>
                    <a:pt x="11" y="18"/>
                    <a:pt x="0" y="16"/>
                    <a:pt x="5" y="12"/>
                  </a:cubicBezTo>
                  <a:cubicBezTo>
                    <a:pt x="7" y="11"/>
                    <a:pt x="8" y="10"/>
                    <a:pt x="9" y="9"/>
                  </a:cubicBezTo>
                  <a:cubicBezTo>
                    <a:pt x="13" y="1"/>
                    <a:pt x="24" y="0"/>
                    <a:pt x="31" y="3"/>
                  </a:cubicBezTo>
                  <a:cubicBezTo>
                    <a:pt x="32" y="4"/>
                    <a:pt x="38" y="7"/>
                    <a:pt x="38" y="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02"/>
            <p:cNvSpPr>
              <a:spLocks/>
            </p:cNvSpPr>
            <p:nvPr/>
          </p:nvSpPr>
          <p:spPr bwMode="auto">
            <a:xfrm>
              <a:off x="7132638" y="3567113"/>
              <a:ext cx="173038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5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3" y="5"/>
                    <a:pt x="10" y="6"/>
                  </a:cubicBezTo>
                  <a:cubicBezTo>
                    <a:pt x="9" y="7"/>
                    <a:pt x="7" y="7"/>
                    <a:pt x="5" y="8"/>
                  </a:cubicBezTo>
                  <a:cubicBezTo>
                    <a:pt x="3" y="8"/>
                    <a:pt x="2" y="8"/>
                    <a:pt x="0" y="9"/>
                  </a:cubicBezTo>
                  <a:cubicBezTo>
                    <a:pt x="3" y="8"/>
                    <a:pt x="7" y="7"/>
                    <a:pt x="10" y="5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1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03"/>
            <p:cNvSpPr>
              <a:spLocks/>
            </p:cNvSpPr>
            <p:nvPr/>
          </p:nvSpPr>
          <p:spPr bwMode="auto">
            <a:xfrm>
              <a:off x="7088188" y="3557588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2"/>
                    <a:pt x="8" y="4"/>
                    <a:pt x="0" y="6"/>
                  </a:cubicBezTo>
                  <a:cubicBezTo>
                    <a:pt x="8" y="3"/>
                    <a:pt x="15" y="1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04"/>
            <p:cNvSpPr>
              <a:spLocks/>
            </p:cNvSpPr>
            <p:nvPr/>
          </p:nvSpPr>
          <p:spPr bwMode="auto">
            <a:xfrm>
              <a:off x="7115175" y="3540125"/>
              <a:ext cx="171450" cy="17463"/>
            </a:xfrm>
            <a:custGeom>
              <a:avLst/>
              <a:gdLst>
                <a:gd name="T0" fmla="*/ 19 w 19"/>
                <a:gd name="T1" fmla="*/ 1 h 2"/>
                <a:gd name="T2" fmla="*/ 0 w 19"/>
                <a:gd name="T3" fmla="*/ 2 h 2"/>
                <a:gd name="T4" fmla="*/ 9 w 19"/>
                <a:gd name="T5" fmla="*/ 0 h 2"/>
                <a:gd name="T6" fmla="*/ 19 w 1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19" y="1"/>
                  </a:moveTo>
                  <a:cubicBezTo>
                    <a:pt x="12" y="1"/>
                    <a:pt x="6" y="1"/>
                    <a:pt x="0" y="2"/>
                  </a:cubicBezTo>
                  <a:cubicBezTo>
                    <a:pt x="3" y="1"/>
                    <a:pt x="6" y="1"/>
                    <a:pt x="9" y="0"/>
                  </a:cubicBezTo>
                  <a:cubicBezTo>
                    <a:pt x="12" y="0"/>
                    <a:pt x="16" y="0"/>
                    <a:pt x="19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05"/>
            <p:cNvSpPr>
              <a:spLocks/>
            </p:cNvSpPr>
            <p:nvPr/>
          </p:nvSpPr>
          <p:spPr bwMode="auto">
            <a:xfrm>
              <a:off x="7051675" y="3313113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2 h 27"/>
                <a:gd name="T4" fmla="*/ 5 w 29"/>
                <a:gd name="T5" fmla="*/ 11 h 27"/>
                <a:gd name="T6" fmla="*/ 6 w 29"/>
                <a:gd name="T7" fmla="*/ 1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2"/>
                  </a:cubicBezTo>
                  <a:cubicBezTo>
                    <a:pt x="8" y="20"/>
                    <a:pt x="7" y="15"/>
                    <a:pt x="5" y="11"/>
                  </a:cubicBezTo>
                  <a:cubicBezTo>
                    <a:pt x="4" y="9"/>
                    <a:pt x="0" y="0"/>
                    <a:pt x="6" y="1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5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06"/>
            <p:cNvSpPr>
              <a:spLocks/>
            </p:cNvSpPr>
            <p:nvPr/>
          </p:nvSpPr>
          <p:spPr bwMode="auto">
            <a:xfrm>
              <a:off x="7142163" y="3449638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6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0"/>
                    <a:pt x="11" y="9"/>
                    <a:pt x="8" y="7"/>
                  </a:cubicBezTo>
                  <a:cubicBezTo>
                    <a:pt x="7" y="6"/>
                    <a:pt x="5" y="5"/>
                    <a:pt x="4" y="4"/>
                  </a:cubicBezTo>
                  <a:cubicBezTo>
                    <a:pt x="3" y="3"/>
                    <a:pt x="1" y="2"/>
                    <a:pt x="0" y="0"/>
                  </a:cubicBezTo>
                  <a:cubicBezTo>
                    <a:pt x="3" y="2"/>
                    <a:pt x="6" y="5"/>
                    <a:pt x="9" y="6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07"/>
            <p:cNvSpPr>
              <a:spLocks/>
            </p:cNvSpPr>
            <p:nvPr/>
          </p:nvSpPr>
          <p:spPr bwMode="auto">
            <a:xfrm>
              <a:off x="7151688" y="3394075"/>
              <a:ext cx="163513" cy="136525"/>
            </a:xfrm>
            <a:custGeom>
              <a:avLst/>
              <a:gdLst>
                <a:gd name="T0" fmla="*/ 18 w 18"/>
                <a:gd name="T1" fmla="*/ 15 h 15"/>
                <a:gd name="T2" fmla="*/ 0 w 18"/>
                <a:gd name="T3" fmla="*/ 0 h 15"/>
                <a:gd name="T4" fmla="*/ 18 w 1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5">
                  <a:moveTo>
                    <a:pt x="18" y="15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08"/>
            <p:cNvSpPr>
              <a:spLocks/>
            </p:cNvSpPr>
            <p:nvPr/>
          </p:nvSpPr>
          <p:spPr bwMode="auto">
            <a:xfrm>
              <a:off x="7205663" y="3384550"/>
              <a:ext cx="109538" cy="128588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7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10"/>
                    <a:pt x="4" y="5"/>
                    <a:pt x="0" y="0"/>
                  </a:cubicBezTo>
                  <a:cubicBezTo>
                    <a:pt x="3" y="2"/>
                    <a:pt x="5" y="4"/>
                    <a:pt x="7" y="7"/>
                  </a:cubicBezTo>
                  <a:cubicBezTo>
                    <a:pt x="9" y="9"/>
                    <a:pt x="10" y="12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09"/>
            <p:cNvSpPr>
              <a:spLocks/>
            </p:cNvSpPr>
            <p:nvPr/>
          </p:nvSpPr>
          <p:spPr bwMode="auto">
            <a:xfrm>
              <a:off x="7242175" y="3476625"/>
              <a:ext cx="190500" cy="180975"/>
            </a:xfrm>
            <a:custGeom>
              <a:avLst/>
              <a:gdLst>
                <a:gd name="T0" fmla="*/ 19 w 21"/>
                <a:gd name="T1" fmla="*/ 5 h 20"/>
                <a:gd name="T2" fmla="*/ 20 w 21"/>
                <a:gd name="T3" fmla="*/ 5 h 20"/>
                <a:gd name="T4" fmla="*/ 14 w 21"/>
                <a:gd name="T5" fmla="*/ 6 h 20"/>
                <a:gd name="T6" fmla="*/ 15 w 21"/>
                <a:gd name="T7" fmla="*/ 2 h 20"/>
                <a:gd name="T8" fmla="*/ 15 w 21"/>
                <a:gd name="T9" fmla="*/ 1 h 20"/>
                <a:gd name="T10" fmla="*/ 15 w 21"/>
                <a:gd name="T11" fmla="*/ 0 h 20"/>
                <a:gd name="T12" fmla="*/ 11 w 21"/>
                <a:gd name="T13" fmla="*/ 4 h 20"/>
                <a:gd name="T14" fmla="*/ 9 w 21"/>
                <a:gd name="T15" fmla="*/ 1 h 20"/>
                <a:gd name="T16" fmla="*/ 8 w 21"/>
                <a:gd name="T17" fmla="*/ 0 h 20"/>
                <a:gd name="T18" fmla="*/ 8 w 21"/>
                <a:gd name="T19" fmla="*/ 0 h 20"/>
                <a:gd name="T20" fmla="*/ 8 w 21"/>
                <a:gd name="T21" fmla="*/ 3 h 20"/>
                <a:gd name="T22" fmla="*/ 6 w 21"/>
                <a:gd name="T23" fmla="*/ 2 h 20"/>
                <a:gd name="T24" fmla="*/ 5 w 21"/>
                <a:gd name="T25" fmla="*/ 1 h 20"/>
                <a:gd name="T26" fmla="*/ 4 w 21"/>
                <a:gd name="T27" fmla="*/ 1 h 20"/>
                <a:gd name="T28" fmla="*/ 6 w 21"/>
                <a:gd name="T29" fmla="*/ 6 h 20"/>
                <a:gd name="T30" fmla="*/ 2 w 21"/>
                <a:gd name="T31" fmla="*/ 6 h 20"/>
                <a:gd name="T32" fmla="*/ 1 w 21"/>
                <a:gd name="T33" fmla="*/ 7 h 20"/>
                <a:gd name="T34" fmla="*/ 0 w 21"/>
                <a:gd name="T35" fmla="*/ 7 h 20"/>
                <a:gd name="T36" fmla="*/ 5 w 21"/>
                <a:gd name="T37" fmla="*/ 10 h 20"/>
                <a:gd name="T38" fmla="*/ 2 w 21"/>
                <a:gd name="T39" fmla="*/ 12 h 20"/>
                <a:gd name="T40" fmla="*/ 1 w 21"/>
                <a:gd name="T41" fmla="*/ 13 h 20"/>
                <a:gd name="T42" fmla="*/ 0 w 21"/>
                <a:gd name="T43" fmla="*/ 14 h 20"/>
                <a:gd name="T44" fmla="*/ 6 w 21"/>
                <a:gd name="T45" fmla="*/ 13 h 20"/>
                <a:gd name="T46" fmla="*/ 5 w 21"/>
                <a:gd name="T47" fmla="*/ 17 h 20"/>
                <a:gd name="T48" fmla="*/ 5 w 21"/>
                <a:gd name="T49" fmla="*/ 18 h 20"/>
                <a:gd name="T50" fmla="*/ 5 w 21"/>
                <a:gd name="T51" fmla="*/ 19 h 20"/>
                <a:gd name="T52" fmla="*/ 9 w 21"/>
                <a:gd name="T53" fmla="*/ 15 h 20"/>
                <a:gd name="T54" fmla="*/ 10 w 21"/>
                <a:gd name="T55" fmla="*/ 19 h 20"/>
                <a:gd name="T56" fmla="*/ 11 w 21"/>
                <a:gd name="T57" fmla="*/ 20 h 20"/>
                <a:gd name="T58" fmla="*/ 11 w 21"/>
                <a:gd name="T59" fmla="*/ 20 h 20"/>
                <a:gd name="T60" fmla="*/ 12 w 21"/>
                <a:gd name="T61" fmla="*/ 15 h 20"/>
                <a:gd name="T62" fmla="*/ 16 w 21"/>
                <a:gd name="T63" fmla="*/ 17 h 20"/>
                <a:gd name="T64" fmla="*/ 17 w 21"/>
                <a:gd name="T65" fmla="*/ 17 h 20"/>
                <a:gd name="T66" fmla="*/ 18 w 21"/>
                <a:gd name="T67" fmla="*/ 18 h 20"/>
                <a:gd name="T68" fmla="*/ 15 w 21"/>
                <a:gd name="T69" fmla="*/ 13 h 20"/>
                <a:gd name="T70" fmla="*/ 19 w 21"/>
                <a:gd name="T71" fmla="*/ 12 h 20"/>
                <a:gd name="T72" fmla="*/ 20 w 21"/>
                <a:gd name="T73" fmla="*/ 12 h 20"/>
                <a:gd name="T74" fmla="*/ 21 w 21"/>
                <a:gd name="T75" fmla="*/ 12 h 20"/>
                <a:gd name="T76" fmla="*/ 16 w 21"/>
                <a:gd name="T77" fmla="*/ 9 h 20"/>
                <a:gd name="T78" fmla="*/ 18 w 21"/>
                <a:gd name="T79" fmla="*/ 7 h 20"/>
                <a:gd name="T80" fmla="*/ 19 w 21"/>
                <a:gd name="T8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0">
                  <a:moveTo>
                    <a:pt x="19" y="5"/>
                  </a:move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15" y="0"/>
                    <a:pt x="14" y="1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3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5" y="2"/>
                    <a:pt x="6" y="6"/>
                  </a:cubicBezTo>
                  <a:cubicBezTo>
                    <a:pt x="5" y="6"/>
                    <a:pt x="3" y="6"/>
                    <a:pt x="2" y="6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0"/>
                    <a:pt x="3" y="11"/>
                    <a:pt x="2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1" y="13"/>
                    <a:pt x="6" y="13"/>
                  </a:cubicBezTo>
                  <a:cubicBezTo>
                    <a:pt x="5" y="14"/>
                    <a:pt x="5" y="16"/>
                    <a:pt x="5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5" y="19"/>
                    <a:pt x="5" y="18"/>
                    <a:pt x="9" y="15"/>
                  </a:cubicBezTo>
                  <a:cubicBezTo>
                    <a:pt x="9" y="16"/>
                    <a:pt x="10" y="18"/>
                    <a:pt x="10" y="19"/>
                  </a:cubicBezTo>
                  <a:cubicBezTo>
                    <a:pt x="10" y="19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19"/>
                    <a:pt x="12" y="15"/>
                  </a:cubicBezTo>
                  <a:cubicBezTo>
                    <a:pt x="13" y="16"/>
                    <a:pt x="14" y="16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2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8"/>
                    <a:pt x="18" y="8"/>
                    <a:pt x="18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0" name="îŝlide"/>
          <p:cNvSpPr/>
          <p:nvPr/>
        </p:nvSpPr>
        <p:spPr>
          <a:xfrm rot="5400000" flipV="1">
            <a:off x="4142077" y="2894504"/>
            <a:ext cx="130727" cy="130727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/>
          <a:p>
            <a:pPr algn="ctr" defTabSz="913765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71" name="直接连接符 70"/>
          <p:cNvCxnSpPr>
            <a:stCxn id="70" idx="0"/>
          </p:cNvCxnSpPr>
          <p:nvPr/>
        </p:nvCxnSpPr>
        <p:spPr>
          <a:xfrm flipH="1" flipV="1">
            <a:off x="2492568" y="2959571"/>
            <a:ext cx="1649509" cy="297"/>
          </a:xfrm>
          <a:prstGeom prst="lin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2" name="iṥľiḓè"/>
          <p:cNvSpPr/>
          <p:nvPr/>
        </p:nvSpPr>
        <p:spPr>
          <a:xfrm rot="16200000">
            <a:off x="1684827" y="2564172"/>
            <a:ext cx="791389" cy="791392"/>
          </a:xfrm>
          <a:prstGeom prst="arc">
            <a:avLst>
              <a:gd name="adj1" fmla="val 2657162"/>
              <a:gd name="adj2" fmla="val 8176062"/>
            </a:avLst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/>
          <a:p>
            <a:pPr algn="ctr" defTabSz="913765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3" name="íṩľíḋe"/>
          <p:cNvSpPr/>
          <p:nvPr/>
        </p:nvSpPr>
        <p:spPr>
          <a:xfrm rot="10800000" flipV="1">
            <a:off x="1734569" y="2613635"/>
            <a:ext cx="692468" cy="69246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>
              <a:defRPr/>
            </a:pPr>
            <a:r>
              <a:rPr lang="en-US" altLang="zh-CN" sz="2000" b="1" dirty="0">
                <a:solidFill>
                  <a:schemeClr val="bg1"/>
                </a:solidFill>
              </a:rPr>
              <a:t>S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cxnSp>
        <p:nvCxnSpPr>
          <p:cNvPr id="74" name="直接连接符 73"/>
          <p:cNvCxnSpPr>
            <a:stCxn id="82" idx="0"/>
          </p:cNvCxnSpPr>
          <p:nvPr/>
        </p:nvCxnSpPr>
        <p:spPr>
          <a:xfrm rot="16200000" flipV="1">
            <a:off x="5982436" y="2134667"/>
            <a:ext cx="297" cy="1649509"/>
          </a:xfrm>
          <a:prstGeom prst="lin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5" name="îśľiḑé"/>
          <p:cNvSpPr/>
          <p:nvPr/>
        </p:nvSpPr>
        <p:spPr>
          <a:xfrm rot="16200000">
            <a:off x="4350088" y="2563874"/>
            <a:ext cx="791389" cy="791392"/>
          </a:xfrm>
          <a:prstGeom prst="arc">
            <a:avLst>
              <a:gd name="adj1" fmla="val 2657162"/>
              <a:gd name="adj2" fmla="val 8176062"/>
            </a:avLst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/>
          <a:p>
            <a:pPr algn="ctr" defTabSz="913765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6" name="ïšľíďè"/>
          <p:cNvSpPr/>
          <p:nvPr/>
        </p:nvSpPr>
        <p:spPr>
          <a:xfrm rot="10800000" flipV="1">
            <a:off x="4399831" y="2613338"/>
            <a:ext cx="692468" cy="69246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>
              <a:defRPr/>
            </a:pPr>
            <a:r>
              <a:rPr lang="en-US" altLang="zh-CN" sz="2000" b="1" dirty="0">
                <a:solidFill>
                  <a:schemeClr val="bg1"/>
                </a:solidFill>
              </a:rPr>
              <a:t>W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cxnSp>
        <p:nvCxnSpPr>
          <p:cNvPr id="77" name="直接连接符 76"/>
          <p:cNvCxnSpPr>
            <a:stCxn id="83" idx="0"/>
          </p:cNvCxnSpPr>
          <p:nvPr/>
        </p:nvCxnSpPr>
        <p:spPr>
          <a:xfrm rot="16200000" flipV="1">
            <a:off x="8647699" y="2134666"/>
            <a:ext cx="297" cy="1649509"/>
          </a:xfrm>
          <a:prstGeom prst="lin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8" name="íṧľîdê"/>
          <p:cNvSpPr/>
          <p:nvPr/>
        </p:nvSpPr>
        <p:spPr>
          <a:xfrm rot="16200000">
            <a:off x="7015352" y="2563873"/>
            <a:ext cx="791389" cy="791392"/>
          </a:xfrm>
          <a:prstGeom prst="arc">
            <a:avLst>
              <a:gd name="adj1" fmla="val 2657162"/>
              <a:gd name="adj2" fmla="val 8176062"/>
            </a:avLst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/>
          <a:p>
            <a:pPr algn="ctr" defTabSz="913765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9" name="îSľïďé"/>
          <p:cNvSpPr/>
          <p:nvPr/>
        </p:nvSpPr>
        <p:spPr>
          <a:xfrm rot="10800000" flipV="1">
            <a:off x="7065094" y="2613337"/>
            <a:ext cx="692468" cy="69246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>
              <a:defRPr/>
            </a:pPr>
            <a:r>
              <a:rPr lang="en-US" altLang="zh-CN" sz="2000" b="1" dirty="0">
                <a:solidFill>
                  <a:schemeClr val="bg1"/>
                </a:solidFill>
              </a:rPr>
              <a:t>O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80" name="îŝḻïḋè"/>
          <p:cNvSpPr/>
          <p:nvPr/>
        </p:nvSpPr>
        <p:spPr>
          <a:xfrm rot="16200000">
            <a:off x="9680613" y="2563873"/>
            <a:ext cx="791389" cy="791392"/>
          </a:xfrm>
          <a:prstGeom prst="arc">
            <a:avLst>
              <a:gd name="adj1" fmla="val 2657162"/>
              <a:gd name="adj2" fmla="val 8176062"/>
            </a:avLst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/>
          <a:p>
            <a:pPr algn="ctr" defTabSz="913765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1" name="iṩ1íďé"/>
          <p:cNvSpPr/>
          <p:nvPr/>
        </p:nvSpPr>
        <p:spPr>
          <a:xfrm rot="10800000" flipV="1">
            <a:off x="9730357" y="2613336"/>
            <a:ext cx="692468" cy="69246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 defTabSz="913765">
              <a:defRPr/>
            </a:pPr>
            <a:r>
              <a:rPr lang="en-US" altLang="zh-CN" sz="2000" b="1" dirty="0">
                <a:solidFill>
                  <a:schemeClr val="bg1"/>
                </a:solidFill>
              </a:rPr>
              <a:t>T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82" name="ïṡ1îde"/>
          <p:cNvSpPr/>
          <p:nvPr/>
        </p:nvSpPr>
        <p:spPr>
          <a:xfrm rot="16200000">
            <a:off x="6807338" y="2894207"/>
            <a:ext cx="130727" cy="130727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/>
          <a:p>
            <a:pPr algn="ctr" defTabSz="913765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3" name="ïṥļiḓê"/>
          <p:cNvSpPr/>
          <p:nvPr/>
        </p:nvSpPr>
        <p:spPr>
          <a:xfrm rot="16200000">
            <a:off x="9472602" y="2894206"/>
            <a:ext cx="130727" cy="130727"/>
          </a:xfrm>
          <a:prstGeom prst="ellips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/>
          <a:p>
            <a:pPr algn="ctr" defTabSz="913765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4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1517525" y="3976109"/>
            <a:ext cx="2044314" cy="665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92500"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85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1517525" y="3579693"/>
            <a:ext cx="2044314" cy="462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标题文档</a:t>
            </a:r>
          </a:p>
        </p:txBody>
      </p:sp>
      <p:sp>
        <p:nvSpPr>
          <p:cNvPr id="86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3811992" y="3976109"/>
            <a:ext cx="2044314" cy="665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92500"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87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3811992" y="3579693"/>
            <a:ext cx="2044314" cy="462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标题文档</a:t>
            </a:r>
          </a:p>
        </p:txBody>
      </p:sp>
      <p:sp>
        <p:nvSpPr>
          <p:cNvPr id="88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6106459" y="3976109"/>
            <a:ext cx="2044314" cy="665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92500"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89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6106459" y="3579693"/>
            <a:ext cx="2044314" cy="462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标题文档</a:t>
            </a:r>
          </a:p>
        </p:txBody>
      </p:sp>
      <p:sp>
        <p:nvSpPr>
          <p:cNvPr id="90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400926" y="3976109"/>
            <a:ext cx="2044314" cy="665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92500"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91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400926" y="3579693"/>
            <a:ext cx="2044314" cy="462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标题文档</a:t>
            </a:r>
          </a:p>
        </p:txBody>
      </p:sp>
    </p:spTree>
    <p:extLst>
      <p:ext uri="{BB962C8B-B14F-4D97-AF65-F5344CB8AC3E}">
        <p14:creationId xmlns:p14="http://schemas.microsoft.com/office/powerpoint/2010/main" val="2478768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1281</Words>
  <Application>Microsoft Office PowerPoint</Application>
  <PresentationFormat>宽屏</PresentationFormat>
  <Paragraphs>113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方正姚体</vt:lpstr>
      <vt:lpstr>微软雅黑</vt:lpstr>
      <vt:lpstr>Arial</vt:lpstr>
      <vt:lpstr>Calibri</vt:lpstr>
      <vt:lpstr>Impact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StephenZhu</dc:creator>
  <cp:keywords>51PPT模板网</cp:keywords>
  <dc:description>www.51pptmoban.com</dc:description>
  <cp:lastModifiedBy>阳光 男孩</cp:lastModifiedBy>
  <cp:revision>9</cp:revision>
  <dcterms:created xsi:type="dcterms:W3CDTF">2019-12-14T04:45:38Z</dcterms:created>
  <dcterms:modified xsi:type="dcterms:W3CDTF">2020-01-21T12:03:03Z</dcterms:modified>
</cp:coreProperties>
</file>